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29.xml"/>
  <Override ContentType="application/vnd.openxmlformats-officedocument.presentationml.slideLayout+xml" PartName="/ppt/slideLayouts/slideLayout29.xml"/>
  <Override ContentType="application/vnd.openxmlformats-officedocument.presentationml.slideLayout+xml" PartName="/ppt/slideLayouts/slideLayout120.xml"/>
  <Override ContentType="application/vnd.openxmlformats-officedocument.presentationml.slideLayout+xml" PartName="/ppt/slideLayouts/slideLayout9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98.xml"/>
  <Override ContentType="application/vnd.openxmlformats-officedocument.presentationml.slideLayout+xml" PartName="/ppt/slideLayouts/slideLayout110.xml"/>
  <Override ContentType="application/vnd.openxmlformats-officedocument.presentationml.slideLayout+xml" PartName="/ppt/slideLayouts/slideLayout61.xml"/>
  <Override ContentType="application/vnd.openxmlformats-officedocument.presentationml.slideLayout+xml" PartName="/ppt/slideLayouts/slideLayout12.xml"/>
  <Override ContentType="application/vnd.openxmlformats-officedocument.presentationml.slideLayout+xml" PartName="/ppt/slideLayouts/slideLayout102.xml"/>
  <Override ContentType="application/vnd.openxmlformats-officedocument.presentationml.slideLayout+xml" PartName="/ppt/slideLayouts/slideLayout119.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122.xml"/>
  <Override ContentType="application/vnd.openxmlformats-officedocument.presentationml.slideLayout+xml" PartName="/ppt/slideLayouts/slideLayout49.xml"/>
  <Override ContentType="application/vnd.openxmlformats-officedocument.presentationml.slideLayout+xml" PartName="/ppt/slideLayouts/slideLayout104.xml"/>
  <Override ContentType="application/vnd.openxmlformats-officedocument.presentationml.slideLayout+xml" PartName="/ppt/slideLayouts/slideLayout19.xml"/>
  <Override ContentType="application/vnd.openxmlformats-officedocument.presentationml.slideLayout+xml" PartName="/ppt/slideLayouts/slideLayout117.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84.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92.xml"/>
  <Override ContentType="application/vnd.openxmlformats-officedocument.presentationml.slideLayout+xml" PartName="/ppt/slideLayouts/slideLayout116.xml"/>
  <Override ContentType="application/vnd.openxmlformats-officedocument.presentationml.slideLayout+xml" PartName="/ppt/slideLayouts/slideLayout83.xml"/>
  <Override ContentType="application/vnd.openxmlformats-officedocument.presentationml.slideLayout+xml" PartName="/ppt/slideLayouts/slideLayout40.xml"/>
  <Override ContentType="application/vnd.openxmlformats-officedocument.presentationml.slideLayout+xml" PartName="/ppt/slideLayouts/slideLayout17.xml"/>
  <Override ContentType="application/vnd.openxmlformats-officedocument.presentationml.slideLayout+xml" PartName="/ppt/slideLayouts/slideLayout34.xml"/>
  <Override ContentType="application/vnd.openxmlformats-officedocument.presentationml.slideLayout+xml" PartName="/ppt/slideLayouts/slideLayout90.xml"/>
  <Override ContentType="application/vnd.openxmlformats-officedocument.presentationml.slideLayout+xml" PartName="/ppt/slideLayouts/slideLayout6.xml"/>
  <Override ContentType="application/vnd.openxmlformats-officedocument.presentationml.slideLayout+xml" PartName="/ppt/slideLayouts/slideLayout10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123.xml"/>
  <Override ContentType="application/vnd.openxmlformats-officedocument.presentationml.slideLayout+xml" PartName="/ppt/slideLayouts/slideLayout86.xml"/>
  <Override ContentType="application/vnd.openxmlformats-officedocument.presentationml.slideLayout+xml" PartName="/ppt/slideLayouts/slideLayout56.xml"/>
  <Override ContentType="application/vnd.openxmlformats-officedocument.presentationml.slideLayout+xml" PartName="/ppt/slideLayouts/slideLayout81.xml"/>
  <Override ContentType="application/vnd.openxmlformats-officedocument.presentationml.slideLayout+xml" PartName="/ppt/slideLayouts/slideLayout127.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94.xml"/>
  <Override ContentType="application/vnd.openxmlformats-officedocument.presentationml.slideLayout+xml" PartName="/ppt/slideLayouts/slideLayout114.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28.xml"/>
  <Override ContentType="application/vnd.openxmlformats-officedocument.presentationml.slideLayout+xml" PartName="/ppt/slideLayouts/slideLayout58.xml"/>
  <Override ContentType="application/vnd.openxmlformats-officedocument.presentationml.slideLayout+xml" PartName="/ppt/slideLayouts/slideLayout125.xml"/>
  <Override ContentType="application/vnd.openxmlformats-officedocument.presentationml.slideLayout+xml" PartName="/ppt/slideLayouts/slideLayout15.xml"/>
  <Override ContentType="application/vnd.openxmlformats-officedocument.presentationml.slideLayout+xml" PartName="/ppt/slideLayouts/slideLayout88.xml"/>
  <Override ContentType="application/vnd.openxmlformats-officedocument.presentationml.slideLayout+xml" PartName="/ppt/slideLayouts/slideLayout112.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10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Layout+xml" PartName="/ppt/slideLayouts/slideLayout97.xml"/>
  <Override ContentType="application/vnd.openxmlformats-officedocument.presentationml.slideLayout+xml" PartName="/ppt/slideLayouts/slideLayout111.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103.xml"/>
  <Override ContentType="application/vnd.openxmlformats-officedocument.presentationml.slideLayout+xml" PartName="/ppt/slideLayouts/slideLayout46.xml"/>
  <Override ContentType="application/vnd.openxmlformats-officedocument.presentationml.slideLayout+xml" PartName="/ppt/slideLayouts/slideLayout89.xml"/>
  <Override ContentType="application/vnd.openxmlformats-officedocument.presentationml.slideLayout+xml" PartName="/ppt/slideLayouts/slideLayout70.xml"/>
  <Override ContentType="application/vnd.openxmlformats-officedocument.presentationml.slideLayout+xml" PartName="/ppt/slideLayouts/slideLayout128.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52.xml"/>
  <Override ContentType="application/vnd.openxmlformats-officedocument.presentationml.slideLayout+xml" PartName="/ppt/slideLayouts/slideLayout95.xml"/>
  <Override ContentType="application/vnd.openxmlformats-officedocument.presentationml.slideLayout+xml" PartName="/ppt/slideLayouts/slideLayout101.xml"/>
  <Override ContentType="application/vnd.openxmlformats-officedocument.presentationml.slideLayout+xml" PartName="/ppt/slideLayouts/slideLayout64.xml"/>
  <Override ContentType="application/vnd.openxmlformats-officedocument.presentationml.slideLayout+xml" PartName="/ppt/slideLayouts/slideLayout99.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18.xml"/>
  <Override ContentType="application/vnd.openxmlformats-officedocument.presentationml.slideLayout+xml" PartName="/ppt/slideLayouts/slideLayout105.xml"/>
  <Override ContentType="application/vnd.openxmlformats-officedocument.presentationml.slideLayout+xml" PartName="/ppt/slideLayouts/slideLayout118.xml"/>
  <Override ContentType="application/vnd.openxmlformats-officedocument.presentationml.slideLayout+xml" PartName="/ppt/slideLayouts/slideLayout48.xml"/>
  <Override ContentType="application/vnd.openxmlformats-officedocument.presentationml.slideLayout+xml" PartName="/ppt/slideLayouts/slideLayout85.xml"/>
  <Override ContentType="application/vnd.openxmlformats-officedocument.presentationml.slideLayout+xml" PartName="/ppt/slideLayouts/slideLayout72.xml"/>
  <Override ContentType="application/vnd.openxmlformats-officedocument.presentationml.slideLayout+xml" PartName="/ppt/slideLayouts/slideLayout7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23.xml"/>
  <Override ContentType="application/vnd.openxmlformats-officedocument.presentationml.slideLayout+xml" PartName="/ppt/slideLayouts/slideLayout12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107.xml"/>
  <Override ContentType="application/vnd.openxmlformats-officedocument.presentationml.slideLayout+xml" PartName="/ppt/slideLayouts/slideLayout59.xml"/>
  <Override ContentType="application/vnd.openxmlformats-officedocument.presentationml.slideLayout+xml" PartName="/ppt/slideLayouts/slideLayout124.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09.xml"/>
  <Override ContentType="application/vnd.openxmlformats-officedocument.presentationml.slideLayout+xml" PartName="/ppt/slideLayouts/slideLayout42.xml"/>
  <Override ContentType="application/vnd.openxmlformats-officedocument.presentationml.slideLayout+xml" PartName="/ppt/slideLayouts/slideLayout91.xml"/>
  <Override ContentType="application/vnd.openxmlformats-officedocument.presentationml.slideLayout+xml" PartName="/ppt/slideLayouts/slideLayout68.xml"/>
  <Override ContentType="application/vnd.openxmlformats-officedocument.presentationml.slideLayout+xml" PartName="/ppt/slideLayouts/slideLayout115.xml"/>
  <Override ContentType="application/vnd.openxmlformats-officedocument.presentationml.slideLayout+xml" PartName="/ppt/slideLayouts/slideLayout82.xml"/>
  <Override ContentType="application/vnd.openxmlformats-officedocument.presentationml.slideLayout+xml" PartName="/ppt/slideLayouts/slideLayout100.xml"/>
  <Override ContentType="application/vnd.openxmlformats-officedocument.presentationml.slideLayout+xml" PartName="/ppt/slideLayouts/slideLayout130.xml"/>
  <Override ContentType="application/vnd.openxmlformats-officedocument.presentationml.slideLayout+xml" PartName="/ppt/slideLayouts/slideLayout113.xml"/>
  <Override ContentType="application/vnd.openxmlformats-officedocument.presentationml.slideLayout+xml" PartName="/ppt/slideLayouts/slideLayout57.xml"/>
  <Override ContentType="application/vnd.openxmlformats-officedocument.presentationml.slideLayout+xml" PartName="/ppt/slideLayouts/slideLayout126.xml"/>
  <Override ContentType="application/vnd.openxmlformats-officedocument.presentationml.slideLayout+xml" PartName="/ppt/slideLayouts/slideLayout8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93.xml"/>
  <Override ContentType="application/vnd.openxmlformats-officedocument.presentationml.slideLayout+xml" PartName="/ppt/slideLayouts/slideLayout27.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6858000" cx="12192000"/>
  <p:notesSz cx="6858000" cy="9144000"/>
  <p:embeddedFontLst>
    <p:embeddedFont>
      <p:font typeface="Quattrocento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4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7" roundtripDataSignature="AMtx7mjiitX2EaYolHycVsuP10D93VLG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D9DD1B-09CE-4697-800F-9F0D9F55CFC8}">
  <a:tblStyle styleId="{A1D9DD1B-09CE-4697-800F-9F0D9F55CFC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4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QuattrocentoSans-bold.fntdata"/><Relationship Id="rId23" Type="http://schemas.openxmlformats.org/officeDocument/2006/relationships/font" Target="fonts/QuattrocentoSans-regular.fntdata"/><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27"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9pPr>
          </a:lstStyle>
          <a:p/>
        </p:txBody>
      </p:sp>
      <p:sp>
        <p:nvSpPr>
          <p:cNvPr id="4" name="Google Shape;4;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 name="Google Shape;5;n"/>
          <p:cNvSpPr txBox="1"/>
          <p:nvPr>
            <p:ph idx="11" type="ftr"/>
          </p:nvPr>
        </p:nvSpPr>
        <p:spPr>
          <a:xfrm>
            <a:off x="0" y="8686800"/>
            <a:ext cx="5920740" cy="355964"/>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9pPr>
          </a:lstStyle>
          <a:p/>
        </p:txBody>
      </p:sp>
      <p:sp>
        <p:nvSpPr>
          <p:cNvPr id="6" name="Google Shape;6;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765" u="none" cap="none" strike="noStrike">
                <a:solidFill>
                  <a:schemeClr val="dk1"/>
                </a:solidFill>
                <a:latin typeface="Calibri"/>
                <a:ea typeface="Calibri"/>
                <a:cs typeface="Calibri"/>
                <a:sym typeface="Calibri"/>
              </a:defRPr>
            </a:lvl9pPr>
          </a:lstStyle>
          <a:p/>
        </p:txBody>
      </p:sp>
      <p:sp>
        <p:nvSpPr>
          <p:cNvPr id="7" name="Google Shape;7;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000000"/>
              </a:buClr>
              <a:buSzPts val="1400"/>
              <a:buFont typeface="Arial"/>
              <a:buNone/>
              <a:defRPr b="0" i="0" sz="882" u="none" cap="none" strike="noStrike">
                <a:solidFill>
                  <a:schemeClr val="dk1"/>
                </a:solidFill>
                <a:latin typeface="Quattrocento Sans"/>
                <a:ea typeface="Quattrocento Sans"/>
                <a:cs typeface="Quattrocento Sans"/>
                <a:sym typeface="Quattrocento Sans"/>
              </a:defRPr>
            </a:lvl1pPr>
            <a:lvl2pPr indent="-284607" lvl="1" marL="9144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2pPr>
            <a:lvl3pPr indent="-284607" lvl="2" marL="13716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3pPr>
            <a:lvl4pPr indent="-284607" lvl="3" marL="18288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4pPr>
            <a:lvl5pPr indent="-284607" lvl="4" marL="2286000" marR="0" rtl="0" algn="l">
              <a:lnSpc>
                <a:spcPct val="90000"/>
              </a:lnSpc>
              <a:spcBef>
                <a:spcPts val="333"/>
              </a:spcBef>
              <a:spcAft>
                <a:spcPts val="0"/>
              </a:spcAft>
              <a:buClr>
                <a:schemeClr val="dk1"/>
              </a:buClr>
              <a:buSzPts val="882"/>
              <a:buFont typeface="Arial"/>
              <a:buChar char="•"/>
              <a:defRPr b="0" i="0" sz="882" u="none" cap="none" strike="noStrike">
                <a:solidFill>
                  <a:schemeClr val="dk1"/>
                </a:solidFill>
                <a:latin typeface="Quattrocento Sans"/>
                <a:ea typeface="Quattrocento Sans"/>
                <a:cs typeface="Quattrocento Sans"/>
                <a:sym typeface="Quattrocento Sans"/>
              </a:defRPr>
            </a:lvl5pPr>
            <a:lvl6pPr indent="-228600" lvl="5" marL="2743200" marR="0" rtl="0" algn="l">
              <a:lnSpc>
                <a:spcPct val="100000"/>
              </a:lnSpc>
              <a:spcBef>
                <a:spcPts val="333"/>
              </a:spcBef>
              <a:spcAft>
                <a:spcPts val="0"/>
              </a:spcAft>
              <a:buClr>
                <a:srgbClr val="000000"/>
              </a:buClr>
              <a:buSzPts val="1400"/>
              <a:buFont typeface="Arial"/>
              <a:buNone/>
              <a:defRPr b="0" i="0" sz="1176"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176"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176"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176"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909309" y="8685213"/>
            <a:ext cx="947103"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Quattrocento Sans"/>
                <a:ea typeface="Quattrocento Sans"/>
                <a:cs typeface="Quattrocento Sans"/>
                <a:sym typeface="Quattrocento Sans"/>
              </a:rPr>
              <a:t>‹#›</a:t>
            </a:fld>
            <a:endParaRPr b="0" i="0" sz="1200" u="none" cap="none" strike="noStrike">
              <a:solidFill>
                <a:schemeClr val="dk1"/>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353493faeb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0" name="Google Shape;950;g353493faeb6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a:p>
        </p:txBody>
      </p:sp>
      <p:sp>
        <p:nvSpPr>
          <p:cNvPr id="951" name="Google Shape;951;g353493faeb6_0_0:notes"/>
          <p:cNvSpPr txBox="1"/>
          <p:nvPr>
            <p:ph idx="3" type="hdr"/>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2" name="Google Shape;952;g353493faeb6_0_0:notes"/>
          <p:cNvSpPr txBox="1"/>
          <p:nvPr>
            <p:ph idx="11" type="ftr"/>
          </p:nvPr>
        </p:nvSpPr>
        <p:spPr>
          <a:xfrm>
            <a:off x="0" y="8686800"/>
            <a:ext cx="5920800" cy="356100"/>
          </a:xfrm>
          <a:prstGeom prst="rect">
            <a:avLst/>
          </a:prstGeom>
          <a:noFill/>
          <a:ln>
            <a:noFill/>
          </a:ln>
        </p:spPr>
        <p:txBody>
          <a:bodyPr anchorCtr="0" anchor="b" bIns="45700" lIns="91425" spcFirstLastPara="1" rIns="91425" wrap="square" tIns="45700">
            <a:noAutofit/>
          </a:bodyPr>
          <a:lstStyle/>
          <a:p>
            <a:pPr indent="0" lvl="0" marL="571500" rtl="0" algn="l">
              <a:lnSpc>
                <a:spcPct val="100000"/>
              </a:lnSpc>
              <a:spcBef>
                <a:spcPts val="0"/>
              </a:spcBef>
              <a:spcAft>
                <a:spcPts val="0"/>
              </a:spcAft>
              <a:buSzPts val="1400"/>
              <a:buNone/>
            </a:pPr>
            <a:r>
              <a:rPr lang="en-US" sz="400">
                <a:solidFill>
                  <a:srgbClr val="000000"/>
                </a:solidFill>
                <a:latin typeface="Quattrocento Sans"/>
                <a:ea typeface="Quattrocento Sans"/>
                <a:cs typeface="Quattrocento Sans"/>
                <a:sym typeface="Quattrocento Sans"/>
              </a:rPr>
              <a:t>© Microsoft Corporation. All rights reserved. MICROSOFT MAKES NO WARRANTIES, EXPRESS, IMPLIED OR STATUTORY, AS TO THE INFORMATION IN THIS PRESENTATION.</a:t>
            </a:r>
            <a:endParaRPr/>
          </a:p>
        </p:txBody>
      </p:sp>
      <p:sp>
        <p:nvSpPr>
          <p:cNvPr id="953" name="Google Shape;953;g353493faeb6_0_0:notes"/>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lang="en-US"/>
              <a:t>9/15/24 9:40 PM</a:t>
            </a:r>
            <a:endParaRPr/>
          </a:p>
        </p:txBody>
      </p:sp>
      <p:sp>
        <p:nvSpPr>
          <p:cNvPr id="954" name="Google Shape;954;g353493faeb6_0_0: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353493faeb6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33"/>
              </a:spcAft>
              <a:buSzPts val="1400"/>
              <a:buNone/>
            </a:pPr>
            <a:r>
              <a:t/>
            </a:r>
            <a:endParaRPr/>
          </a:p>
        </p:txBody>
      </p:sp>
      <p:sp>
        <p:nvSpPr>
          <p:cNvPr id="1034" name="Google Shape;1034;g353493faeb6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353493faeb6_0_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a:p>
        </p:txBody>
      </p:sp>
      <p:sp>
        <p:nvSpPr>
          <p:cNvPr id="1062" name="Google Shape;1062;g353493faeb6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353493faeb6_0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7" name="Google Shape;1067;g353493faeb6_0_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a:p>
        </p:txBody>
      </p:sp>
      <p:sp>
        <p:nvSpPr>
          <p:cNvPr id="1068" name="Google Shape;1068;g353493faeb6_0_106: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g35203a0319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a:p>
        </p:txBody>
      </p:sp>
      <p:sp>
        <p:nvSpPr>
          <p:cNvPr id="1074" name="Google Shape;1074;g35203a0319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35203a0319f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9" name="Google Shape;1079;g35203a0319f_0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a:p>
        </p:txBody>
      </p:sp>
      <p:sp>
        <p:nvSpPr>
          <p:cNvPr id="1080" name="Google Shape;1080;g35203a0319f_0_4:notes"/>
          <p:cNvSpPr txBox="1"/>
          <p:nvPr>
            <p:ph idx="12" type="sldNum"/>
          </p:nvPr>
        </p:nvSpPr>
        <p:spPr>
          <a:xfrm>
            <a:off x="5909309" y="8685213"/>
            <a:ext cx="9471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353493faeb6_0_10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a:p>
        </p:txBody>
      </p:sp>
      <p:sp>
        <p:nvSpPr>
          <p:cNvPr id="1087" name="Google Shape;1087;g353493faeb6_0_10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353493faeb6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33"/>
              </a:spcAft>
              <a:buSzPts val="1400"/>
              <a:buNone/>
            </a:pPr>
            <a:r>
              <a:t/>
            </a:r>
            <a:endParaRPr/>
          </a:p>
        </p:txBody>
      </p:sp>
      <p:sp>
        <p:nvSpPr>
          <p:cNvPr id="959" name="Google Shape;959;g353493faeb6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353493faeb6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a:p>
        </p:txBody>
      </p:sp>
      <p:sp>
        <p:nvSpPr>
          <p:cNvPr id="966" name="Google Shape;966;g353493faeb6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353493faeb6_0_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33"/>
              </a:spcAft>
              <a:buSzPts val="1400"/>
              <a:buNone/>
            </a:pPr>
            <a:r>
              <a:t/>
            </a:r>
            <a:endParaRPr/>
          </a:p>
        </p:txBody>
      </p:sp>
      <p:sp>
        <p:nvSpPr>
          <p:cNvPr id="971" name="Google Shape;971;g353493faeb6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353493faeb6_0_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a:p>
        </p:txBody>
      </p:sp>
      <p:sp>
        <p:nvSpPr>
          <p:cNvPr id="980" name="Google Shape;980;g353493faeb6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353493faeb6_0_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33"/>
              </a:spcAft>
              <a:buSzPts val="1400"/>
              <a:buNone/>
            </a:pPr>
            <a:r>
              <a:t/>
            </a:r>
            <a:endParaRPr/>
          </a:p>
        </p:txBody>
      </p:sp>
      <p:sp>
        <p:nvSpPr>
          <p:cNvPr id="985" name="Google Shape;985;g353493faeb6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353493faeb6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33"/>
              </a:spcAft>
              <a:buSzPts val="1400"/>
              <a:buNone/>
            </a:pPr>
            <a:r>
              <a:t/>
            </a:r>
            <a:endParaRPr/>
          </a:p>
        </p:txBody>
      </p:sp>
      <p:sp>
        <p:nvSpPr>
          <p:cNvPr id="993" name="Google Shape;993;g353493faeb6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353493faeb6_0_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400"/>
              <a:buNone/>
            </a:pPr>
            <a:r>
              <a:t/>
            </a:r>
            <a:endParaRPr/>
          </a:p>
        </p:txBody>
      </p:sp>
      <p:sp>
        <p:nvSpPr>
          <p:cNvPr id="1001" name="Google Shape;1001;g353493faeb6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353493faeb6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333"/>
              </a:spcAft>
              <a:buSzPts val="1400"/>
              <a:buNone/>
            </a:pPr>
            <a:r>
              <a:t/>
            </a:r>
            <a:endParaRPr/>
          </a:p>
        </p:txBody>
      </p:sp>
      <p:sp>
        <p:nvSpPr>
          <p:cNvPr id="1006" name="Google Shape;1006;g353493faeb6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標題投影片">
    <p:bg>
      <p:bgPr>
        <a:solidFill>
          <a:schemeClr val="dk2"/>
        </a:solidFill>
      </p:bgPr>
    </p:bg>
    <p:spTree>
      <p:nvGrpSpPr>
        <p:cNvPr id="13" name="Shape 13"/>
        <p:cNvGrpSpPr/>
        <p:nvPr/>
      </p:nvGrpSpPr>
      <p:grpSpPr>
        <a:xfrm>
          <a:off x="0" y="0"/>
          <a:ext cx="0" cy="0"/>
          <a:chOff x="0" y="0"/>
          <a:chExt cx="0" cy="0"/>
        </a:xfrm>
      </p:grpSpPr>
      <p:sp>
        <p:nvSpPr>
          <p:cNvPr id="14" name="Google Shape;14;p96"/>
          <p:cNvSpPr txBox="1"/>
          <p:nvPr>
            <p:ph type="title"/>
          </p:nvPr>
        </p:nvSpPr>
        <p:spPr>
          <a:xfrm>
            <a:off x="584200" y="2979778"/>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sz="3600">
                <a:solidFill>
                  <a:schemeClr val="accent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96"/>
          <p:cNvSpPr txBox="1"/>
          <p:nvPr>
            <p:ph idx="1" type="body"/>
          </p:nvPr>
        </p:nvSpPr>
        <p:spPr>
          <a:xfrm>
            <a:off x="584200" y="3962400"/>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descr="Microsoft logo white text version" id="16" name="Google Shape;16;p96"/>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1b">
  <p:cSld name="Quote slide 1b">
    <p:bg>
      <p:bgPr>
        <a:solidFill>
          <a:schemeClr val="dk2"/>
        </a:solidFill>
      </p:bgPr>
    </p:bg>
    <p:spTree>
      <p:nvGrpSpPr>
        <p:cNvPr id="52" name="Shape 52"/>
        <p:cNvGrpSpPr/>
        <p:nvPr/>
      </p:nvGrpSpPr>
      <p:grpSpPr>
        <a:xfrm>
          <a:off x="0" y="0"/>
          <a:ext cx="0" cy="0"/>
          <a:chOff x="0" y="0"/>
          <a:chExt cx="0" cy="0"/>
        </a:xfrm>
      </p:grpSpPr>
      <p:sp>
        <p:nvSpPr>
          <p:cNvPr id="53" name="Google Shape;53;p122"/>
          <p:cNvSpPr txBox="1"/>
          <p:nvPr>
            <p:ph idx="1" type="body"/>
          </p:nvPr>
        </p:nvSpPr>
        <p:spPr>
          <a:xfrm>
            <a:off x="1739900" y="3779493"/>
            <a:ext cx="5795963" cy="276999"/>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620"/>
              <a:buNone/>
              <a:defRPr sz="18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54" name="Google Shape;54;p122"/>
          <p:cNvSpPr txBox="1"/>
          <p:nvPr>
            <p:ph idx="2" type="body"/>
          </p:nvPr>
        </p:nvSpPr>
        <p:spPr>
          <a:xfrm>
            <a:off x="1739900" y="4077072"/>
            <a:ext cx="5795963"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260"/>
              <a:buNone/>
              <a:defRPr sz="14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55" name="Google Shape;55;p122"/>
          <p:cNvSpPr txBox="1"/>
          <p:nvPr>
            <p:ph type="title"/>
          </p:nvPr>
        </p:nvSpPr>
        <p:spPr>
          <a:xfrm>
            <a:off x="1739899" y="2025650"/>
            <a:ext cx="9866313" cy="1661993"/>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sldGuideLst>
    </p:ext>
  </p:extLst>
</p:sldLayout>
</file>

<file path=ppt/slideLayouts/slideLayout10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5">
  <p:cSld name="Title and text side by side 5">
    <p:bg>
      <p:bgPr>
        <a:solidFill>
          <a:schemeClr val="dk2"/>
        </a:solidFill>
      </p:bgPr>
    </p:bg>
    <p:spTree>
      <p:nvGrpSpPr>
        <p:cNvPr id="811" name="Shape 811"/>
        <p:cNvGrpSpPr/>
        <p:nvPr/>
      </p:nvGrpSpPr>
      <p:grpSpPr>
        <a:xfrm>
          <a:off x="0" y="0"/>
          <a:ext cx="0" cy="0"/>
          <a:chOff x="0" y="0"/>
          <a:chExt cx="0" cy="0"/>
        </a:xfrm>
      </p:grpSpPr>
      <p:cxnSp>
        <p:nvCxnSpPr>
          <p:cNvPr id="812" name="Google Shape;812;p119"/>
          <p:cNvCxnSpPr/>
          <p:nvPr/>
        </p:nvCxnSpPr>
        <p:spPr>
          <a:xfrm>
            <a:off x="6096000" y="1989442"/>
            <a:ext cx="0" cy="2879100"/>
          </a:xfrm>
          <a:prstGeom prst="straightConnector1">
            <a:avLst/>
          </a:prstGeom>
          <a:noFill/>
          <a:ln cap="flat" cmpd="sng" w="28575">
            <a:solidFill>
              <a:schemeClr val="lt1"/>
            </a:solidFill>
            <a:prstDash val="solid"/>
            <a:round/>
            <a:headEnd len="sm" w="sm" type="none"/>
            <a:tailEnd len="sm" w="sm" type="none"/>
          </a:ln>
        </p:spPr>
      </p:cxnSp>
      <p:sp>
        <p:nvSpPr>
          <p:cNvPr id="813" name="Google Shape;813;p119"/>
          <p:cNvSpPr txBox="1"/>
          <p:nvPr>
            <p:ph type="title"/>
          </p:nvPr>
        </p:nvSpPr>
        <p:spPr>
          <a:xfrm>
            <a:off x="588263" y="585788"/>
            <a:ext cx="4895100" cy="5683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4" name="Google Shape;814;p119"/>
          <p:cNvSpPr txBox="1"/>
          <p:nvPr>
            <p:ph idx="1" type="body"/>
          </p:nvPr>
        </p:nvSpPr>
        <p:spPr>
          <a:xfrm>
            <a:off x="6672262" y="585788"/>
            <a:ext cx="4937100" cy="56832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560"/>
              </a:spcBef>
              <a:spcAft>
                <a:spcPts val="0"/>
              </a:spcAft>
              <a:buClr>
                <a:schemeClr val="lt1"/>
              </a:buClr>
              <a:buSzPts val="2520"/>
              <a:buFont typeface="Noto Sans Symbols"/>
              <a:buNone/>
              <a:defRPr>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3749">
          <p15:clr>
            <a:srgbClr val="A4A3A4"/>
          </p15:clr>
        </p15:guide>
        <p15:guide id="6" pos="3931">
          <p15:clr>
            <a:srgbClr val="A4A3A4"/>
          </p15:clr>
        </p15:guide>
        <p15:guide id="7" pos="3840">
          <p15:clr>
            <a:srgbClr val="F26B43"/>
          </p15:clr>
        </p15:guide>
        <p15:guide id="8" pos="3454">
          <p15:clr>
            <a:srgbClr val="FBAE40"/>
          </p15:clr>
        </p15:guide>
        <p15:guide id="9" pos="4203">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ile Slide">
  <p:cSld name="Profile Slide">
    <p:bg>
      <p:bgPr>
        <a:solidFill>
          <a:schemeClr val="dk2"/>
        </a:solidFill>
      </p:bgPr>
    </p:bg>
    <p:spTree>
      <p:nvGrpSpPr>
        <p:cNvPr id="815" name="Shape 815"/>
        <p:cNvGrpSpPr/>
        <p:nvPr/>
      </p:nvGrpSpPr>
      <p:grpSpPr>
        <a:xfrm>
          <a:off x="0" y="0"/>
          <a:ext cx="0" cy="0"/>
          <a:chOff x="0" y="0"/>
          <a:chExt cx="0" cy="0"/>
        </a:xfrm>
      </p:grpSpPr>
      <p:sp>
        <p:nvSpPr>
          <p:cNvPr id="816" name="Google Shape;816;p133"/>
          <p:cNvSpPr/>
          <p:nvPr>
            <p:ph idx="2" type="pic"/>
          </p:nvPr>
        </p:nvSpPr>
        <p:spPr>
          <a:xfrm>
            <a:off x="0" y="0"/>
            <a:ext cx="4065600" cy="6858000"/>
          </a:xfrm>
          <a:prstGeom prst="rect">
            <a:avLst/>
          </a:prstGeom>
          <a:noFill/>
          <a:ln>
            <a:noFill/>
          </a:ln>
        </p:spPr>
      </p:sp>
      <p:sp>
        <p:nvSpPr>
          <p:cNvPr id="817" name="Google Shape;817;p133"/>
          <p:cNvSpPr txBox="1"/>
          <p:nvPr>
            <p:ph idx="1" type="body"/>
          </p:nvPr>
        </p:nvSpPr>
        <p:spPr>
          <a:xfrm>
            <a:off x="5016500" y="1125538"/>
            <a:ext cx="5832600" cy="371400"/>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lt1"/>
              </a:buClr>
              <a:buSzPts val="1800"/>
              <a:buNone/>
              <a:defRPr/>
            </a:lvl2pPr>
            <a:lvl3pPr indent="-228600" lvl="2" marL="1371600" algn="l">
              <a:lnSpc>
                <a:spcPct val="100000"/>
              </a:lnSpc>
              <a:spcBef>
                <a:spcPts val="320"/>
              </a:spcBef>
              <a:spcAft>
                <a:spcPts val="0"/>
              </a:spcAft>
              <a:buClr>
                <a:schemeClr val="lt1"/>
              </a:buClr>
              <a:buSzPts val="1440"/>
              <a:buNone/>
              <a:defRPr/>
            </a:lvl3pPr>
            <a:lvl4pPr indent="-228600" lvl="3" marL="1828800" algn="l">
              <a:lnSpc>
                <a:spcPct val="100000"/>
              </a:lnSpc>
              <a:spcBef>
                <a:spcPts val="280"/>
              </a:spcBef>
              <a:spcAft>
                <a:spcPts val="0"/>
              </a:spcAft>
              <a:buClr>
                <a:schemeClr val="lt1"/>
              </a:buClr>
              <a:buSzPts val="1260"/>
              <a:buNone/>
              <a:defRPr/>
            </a:lvl4pPr>
            <a:lvl5pPr indent="-228600" lvl="4" marL="2286000" algn="l">
              <a:lnSpc>
                <a:spcPct val="100000"/>
              </a:lnSpc>
              <a:spcBef>
                <a:spcPts val="280"/>
              </a:spcBef>
              <a:spcAft>
                <a:spcPts val="0"/>
              </a:spcAft>
              <a:buClr>
                <a:schemeClr val="lt1"/>
              </a:buClr>
              <a:buSzPts val="1260"/>
              <a:buNone/>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18" name="Google Shape;818;p133"/>
          <p:cNvSpPr txBox="1"/>
          <p:nvPr>
            <p:ph idx="3" type="body"/>
          </p:nvPr>
        </p:nvSpPr>
        <p:spPr>
          <a:xfrm>
            <a:off x="5016500" y="1518666"/>
            <a:ext cx="5832600" cy="309900"/>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280"/>
              </a:spcBef>
              <a:spcAft>
                <a:spcPts val="0"/>
              </a:spcAft>
              <a:buClr>
                <a:schemeClr val="lt1"/>
              </a:buClr>
              <a:buSzPts val="1260"/>
              <a:buNone/>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19" name="Google Shape;819;p133"/>
          <p:cNvSpPr txBox="1"/>
          <p:nvPr>
            <p:ph idx="4" type="body"/>
          </p:nvPr>
        </p:nvSpPr>
        <p:spPr>
          <a:xfrm>
            <a:off x="5016500" y="2614613"/>
            <a:ext cx="5832600" cy="956400"/>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280"/>
              </a:spcBef>
              <a:spcAft>
                <a:spcPts val="0"/>
              </a:spcAft>
              <a:buClr>
                <a:schemeClr val="lt1"/>
              </a:buClr>
              <a:buSzPts val="1260"/>
              <a:buNone/>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20" name="Google Shape;820;p133"/>
          <p:cNvSpPr txBox="1"/>
          <p:nvPr>
            <p:ph idx="5" type="body"/>
          </p:nvPr>
        </p:nvSpPr>
        <p:spPr>
          <a:xfrm>
            <a:off x="5018087" y="2093722"/>
            <a:ext cx="5832600" cy="371400"/>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lt1"/>
              </a:buClr>
              <a:buSzPts val="1620"/>
              <a:buNone/>
              <a:defRPr sz="18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21" name="Google Shape;821;p133"/>
          <p:cNvSpPr txBox="1"/>
          <p:nvPr>
            <p:ph idx="6" type="body"/>
          </p:nvPr>
        </p:nvSpPr>
        <p:spPr>
          <a:xfrm>
            <a:off x="5018087" y="4426832"/>
            <a:ext cx="5832600" cy="371400"/>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lt1"/>
              </a:buClr>
              <a:buSzPts val="1620"/>
              <a:buNone/>
              <a:defRPr sz="18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22" name="Google Shape;822;p133"/>
          <p:cNvSpPr txBox="1"/>
          <p:nvPr>
            <p:ph idx="7" type="body"/>
          </p:nvPr>
        </p:nvSpPr>
        <p:spPr>
          <a:xfrm>
            <a:off x="5016500" y="4864164"/>
            <a:ext cx="1649400" cy="827100"/>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lt1"/>
              </a:buClr>
              <a:buSzPts val="1400"/>
              <a:buChar char="·"/>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23" name="Google Shape;823;p133"/>
          <p:cNvSpPr txBox="1"/>
          <p:nvPr>
            <p:ph idx="8" type="body"/>
          </p:nvPr>
        </p:nvSpPr>
        <p:spPr>
          <a:xfrm>
            <a:off x="7104994" y="4864164"/>
            <a:ext cx="1649400" cy="827100"/>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lt1"/>
              </a:buClr>
              <a:buSzPts val="1400"/>
              <a:buChar char="·"/>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24" name="Google Shape;824;p133"/>
          <p:cNvSpPr txBox="1"/>
          <p:nvPr>
            <p:ph idx="9" type="body"/>
          </p:nvPr>
        </p:nvSpPr>
        <p:spPr>
          <a:xfrm>
            <a:off x="9193488" y="4864164"/>
            <a:ext cx="1649400" cy="827100"/>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lt1"/>
              </a:buClr>
              <a:buSzPts val="1400"/>
              <a:buChar char="·"/>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guide id="11" pos="3160">
          <p15:clr>
            <a:srgbClr val="FBAE40"/>
          </p15:clr>
        </p15:guide>
        <p15:guide id="12" orient="horz" pos="709">
          <p15:clr>
            <a:srgbClr val="FBAE40"/>
          </p15:clr>
        </p15:guide>
        <p15:guide id="13" pos="6834">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ile Slide 2">
  <p:cSld name="Profile Slide 2">
    <p:bg>
      <p:bgPr>
        <a:solidFill>
          <a:schemeClr val="lt1"/>
        </a:solidFill>
      </p:bgPr>
    </p:bg>
    <p:spTree>
      <p:nvGrpSpPr>
        <p:cNvPr id="825" name="Shape 825"/>
        <p:cNvGrpSpPr/>
        <p:nvPr/>
      </p:nvGrpSpPr>
      <p:grpSpPr>
        <a:xfrm>
          <a:off x="0" y="0"/>
          <a:ext cx="0" cy="0"/>
          <a:chOff x="0" y="0"/>
          <a:chExt cx="0" cy="0"/>
        </a:xfrm>
      </p:grpSpPr>
      <p:sp>
        <p:nvSpPr>
          <p:cNvPr id="826" name="Google Shape;826;p204"/>
          <p:cNvSpPr/>
          <p:nvPr>
            <p:ph idx="2" type="pic"/>
          </p:nvPr>
        </p:nvSpPr>
        <p:spPr>
          <a:xfrm>
            <a:off x="0" y="0"/>
            <a:ext cx="4065600" cy="6858000"/>
          </a:xfrm>
          <a:prstGeom prst="rect">
            <a:avLst/>
          </a:prstGeom>
          <a:noFill/>
          <a:ln>
            <a:noFill/>
          </a:ln>
        </p:spPr>
      </p:sp>
      <p:sp>
        <p:nvSpPr>
          <p:cNvPr id="827" name="Google Shape;827;p204"/>
          <p:cNvSpPr txBox="1"/>
          <p:nvPr>
            <p:ph idx="1" type="body"/>
          </p:nvPr>
        </p:nvSpPr>
        <p:spPr>
          <a:xfrm>
            <a:off x="5016500" y="1125538"/>
            <a:ext cx="5832600" cy="371400"/>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dk1"/>
              </a:buClr>
              <a:buSzPts val="1620"/>
              <a:buNone/>
              <a:defRPr sz="1800">
                <a:solidFill>
                  <a:schemeClr val="dk1"/>
                </a:solidFill>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8" name="Google Shape;828;p204"/>
          <p:cNvSpPr txBox="1"/>
          <p:nvPr>
            <p:ph idx="3" type="body"/>
          </p:nvPr>
        </p:nvSpPr>
        <p:spPr>
          <a:xfrm>
            <a:off x="5016500" y="1518666"/>
            <a:ext cx="5832600" cy="309900"/>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280"/>
              </a:spcBef>
              <a:spcAft>
                <a:spcPts val="0"/>
              </a:spcAft>
              <a:buClr>
                <a:schemeClr val="accent6"/>
              </a:buClr>
              <a:buSzPts val="1260"/>
              <a:buNone/>
              <a:defRPr sz="1400">
                <a:solidFill>
                  <a:schemeClr val="accent6"/>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29" name="Google Shape;829;p204"/>
          <p:cNvSpPr txBox="1"/>
          <p:nvPr>
            <p:ph idx="4" type="body"/>
          </p:nvPr>
        </p:nvSpPr>
        <p:spPr>
          <a:xfrm>
            <a:off x="5016500" y="2614613"/>
            <a:ext cx="5832600" cy="956400"/>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280"/>
              </a:spcBef>
              <a:spcAft>
                <a:spcPts val="0"/>
              </a:spcAft>
              <a:buClr>
                <a:schemeClr val="accent6"/>
              </a:buClr>
              <a:buSzPts val="1260"/>
              <a:buNone/>
              <a:defRPr sz="1400">
                <a:solidFill>
                  <a:schemeClr val="accent6"/>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30" name="Google Shape;830;p204"/>
          <p:cNvSpPr txBox="1"/>
          <p:nvPr>
            <p:ph idx="5" type="body"/>
          </p:nvPr>
        </p:nvSpPr>
        <p:spPr>
          <a:xfrm>
            <a:off x="5018087" y="2093722"/>
            <a:ext cx="5832600" cy="371400"/>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accent6"/>
              </a:buClr>
              <a:buSzPts val="1620"/>
              <a:buNone/>
              <a:defRPr sz="1800">
                <a:solidFill>
                  <a:schemeClr val="accent6"/>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31" name="Google Shape;831;p204"/>
          <p:cNvSpPr txBox="1"/>
          <p:nvPr>
            <p:ph idx="6" type="body"/>
          </p:nvPr>
        </p:nvSpPr>
        <p:spPr>
          <a:xfrm>
            <a:off x="5018087" y="4426832"/>
            <a:ext cx="5832600" cy="371400"/>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accent6"/>
              </a:buClr>
              <a:buSzPts val="1620"/>
              <a:buNone/>
              <a:defRPr sz="1800">
                <a:solidFill>
                  <a:schemeClr val="accent6"/>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32" name="Google Shape;832;p204"/>
          <p:cNvSpPr txBox="1"/>
          <p:nvPr>
            <p:ph idx="7" type="body"/>
          </p:nvPr>
        </p:nvSpPr>
        <p:spPr>
          <a:xfrm>
            <a:off x="5016500" y="4864164"/>
            <a:ext cx="1649400" cy="827100"/>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accent6"/>
              </a:buClr>
              <a:buSzPts val="1400"/>
              <a:buChar char="·"/>
              <a:defRPr sz="1400">
                <a:solidFill>
                  <a:schemeClr val="accent6"/>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33" name="Google Shape;833;p204"/>
          <p:cNvSpPr txBox="1"/>
          <p:nvPr>
            <p:ph idx="8" type="body"/>
          </p:nvPr>
        </p:nvSpPr>
        <p:spPr>
          <a:xfrm>
            <a:off x="7104994" y="4864164"/>
            <a:ext cx="1649400" cy="827100"/>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accent6"/>
              </a:buClr>
              <a:buSzPts val="1400"/>
              <a:buChar char="·"/>
              <a:defRPr sz="1400">
                <a:solidFill>
                  <a:schemeClr val="accent6"/>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34" name="Google Shape;834;p204"/>
          <p:cNvSpPr txBox="1"/>
          <p:nvPr>
            <p:ph idx="9" type="body"/>
          </p:nvPr>
        </p:nvSpPr>
        <p:spPr>
          <a:xfrm>
            <a:off x="9193488" y="4864164"/>
            <a:ext cx="1649400" cy="827100"/>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accent6"/>
              </a:buClr>
              <a:buSzPts val="1400"/>
              <a:buChar char="·"/>
              <a:defRPr sz="1400">
                <a:solidFill>
                  <a:schemeClr val="accent6"/>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guide id="11" pos="3160">
          <p15:clr>
            <a:srgbClr val="FBAE40"/>
          </p15:clr>
        </p15:guide>
        <p15:guide id="12" orient="horz" pos="709">
          <p15:clr>
            <a:srgbClr val="FBAE40"/>
          </p15:clr>
        </p15:guide>
        <p15:guide id="13" pos="6834">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Number Divider 1">
  <p:cSld name="Large Number Divider 1">
    <p:bg>
      <p:bgPr>
        <a:solidFill>
          <a:schemeClr val="dk2"/>
        </a:solidFill>
      </p:bgPr>
    </p:bg>
    <p:spTree>
      <p:nvGrpSpPr>
        <p:cNvPr id="835" name="Shape 835"/>
        <p:cNvGrpSpPr/>
        <p:nvPr/>
      </p:nvGrpSpPr>
      <p:grpSpPr>
        <a:xfrm>
          <a:off x="0" y="0"/>
          <a:ext cx="0" cy="0"/>
          <a:chOff x="0" y="0"/>
          <a:chExt cx="0" cy="0"/>
        </a:xfrm>
      </p:grpSpPr>
      <p:sp>
        <p:nvSpPr>
          <p:cNvPr id="836" name="Google Shape;836;p205"/>
          <p:cNvSpPr txBox="1"/>
          <p:nvPr>
            <p:ph idx="1" type="body"/>
          </p:nvPr>
        </p:nvSpPr>
        <p:spPr>
          <a:xfrm>
            <a:off x="4941888" y="585788"/>
            <a:ext cx="6667500" cy="690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720"/>
              </a:spcBef>
              <a:spcAft>
                <a:spcPts val="0"/>
              </a:spcAft>
              <a:buClr>
                <a:schemeClr val="lt1"/>
              </a:buClr>
              <a:buSzPts val="3240"/>
              <a:buFont typeface="Noto Sans Symbols"/>
              <a:buNone/>
              <a:defRPr sz="3600">
                <a:solidFill>
                  <a:schemeClr val="lt1"/>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37" name="Google Shape;837;p205"/>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838" name="Google Shape;838;p205"/>
          <p:cNvSpPr txBox="1"/>
          <p:nvPr/>
        </p:nvSpPr>
        <p:spPr>
          <a:xfrm>
            <a:off x="0" y="680485"/>
            <a:ext cx="4356000" cy="617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1</a:t>
            </a:r>
            <a:endParaRPr b="0" i="0" sz="1400" u="none" cap="none" strike="noStrike">
              <a:solidFill>
                <a:srgbClr val="000000"/>
              </a:solidFill>
              <a:latin typeface="Arial"/>
              <a:ea typeface="Arial"/>
              <a:cs typeface="Arial"/>
              <a:sym typeface="Arial"/>
            </a:endParaRPr>
          </a:p>
        </p:txBody>
      </p:sp>
      <p:sp>
        <p:nvSpPr>
          <p:cNvPr id="839" name="Google Shape;839;p205"/>
          <p:cNvSpPr txBox="1"/>
          <p:nvPr>
            <p:ph idx="2" type="body"/>
          </p:nvPr>
        </p:nvSpPr>
        <p:spPr>
          <a:xfrm>
            <a:off x="4941888" y="1307806"/>
            <a:ext cx="6667500" cy="2121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arge Number Divider 1">
  <p:cSld name="1_Large Number Divider 1">
    <p:bg>
      <p:bgPr>
        <a:solidFill>
          <a:schemeClr val="dk2"/>
        </a:solidFill>
      </p:bgPr>
    </p:bg>
    <p:spTree>
      <p:nvGrpSpPr>
        <p:cNvPr id="840" name="Shape 840"/>
        <p:cNvGrpSpPr/>
        <p:nvPr/>
      </p:nvGrpSpPr>
      <p:grpSpPr>
        <a:xfrm>
          <a:off x="0" y="0"/>
          <a:ext cx="0" cy="0"/>
          <a:chOff x="0" y="0"/>
          <a:chExt cx="0" cy="0"/>
        </a:xfrm>
      </p:grpSpPr>
      <p:sp>
        <p:nvSpPr>
          <p:cNvPr id="841" name="Google Shape;841;p206"/>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842" name="Google Shape;842;p206"/>
          <p:cNvSpPr txBox="1"/>
          <p:nvPr/>
        </p:nvSpPr>
        <p:spPr>
          <a:xfrm>
            <a:off x="0" y="680483"/>
            <a:ext cx="4356000" cy="617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2</a:t>
            </a:r>
            <a:endParaRPr b="0" i="0" sz="1400" u="none" cap="none" strike="noStrike">
              <a:solidFill>
                <a:srgbClr val="000000"/>
              </a:solidFill>
              <a:latin typeface="Arial"/>
              <a:ea typeface="Arial"/>
              <a:cs typeface="Arial"/>
              <a:sym typeface="Arial"/>
            </a:endParaRPr>
          </a:p>
        </p:txBody>
      </p:sp>
      <p:sp>
        <p:nvSpPr>
          <p:cNvPr id="843" name="Google Shape;843;p206"/>
          <p:cNvSpPr txBox="1"/>
          <p:nvPr>
            <p:ph idx="1" type="body"/>
          </p:nvPr>
        </p:nvSpPr>
        <p:spPr>
          <a:xfrm>
            <a:off x="4941888" y="1307806"/>
            <a:ext cx="6667500" cy="2121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44" name="Google Shape;844;p206"/>
          <p:cNvSpPr txBox="1"/>
          <p:nvPr>
            <p:ph type="title"/>
          </p:nvPr>
        </p:nvSpPr>
        <p:spPr>
          <a:xfrm>
            <a:off x="4941888" y="585788"/>
            <a:ext cx="6667200" cy="714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Large Number Divider 1">
  <p:cSld name="2_Large Number Divider 1">
    <p:bg>
      <p:bgPr>
        <a:solidFill>
          <a:schemeClr val="dk2"/>
        </a:solidFill>
      </p:bgPr>
    </p:bg>
    <p:spTree>
      <p:nvGrpSpPr>
        <p:cNvPr id="845" name="Shape 845"/>
        <p:cNvGrpSpPr/>
        <p:nvPr/>
      </p:nvGrpSpPr>
      <p:grpSpPr>
        <a:xfrm>
          <a:off x="0" y="0"/>
          <a:ext cx="0" cy="0"/>
          <a:chOff x="0" y="0"/>
          <a:chExt cx="0" cy="0"/>
        </a:xfrm>
      </p:grpSpPr>
      <p:sp>
        <p:nvSpPr>
          <p:cNvPr id="846" name="Google Shape;846;p207"/>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847" name="Google Shape;847;p207"/>
          <p:cNvSpPr txBox="1"/>
          <p:nvPr/>
        </p:nvSpPr>
        <p:spPr>
          <a:xfrm>
            <a:off x="0" y="680484"/>
            <a:ext cx="4356000" cy="617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3</a:t>
            </a:r>
            <a:endParaRPr b="0" i="0" sz="1400" u="none" cap="none" strike="noStrike">
              <a:solidFill>
                <a:srgbClr val="000000"/>
              </a:solidFill>
              <a:latin typeface="Arial"/>
              <a:ea typeface="Arial"/>
              <a:cs typeface="Arial"/>
              <a:sym typeface="Arial"/>
            </a:endParaRPr>
          </a:p>
        </p:txBody>
      </p:sp>
      <p:sp>
        <p:nvSpPr>
          <p:cNvPr id="848" name="Google Shape;848;p207"/>
          <p:cNvSpPr txBox="1"/>
          <p:nvPr>
            <p:ph idx="1" type="body"/>
          </p:nvPr>
        </p:nvSpPr>
        <p:spPr>
          <a:xfrm>
            <a:off x="4941888" y="1307806"/>
            <a:ext cx="6667500" cy="2121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49" name="Google Shape;849;p207"/>
          <p:cNvSpPr txBox="1"/>
          <p:nvPr>
            <p:ph type="title"/>
          </p:nvPr>
        </p:nvSpPr>
        <p:spPr>
          <a:xfrm>
            <a:off x="4941888" y="585788"/>
            <a:ext cx="6667200" cy="714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Large Number Divider 1">
  <p:cSld name="3_Large Number Divider 1">
    <p:bg>
      <p:bgPr>
        <a:solidFill>
          <a:schemeClr val="dk2"/>
        </a:solidFill>
      </p:bgPr>
    </p:bg>
    <p:spTree>
      <p:nvGrpSpPr>
        <p:cNvPr id="850" name="Shape 850"/>
        <p:cNvGrpSpPr/>
        <p:nvPr/>
      </p:nvGrpSpPr>
      <p:grpSpPr>
        <a:xfrm>
          <a:off x="0" y="0"/>
          <a:ext cx="0" cy="0"/>
          <a:chOff x="0" y="0"/>
          <a:chExt cx="0" cy="0"/>
        </a:xfrm>
      </p:grpSpPr>
      <p:sp>
        <p:nvSpPr>
          <p:cNvPr id="851" name="Google Shape;851;p208"/>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852" name="Google Shape;852;p208"/>
          <p:cNvSpPr txBox="1"/>
          <p:nvPr/>
        </p:nvSpPr>
        <p:spPr>
          <a:xfrm>
            <a:off x="0" y="680484"/>
            <a:ext cx="4356000" cy="617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4</a:t>
            </a:r>
            <a:endParaRPr b="0" i="0" sz="1400" u="none" cap="none" strike="noStrike">
              <a:solidFill>
                <a:srgbClr val="000000"/>
              </a:solidFill>
              <a:latin typeface="Arial"/>
              <a:ea typeface="Arial"/>
              <a:cs typeface="Arial"/>
              <a:sym typeface="Arial"/>
            </a:endParaRPr>
          </a:p>
        </p:txBody>
      </p:sp>
      <p:sp>
        <p:nvSpPr>
          <p:cNvPr id="853" name="Google Shape;853;p208"/>
          <p:cNvSpPr txBox="1"/>
          <p:nvPr>
            <p:ph idx="1" type="body"/>
          </p:nvPr>
        </p:nvSpPr>
        <p:spPr>
          <a:xfrm>
            <a:off x="4941888" y="1307806"/>
            <a:ext cx="6667500" cy="2121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54" name="Google Shape;854;p208"/>
          <p:cNvSpPr txBox="1"/>
          <p:nvPr>
            <p:ph type="title"/>
          </p:nvPr>
        </p:nvSpPr>
        <p:spPr>
          <a:xfrm>
            <a:off x="4941888" y="585788"/>
            <a:ext cx="6667200" cy="714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Large Number Divider 1">
  <p:cSld name="4_Large Number Divider 1">
    <p:bg>
      <p:bgPr>
        <a:solidFill>
          <a:schemeClr val="dk2"/>
        </a:solidFill>
      </p:bgPr>
    </p:bg>
    <p:spTree>
      <p:nvGrpSpPr>
        <p:cNvPr id="855" name="Shape 855"/>
        <p:cNvGrpSpPr/>
        <p:nvPr/>
      </p:nvGrpSpPr>
      <p:grpSpPr>
        <a:xfrm>
          <a:off x="0" y="0"/>
          <a:ext cx="0" cy="0"/>
          <a:chOff x="0" y="0"/>
          <a:chExt cx="0" cy="0"/>
        </a:xfrm>
      </p:grpSpPr>
      <p:sp>
        <p:nvSpPr>
          <p:cNvPr id="856" name="Google Shape;856;p209"/>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857" name="Google Shape;857;p209"/>
          <p:cNvSpPr txBox="1"/>
          <p:nvPr/>
        </p:nvSpPr>
        <p:spPr>
          <a:xfrm>
            <a:off x="0" y="680484"/>
            <a:ext cx="4356000" cy="6177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5</a:t>
            </a:r>
            <a:endParaRPr b="0" i="0" sz="1400" u="none" cap="none" strike="noStrike">
              <a:solidFill>
                <a:srgbClr val="000000"/>
              </a:solidFill>
              <a:latin typeface="Arial"/>
              <a:ea typeface="Arial"/>
              <a:cs typeface="Arial"/>
              <a:sym typeface="Arial"/>
            </a:endParaRPr>
          </a:p>
        </p:txBody>
      </p:sp>
      <p:sp>
        <p:nvSpPr>
          <p:cNvPr id="858" name="Google Shape;858;p209"/>
          <p:cNvSpPr txBox="1"/>
          <p:nvPr>
            <p:ph idx="1" type="body"/>
          </p:nvPr>
        </p:nvSpPr>
        <p:spPr>
          <a:xfrm>
            <a:off x="4941888" y="1307806"/>
            <a:ext cx="6667500" cy="2121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59" name="Google Shape;859;p209"/>
          <p:cNvSpPr txBox="1"/>
          <p:nvPr>
            <p:ph type="title"/>
          </p:nvPr>
        </p:nvSpPr>
        <p:spPr>
          <a:xfrm>
            <a:off x="4941888" y="585788"/>
            <a:ext cx="6667200" cy="714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Large Number Divider 1">
  <p:cSld name="5_Large Number Divider 1">
    <p:bg>
      <p:bgPr>
        <a:solidFill>
          <a:schemeClr val="dk2"/>
        </a:solidFill>
      </p:bgPr>
    </p:bg>
    <p:spTree>
      <p:nvGrpSpPr>
        <p:cNvPr id="860" name="Shape 860"/>
        <p:cNvGrpSpPr/>
        <p:nvPr/>
      </p:nvGrpSpPr>
      <p:grpSpPr>
        <a:xfrm>
          <a:off x="0" y="0"/>
          <a:ext cx="0" cy="0"/>
          <a:chOff x="0" y="0"/>
          <a:chExt cx="0" cy="0"/>
        </a:xfrm>
      </p:grpSpPr>
      <p:sp>
        <p:nvSpPr>
          <p:cNvPr id="861" name="Google Shape;861;p102"/>
          <p:cNvSpPr txBox="1"/>
          <p:nvPr/>
        </p:nvSpPr>
        <p:spPr>
          <a:xfrm>
            <a:off x="0" y="680485"/>
            <a:ext cx="4356000" cy="6177600"/>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1</a:t>
            </a:r>
            <a:endParaRPr b="0" i="0" sz="1400" u="none" cap="none" strike="noStrike">
              <a:solidFill>
                <a:srgbClr val="000000"/>
              </a:solidFill>
              <a:latin typeface="Arial"/>
              <a:ea typeface="Arial"/>
              <a:cs typeface="Arial"/>
              <a:sym typeface="Arial"/>
            </a:endParaRPr>
          </a:p>
        </p:txBody>
      </p:sp>
      <p:sp>
        <p:nvSpPr>
          <p:cNvPr id="862" name="Google Shape;862;p102"/>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863" name="Google Shape;863;p102"/>
          <p:cNvSpPr txBox="1"/>
          <p:nvPr>
            <p:ph idx="1" type="body"/>
          </p:nvPr>
        </p:nvSpPr>
        <p:spPr>
          <a:xfrm>
            <a:off x="4941888" y="1307806"/>
            <a:ext cx="6667500" cy="2121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64" name="Google Shape;864;p102"/>
          <p:cNvSpPr txBox="1"/>
          <p:nvPr>
            <p:ph type="title"/>
          </p:nvPr>
        </p:nvSpPr>
        <p:spPr>
          <a:xfrm>
            <a:off x="4941888" y="585788"/>
            <a:ext cx="6667200" cy="714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Large Number Divider 1">
  <p:cSld name="6_Large Number Divider 1">
    <p:bg>
      <p:bgPr>
        <a:solidFill>
          <a:schemeClr val="dk2"/>
        </a:solidFill>
      </p:bgPr>
    </p:bg>
    <p:spTree>
      <p:nvGrpSpPr>
        <p:cNvPr id="865" name="Shape 865"/>
        <p:cNvGrpSpPr/>
        <p:nvPr/>
      </p:nvGrpSpPr>
      <p:grpSpPr>
        <a:xfrm>
          <a:off x="0" y="0"/>
          <a:ext cx="0" cy="0"/>
          <a:chOff x="0" y="0"/>
          <a:chExt cx="0" cy="0"/>
        </a:xfrm>
      </p:grpSpPr>
      <p:sp>
        <p:nvSpPr>
          <p:cNvPr id="866" name="Google Shape;866;p104"/>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867" name="Google Shape;867;p104"/>
          <p:cNvSpPr txBox="1"/>
          <p:nvPr/>
        </p:nvSpPr>
        <p:spPr>
          <a:xfrm>
            <a:off x="0" y="680483"/>
            <a:ext cx="4356000" cy="6177600"/>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2</a:t>
            </a:r>
            <a:endParaRPr b="0" i="0" sz="1400" u="none" cap="none" strike="noStrike">
              <a:solidFill>
                <a:srgbClr val="000000"/>
              </a:solidFill>
              <a:latin typeface="Arial"/>
              <a:ea typeface="Arial"/>
              <a:cs typeface="Arial"/>
              <a:sym typeface="Arial"/>
            </a:endParaRPr>
          </a:p>
        </p:txBody>
      </p:sp>
      <p:sp>
        <p:nvSpPr>
          <p:cNvPr id="868" name="Google Shape;868;p104"/>
          <p:cNvSpPr txBox="1"/>
          <p:nvPr>
            <p:ph idx="1" type="body"/>
          </p:nvPr>
        </p:nvSpPr>
        <p:spPr>
          <a:xfrm>
            <a:off x="4941888" y="1307806"/>
            <a:ext cx="6667500" cy="2121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69" name="Google Shape;869;p104"/>
          <p:cNvSpPr txBox="1"/>
          <p:nvPr>
            <p:ph type="title"/>
          </p:nvPr>
        </p:nvSpPr>
        <p:spPr>
          <a:xfrm>
            <a:off x="4941888" y="585788"/>
            <a:ext cx="6667200" cy="714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file Slide">
  <p:cSld name="Profile Slide">
    <p:bg>
      <p:bgPr>
        <a:solidFill>
          <a:schemeClr val="dk2"/>
        </a:solidFill>
      </p:bgPr>
    </p:bg>
    <p:spTree>
      <p:nvGrpSpPr>
        <p:cNvPr id="56" name="Shape 56"/>
        <p:cNvGrpSpPr/>
        <p:nvPr/>
      </p:nvGrpSpPr>
      <p:grpSpPr>
        <a:xfrm>
          <a:off x="0" y="0"/>
          <a:ext cx="0" cy="0"/>
          <a:chOff x="0" y="0"/>
          <a:chExt cx="0" cy="0"/>
        </a:xfrm>
      </p:grpSpPr>
      <p:sp>
        <p:nvSpPr>
          <p:cNvPr id="57" name="Google Shape;57;p134"/>
          <p:cNvSpPr/>
          <p:nvPr>
            <p:ph idx="2" type="pic"/>
          </p:nvPr>
        </p:nvSpPr>
        <p:spPr>
          <a:xfrm>
            <a:off x="0" y="0"/>
            <a:ext cx="4065588" cy="6858000"/>
          </a:xfrm>
          <a:prstGeom prst="rect">
            <a:avLst/>
          </a:prstGeom>
          <a:noFill/>
          <a:ln>
            <a:noFill/>
          </a:ln>
        </p:spPr>
      </p:sp>
      <p:sp>
        <p:nvSpPr>
          <p:cNvPr id="58" name="Google Shape;58;p134"/>
          <p:cNvSpPr txBox="1"/>
          <p:nvPr>
            <p:ph idx="1" type="body"/>
          </p:nvPr>
        </p:nvSpPr>
        <p:spPr>
          <a:xfrm>
            <a:off x="5016500" y="1125538"/>
            <a:ext cx="5832475" cy="371513"/>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accent3"/>
              </a:buClr>
              <a:buSzPts val="1620"/>
              <a:buNone/>
              <a:defRPr sz="1800">
                <a:solidFill>
                  <a:schemeClr val="accent3"/>
                </a:solidFill>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lt1"/>
              </a:buClr>
              <a:buSzPts val="1800"/>
              <a:buNone/>
              <a:defRPr/>
            </a:lvl2pPr>
            <a:lvl3pPr indent="-228600" lvl="2" marL="1371600" algn="l">
              <a:lnSpc>
                <a:spcPct val="100000"/>
              </a:lnSpc>
              <a:spcBef>
                <a:spcPts val="320"/>
              </a:spcBef>
              <a:spcAft>
                <a:spcPts val="0"/>
              </a:spcAft>
              <a:buClr>
                <a:schemeClr val="lt1"/>
              </a:buClr>
              <a:buSzPts val="1440"/>
              <a:buNone/>
              <a:defRPr/>
            </a:lvl3pPr>
            <a:lvl4pPr indent="-228600" lvl="3" marL="1828800" algn="l">
              <a:lnSpc>
                <a:spcPct val="100000"/>
              </a:lnSpc>
              <a:spcBef>
                <a:spcPts val="280"/>
              </a:spcBef>
              <a:spcAft>
                <a:spcPts val="0"/>
              </a:spcAft>
              <a:buClr>
                <a:schemeClr val="lt1"/>
              </a:buClr>
              <a:buSzPts val="1260"/>
              <a:buNone/>
              <a:defRPr/>
            </a:lvl4pPr>
            <a:lvl5pPr indent="-228600" lvl="4" marL="2286000" algn="l">
              <a:lnSpc>
                <a:spcPct val="100000"/>
              </a:lnSpc>
              <a:spcBef>
                <a:spcPts val="280"/>
              </a:spcBef>
              <a:spcAft>
                <a:spcPts val="0"/>
              </a:spcAft>
              <a:buClr>
                <a:schemeClr val="lt1"/>
              </a:buClr>
              <a:buSzPts val="1260"/>
              <a:buNone/>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59" name="Google Shape;59;p134"/>
          <p:cNvSpPr txBox="1"/>
          <p:nvPr>
            <p:ph idx="3" type="body"/>
          </p:nvPr>
        </p:nvSpPr>
        <p:spPr>
          <a:xfrm>
            <a:off x="5016500" y="1518666"/>
            <a:ext cx="5832475" cy="309958"/>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280"/>
              </a:spcBef>
              <a:spcAft>
                <a:spcPts val="0"/>
              </a:spcAft>
              <a:buClr>
                <a:schemeClr val="lt1"/>
              </a:buClr>
              <a:buSzPts val="1260"/>
              <a:buNone/>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0" name="Google Shape;60;p134"/>
          <p:cNvSpPr txBox="1"/>
          <p:nvPr>
            <p:ph idx="4" type="body"/>
          </p:nvPr>
        </p:nvSpPr>
        <p:spPr>
          <a:xfrm>
            <a:off x="5016500" y="2614613"/>
            <a:ext cx="5832475" cy="956288"/>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280"/>
              </a:spcBef>
              <a:spcAft>
                <a:spcPts val="0"/>
              </a:spcAft>
              <a:buClr>
                <a:schemeClr val="lt1"/>
              </a:buClr>
              <a:buSzPts val="1260"/>
              <a:buNone/>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1" name="Google Shape;61;p134"/>
          <p:cNvSpPr txBox="1"/>
          <p:nvPr>
            <p:ph idx="5" type="body"/>
          </p:nvPr>
        </p:nvSpPr>
        <p:spPr>
          <a:xfrm>
            <a:off x="5018087" y="2093722"/>
            <a:ext cx="5832475" cy="371513"/>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lt1"/>
              </a:buClr>
              <a:buSzPts val="1620"/>
              <a:buNone/>
              <a:defRPr sz="18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2" name="Google Shape;62;p134"/>
          <p:cNvSpPr txBox="1"/>
          <p:nvPr>
            <p:ph idx="6" type="body"/>
          </p:nvPr>
        </p:nvSpPr>
        <p:spPr>
          <a:xfrm>
            <a:off x="5018087" y="4426832"/>
            <a:ext cx="5832475" cy="371513"/>
          </a:xfrm>
          <a:prstGeom prst="rect">
            <a:avLst/>
          </a:prstGeom>
          <a:noFill/>
          <a:ln>
            <a:noFill/>
          </a:ln>
        </p:spPr>
        <p:txBody>
          <a:bodyPr anchorCtr="0" anchor="t" bIns="46800" lIns="90000" spcFirstLastPara="1" rIns="90000" wrap="square" tIns="46800">
            <a:spAutoFit/>
          </a:bodyPr>
          <a:lstStyle>
            <a:lvl1pPr indent="-228600" lvl="0" marL="457200" algn="l">
              <a:lnSpc>
                <a:spcPct val="100000"/>
              </a:lnSpc>
              <a:spcBef>
                <a:spcPts val="360"/>
              </a:spcBef>
              <a:spcAft>
                <a:spcPts val="0"/>
              </a:spcAft>
              <a:buClr>
                <a:schemeClr val="lt1"/>
              </a:buClr>
              <a:buSzPts val="1620"/>
              <a:buNone/>
              <a:defRPr sz="18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3" name="Google Shape;63;p134"/>
          <p:cNvSpPr txBox="1"/>
          <p:nvPr>
            <p:ph idx="7" type="body"/>
          </p:nvPr>
        </p:nvSpPr>
        <p:spPr>
          <a:xfrm>
            <a:off x="5016500" y="4864164"/>
            <a:ext cx="1649476" cy="827022"/>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lt1"/>
              </a:buClr>
              <a:buSzPts val="1400"/>
              <a:buChar char="·"/>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4" name="Google Shape;64;p134"/>
          <p:cNvSpPr txBox="1"/>
          <p:nvPr>
            <p:ph idx="8" type="body"/>
          </p:nvPr>
        </p:nvSpPr>
        <p:spPr>
          <a:xfrm>
            <a:off x="7104994" y="4864164"/>
            <a:ext cx="1649476" cy="827022"/>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lt1"/>
              </a:buClr>
              <a:buSzPts val="1400"/>
              <a:buChar char="·"/>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5" name="Google Shape;65;p134"/>
          <p:cNvSpPr txBox="1"/>
          <p:nvPr>
            <p:ph idx="9" type="body"/>
          </p:nvPr>
        </p:nvSpPr>
        <p:spPr>
          <a:xfrm>
            <a:off x="9193488" y="4864164"/>
            <a:ext cx="1649476" cy="827022"/>
          </a:xfrm>
          <a:prstGeom prst="rect">
            <a:avLst/>
          </a:prstGeom>
          <a:noFill/>
          <a:ln>
            <a:noFill/>
          </a:ln>
        </p:spPr>
        <p:txBody>
          <a:bodyPr anchorCtr="0" anchor="t" bIns="46800" lIns="90000" spcFirstLastPara="1" rIns="90000" wrap="square" tIns="46800">
            <a:spAutoFit/>
          </a:bodyPr>
          <a:lstStyle>
            <a:lvl1pPr indent="-317500" lvl="0" marL="457200" algn="l">
              <a:lnSpc>
                <a:spcPct val="100000"/>
              </a:lnSpc>
              <a:spcBef>
                <a:spcPts val="280"/>
              </a:spcBef>
              <a:spcAft>
                <a:spcPts val="0"/>
              </a:spcAft>
              <a:buClr>
                <a:schemeClr val="lt1"/>
              </a:buClr>
              <a:buSzPts val="1400"/>
              <a:buChar char="·"/>
              <a:defRPr sz="1400">
                <a:solidFill>
                  <a:schemeClr val="lt1"/>
                </a:solidFill>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guide id="11" pos="3160">
          <p15:clr>
            <a:srgbClr val="FBAE40"/>
          </p15:clr>
        </p15:guide>
        <p15:guide id="12" orient="horz" pos="709">
          <p15:clr>
            <a:srgbClr val="FBAE40"/>
          </p15:clr>
        </p15:guide>
        <p15:guide id="13" pos="6834">
          <p15:clr>
            <a:srgbClr val="FBAE40"/>
          </p15:clr>
        </p15:guide>
      </p15:sldGuideLst>
    </p:ext>
  </p:extLst>
</p:sldLayout>
</file>

<file path=ppt/slideLayouts/slideLayout1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Large Number Divider 1">
  <p:cSld name="7_Large Number Divider 1">
    <p:bg>
      <p:bgPr>
        <a:solidFill>
          <a:schemeClr val="dk2"/>
        </a:solidFill>
      </p:bgPr>
    </p:bg>
    <p:spTree>
      <p:nvGrpSpPr>
        <p:cNvPr id="870" name="Shape 870"/>
        <p:cNvGrpSpPr/>
        <p:nvPr/>
      </p:nvGrpSpPr>
      <p:grpSpPr>
        <a:xfrm>
          <a:off x="0" y="0"/>
          <a:ext cx="0" cy="0"/>
          <a:chOff x="0" y="0"/>
          <a:chExt cx="0" cy="0"/>
        </a:xfrm>
      </p:grpSpPr>
      <p:sp>
        <p:nvSpPr>
          <p:cNvPr id="871" name="Google Shape;871;p106"/>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872" name="Google Shape;872;p106"/>
          <p:cNvSpPr txBox="1"/>
          <p:nvPr/>
        </p:nvSpPr>
        <p:spPr>
          <a:xfrm>
            <a:off x="0" y="680484"/>
            <a:ext cx="4356000" cy="6177600"/>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3</a:t>
            </a:r>
            <a:endParaRPr b="0" i="0" sz="1400" u="none" cap="none" strike="noStrike">
              <a:solidFill>
                <a:srgbClr val="000000"/>
              </a:solidFill>
              <a:latin typeface="Arial"/>
              <a:ea typeface="Arial"/>
              <a:cs typeface="Arial"/>
              <a:sym typeface="Arial"/>
            </a:endParaRPr>
          </a:p>
        </p:txBody>
      </p:sp>
      <p:sp>
        <p:nvSpPr>
          <p:cNvPr id="873" name="Google Shape;873;p106"/>
          <p:cNvSpPr txBox="1"/>
          <p:nvPr>
            <p:ph idx="1" type="body"/>
          </p:nvPr>
        </p:nvSpPr>
        <p:spPr>
          <a:xfrm>
            <a:off x="4941888" y="1307806"/>
            <a:ext cx="6667500" cy="2121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74" name="Google Shape;874;p106"/>
          <p:cNvSpPr txBox="1"/>
          <p:nvPr>
            <p:ph type="title"/>
          </p:nvPr>
        </p:nvSpPr>
        <p:spPr>
          <a:xfrm>
            <a:off x="4941888" y="585788"/>
            <a:ext cx="6667200" cy="714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Large Number Divider 1">
  <p:cSld name="8_Large Number Divider 1">
    <p:bg>
      <p:bgPr>
        <a:solidFill>
          <a:schemeClr val="dk2"/>
        </a:solidFill>
      </p:bgPr>
    </p:bg>
    <p:spTree>
      <p:nvGrpSpPr>
        <p:cNvPr id="875" name="Shape 875"/>
        <p:cNvGrpSpPr/>
        <p:nvPr/>
      </p:nvGrpSpPr>
      <p:grpSpPr>
        <a:xfrm>
          <a:off x="0" y="0"/>
          <a:ext cx="0" cy="0"/>
          <a:chOff x="0" y="0"/>
          <a:chExt cx="0" cy="0"/>
        </a:xfrm>
      </p:grpSpPr>
      <p:sp>
        <p:nvSpPr>
          <p:cNvPr id="876" name="Google Shape;876;p108"/>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877" name="Google Shape;877;p108"/>
          <p:cNvSpPr txBox="1"/>
          <p:nvPr/>
        </p:nvSpPr>
        <p:spPr>
          <a:xfrm>
            <a:off x="0" y="680484"/>
            <a:ext cx="4356000" cy="6177600"/>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4</a:t>
            </a:r>
            <a:endParaRPr b="0" i="0" sz="1400" u="none" cap="none" strike="noStrike">
              <a:solidFill>
                <a:srgbClr val="000000"/>
              </a:solidFill>
              <a:latin typeface="Arial"/>
              <a:ea typeface="Arial"/>
              <a:cs typeface="Arial"/>
              <a:sym typeface="Arial"/>
            </a:endParaRPr>
          </a:p>
        </p:txBody>
      </p:sp>
      <p:sp>
        <p:nvSpPr>
          <p:cNvPr id="878" name="Google Shape;878;p108"/>
          <p:cNvSpPr txBox="1"/>
          <p:nvPr>
            <p:ph idx="1" type="body"/>
          </p:nvPr>
        </p:nvSpPr>
        <p:spPr>
          <a:xfrm>
            <a:off x="4941888" y="1307806"/>
            <a:ext cx="6667500" cy="2121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79" name="Google Shape;879;p108"/>
          <p:cNvSpPr txBox="1"/>
          <p:nvPr>
            <p:ph type="title"/>
          </p:nvPr>
        </p:nvSpPr>
        <p:spPr>
          <a:xfrm>
            <a:off x="4941888" y="585788"/>
            <a:ext cx="6667200" cy="714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Large Number Divider 1">
  <p:cSld name="9_Large Number Divider 1">
    <p:bg>
      <p:bgPr>
        <a:solidFill>
          <a:schemeClr val="dk2"/>
        </a:solidFill>
      </p:bgPr>
    </p:bg>
    <p:spTree>
      <p:nvGrpSpPr>
        <p:cNvPr id="880" name="Shape 880"/>
        <p:cNvGrpSpPr/>
        <p:nvPr/>
      </p:nvGrpSpPr>
      <p:grpSpPr>
        <a:xfrm>
          <a:off x="0" y="0"/>
          <a:ext cx="0" cy="0"/>
          <a:chOff x="0" y="0"/>
          <a:chExt cx="0" cy="0"/>
        </a:xfrm>
      </p:grpSpPr>
      <p:sp>
        <p:nvSpPr>
          <p:cNvPr id="881" name="Google Shape;881;p110"/>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882" name="Google Shape;882;p110"/>
          <p:cNvSpPr txBox="1"/>
          <p:nvPr/>
        </p:nvSpPr>
        <p:spPr>
          <a:xfrm>
            <a:off x="0" y="680484"/>
            <a:ext cx="4356000" cy="6177600"/>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5</a:t>
            </a:r>
            <a:endParaRPr b="0" i="0" sz="1400" u="none" cap="none" strike="noStrike">
              <a:solidFill>
                <a:srgbClr val="000000"/>
              </a:solidFill>
              <a:latin typeface="Arial"/>
              <a:ea typeface="Arial"/>
              <a:cs typeface="Arial"/>
              <a:sym typeface="Arial"/>
            </a:endParaRPr>
          </a:p>
        </p:txBody>
      </p:sp>
      <p:sp>
        <p:nvSpPr>
          <p:cNvPr id="883" name="Google Shape;883;p110"/>
          <p:cNvSpPr txBox="1"/>
          <p:nvPr>
            <p:ph idx="1" type="body"/>
          </p:nvPr>
        </p:nvSpPr>
        <p:spPr>
          <a:xfrm>
            <a:off x="4941888" y="1307806"/>
            <a:ext cx="6667500" cy="2121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84" name="Google Shape;884;p110"/>
          <p:cNvSpPr txBox="1"/>
          <p:nvPr>
            <p:ph type="title"/>
          </p:nvPr>
        </p:nvSpPr>
        <p:spPr>
          <a:xfrm>
            <a:off x="4941888" y="585788"/>
            <a:ext cx="6667200" cy="7140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full page">
  <p:cSld name="Developer Code Layout full page">
    <p:bg>
      <p:bgPr>
        <a:solidFill>
          <a:schemeClr val="lt2"/>
        </a:solidFill>
      </p:bgPr>
    </p:bg>
    <p:spTree>
      <p:nvGrpSpPr>
        <p:cNvPr id="885" name="Shape 885"/>
        <p:cNvGrpSpPr/>
        <p:nvPr/>
      </p:nvGrpSpPr>
      <p:grpSpPr>
        <a:xfrm>
          <a:off x="0" y="0"/>
          <a:ext cx="0" cy="0"/>
          <a:chOff x="0" y="0"/>
          <a:chExt cx="0" cy="0"/>
        </a:xfrm>
      </p:grpSpPr>
      <p:sp>
        <p:nvSpPr>
          <p:cNvPr id="886" name="Google Shape;886;p210"/>
          <p:cNvSpPr/>
          <p:nvPr/>
        </p:nvSpPr>
        <p:spPr>
          <a:xfrm>
            <a:off x="0" y="0"/>
            <a:ext cx="12192000" cy="68580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887" name="Google Shape;887;p210"/>
          <p:cNvSpPr txBox="1"/>
          <p:nvPr>
            <p:ph idx="1" type="body"/>
          </p:nvPr>
        </p:nvSpPr>
        <p:spPr>
          <a:xfrm>
            <a:off x="0" y="0"/>
            <a:ext cx="3788400" cy="493800"/>
          </a:xfrm>
          <a:prstGeom prst="rect">
            <a:avLst/>
          </a:prstGeom>
          <a:gradFill>
            <a:gsLst>
              <a:gs pos="0">
                <a:srgbClr val="000000"/>
              </a:gs>
              <a:gs pos="99000">
                <a:srgbClr val="000000"/>
              </a:gs>
              <a:gs pos="100000">
                <a:schemeClr val="accent1"/>
              </a:gs>
            </a:gsLst>
            <a:lin ang="10800025" scaled="0"/>
          </a:gradFill>
          <a:ln>
            <a:noFill/>
          </a:ln>
        </p:spPr>
        <p:txBody>
          <a:bodyPr anchorCtr="0" anchor="t" bIns="91425"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888" name="Google Shape;888;p210"/>
          <p:cNvSpPr txBox="1"/>
          <p:nvPr>
            <p:ph idx="2" type="body"/>
          </p:nvPr>
        </p:nvSpPr>
        <p:spPr>
          <a:xfrm>
            <a:off x="591438" y="710247"/>
            <a:ext cx="11018400" cy="36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000000"/>
              </a:buClr>
              <a:buSzPts val="2160"/>
              <a:buNone/>
              <a:defRPr sz="24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indent="-228600" lvl="2" marL="1371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3pPr>
            <a:lvl4pPr indent="-228600" lvl="3" marL="18288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4pPr>
            <a:lvl5pPr indent="-228600" lvl="4" marL="22860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438">
          <p15:clr>
            <a:srgbClr val="5ACBF0"/>
          </p15:clr>
        </p15:guide>
        <p15:guide id="2" orient="horz" pos="288">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veloper Code Layout">
  <p:cSld name="Developer Code Layout">
    <p:bg>
      <p:bgPr>
        <a:solidFill>
          <a:schemeClr val="lt2"/>
        </a:solidFill>
      </p:bgPr>
    </p:bg>
    <p:spTree>
      <p:nvGrpSpPr>
        <p:cNvPr id="889" name="Shape 889"/>
        <p:cNvGrpSpPr/>
        <p:nvPr/>
      </p:nvGrpSpPr>
      <p:grpSpPr>
        <a:xfrm>
          <a:off x="0" y="0"/>
          <a:ext cx="0" cy="0"/>
          <a:chOff x="0" y="0"/>
          <a:chExt cx="0" cy="0"/>
        </a:xfrm>
      </p:grpSpPr>
      <p:sp>
        <p:nvSpPr>
          <p:cNvPr id="890" name="Google Shape;890;p211"/>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1" name="Google Shape;891;p211"/>
          <p:cNvSpPr/>
          <p:nvPr/>
        </p:nvSpPr>
        <p:spPr>
          <a:xfrm>
            <a:off x="0" y="1436688"/>
            <a:ext cx="12192000" cy="54213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892" name="Google Shape;892;p211"/>
          <p:cNvSpPr txBox="1"/>
          <p:nvPr>
            <p:ph idx="1" type="body"/>
          </p:nvPr>
        </p:nvSpPr>
        <p:spPr>
          <a:xfrm>
            <a:off x="0" y="1436688"/>
            <a:ext cx="3788400" cy="446100"/>
          </a:xfrm>
          <a:prstGeom prst="rect">
            <a:avLst/>
          </a:prstGeom>
          <a:gradFill>
            <a:gsLst>
              <a:gs pos="0">
                <a:srgbClr val="000000"/>
              </a:gs>
              <a:gs pos="92000">
                <a:srgbClr val="000000"/>
              </a:gs>
              <a:gs pos="100000">
                <a:schemeClr val="accent1"/>
              </a:gs>
            </a:gsLst>
            <a:lin ang="16200038" scaled="0"/>
          </a:gradFill>
          <a:ln>
            <a:noFill/>
          </a:ln>
        </p:spPr>
        <p:txBody>
          <a:bodyPr anchorCtr="0" anchor="t" bIns="45700"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893" name="Google Shape;893;p211"/>
          <p:cNvSpPr txBox="1"/>
          <p:nvPr>
            <p:ph idx="2" type="body"/>
          </p:nvPr>
        </p:nvSpPr>
        <p:spPr>
          <a:xfrm>
            <a:off x="588263" y="2099310"/>
            <a:ext cx="11018400" cy="36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000000"/>
              </a:buClr>
              <a:buSzPts val="2160"/>
              <a:buNone/>
              <a:defRPr sz="24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2pPr>
            <a:lvl3pPr indent="-228600" lvl="2" marL="13716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3pPr>
            <a:lvl4pPr indent="-228600" lvl="3" marL="18288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4pPr>
            <a:lvl5pPr indent="-228600" lvl="4" marL="2286000" algn="l">
              <a:lnSpc>
                <a:spcPct val="100000"/>
              </a:lnSpc>
              <a:spcBef>
                <a:spcPts val="480"/>
              </a:spcBef>
              <a:spcAft>
                <a:spcPts val="0"/>
              </a:spcAft>
              <a:buClr>
                <a:schemeClr val="dk1"/>
              </a:buClr>
              <a:buSzPts val="2160"/>
              <a:buNone/>
              <a:defRPr sz="2400">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Bottom">
  <p:cSld name="Code Bottom">
    <p:bg>
      <p:bgPr>
        <a:solidFill>
          <a:schemeClr val="lt2"/>
        </a:solidFill>
      </p:bgPr>
    </p:bg>
    <p:spTree>
      <p:nvGrpSpPr>
        <p:cNvPr id="894" name="Shape 894"/>
        <p:cNvGrpSpPr/>
        <p:nvPr/>
      </p:nvGrpSpPr>
      <p:grpSpPr>
        <a:xfrm>
          <a:off x="0" y="0"/>
          <a:ext cx="0" cy="0"/>
          <a:chOff x="0" y="0"/>
          <a:chExt cx="0" cy="0"/>
        </a:xfrm>
      </p:grpSpPr>
      <p:sp>
        <p:nvSpPr>
          <p:cNvPr id="895" name="Google Shape;895;p212"/>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6" name="Google Shape;896;p212"/>
          <p:cNvSpPr txBox="1"/>
          <p:nvPr>
            <p:ph idx="1" type="body"/>
          </p:nvPr>
        </p:nvSpPr>
        <p:spPr>
          <a:xfrm>
            <a:off x="586390" y="1230681"/>
            <a:ext cx="11018400" cy="36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2160"/>
              <a:buNone/>
              <a:defRPr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480"/>
              </a:spcBef>
              <a:spcAft>
                <a:spcPts val="0"/>
              </a:spcAft>
              <a:buClr>
                <a:srgbClr val="2F2F2F"/>
              </a:buClr>
              <a:buSzPts val="2160"/>
              <a:buNone/>
              <a:defRPr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97" name="Google Shape;897;p212"/>
          <p:cNvSpPr/>
          <p:nvPr/>
        </p:nvSpPr>
        <p:spPr>
          <a:xfrm>
            <a:off x="0" y="2827138"/>
            <a:ext cx="12192000" cy="40308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898" name="Google Shape;898;p212"/>
          <p:cNvSpPr txBox="1"/>
          <p:nvPr>
            <p:ph idx="2" type="body"/>
          </p:nvPr>
        </p:nvSpPr>
        <p:spPr>
          <a:xfrm>
            <a:off x="0" y="2827138"/>
            <a:ext cx="3788400" cy="446100"/>
          </a:xfrm>
          <a:prstGeom prst="rect">
            <a:avLst/>
          </a:prstGeom>
          <a:gradFill>
            <a:gsLst>
              <a:gs pos="0">
                <a:srgbClr val="000000"/>
              </a:gs>
              <a:gs pos="92000">
                <a:srgbClr val="000000"/>
              </a:gs>
              <a:gs pos="100000">
                <a:schemeClr val="accent1"/>
              </a:gs>
            </a:gsLst>
            <a:lin ang="16200038" scaled="0"/>
          </a:gradFill>
          <a:ln>
            <a:noFill/>
          </a:ln>
        </p:spPr>
        <p:txBody>
          <a:bodyPr anchorCtr="0" anchor="t" bIns="45700"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899" name="Google Shape;899;p212"/>
          <p:cNvSpPr txBox="1"/>
          <p:nvPr>
            <p:ph idx="3" type="body"/>
          </p:nvPr>
        </p:nvSpPr>
        <p:spPr>
          <a:xfrm>
            <a:off x="586389" y="3491219"/>
            <a:ext cx="11018400" cy="36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000000"/>
              </a:buClr>
              <a:buSzPts val="2160"/>
              <a:buNone/>
              <a:defRPr sz="24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776">
          <p15:clr>
            <a:srgbClr val="5ACBF0"/>
          </p15:clr>
        </p15:guide>
        <p15:guide id="3" orient="horz" pos="2197">
          <p15:clr>
            <a:srgbClr val="5ACBF0"/>
          </p15:clr>
        </p15:guide>
        <p15:guide id="4" orient="horz" pos="773">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Top">
  <p:cSld name="Code Top">
    <p:bg>
      <p:bgPr>
        <a:solidFill>
          <a:schemeClr val="lt2"/>
        </a:solidFill>
      </p:bgPr>
    </p:bg>
    <p:spTree>
      <p:nvGrpSpPr>
        <p:cNvPr id="900" name="Shape 900"/>
        <p:cNvGrpSpPr/>
        <p:nvPr/>
      </p:nvGrpSpPr>
      <p:grpSpPr>
        <a:xfrm>
          <a:off x="0" y="0"/>
          <a:ext cx="0" cy="0"/>
          <a:chOff x="0" y="0"/>
          <a:chExt cx="0" cy="0"/>
        </a:xfrm>
      </p:grpSpPr>
      <p:sp>
        <p:nvSpPr>
          <p:cNvPr id="901" name="Google Shape;901;p213"/>
          <p:cNvSpPr/>
          <p:nvPr/>
        </p:nvSpPr>
        <p:spPr>
          <a:xfrm>
            <a:off x="0" y="0"/>
            <a:ext cx="12192000" cy="40308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902" name="Google Shape;902;p213"/>
          <p:cNvSpPr txBox="1"/>
          <p:nvPr>
            <p:ph type="title"/>
          </p:nvPr>
        </p:nvSpPr>
        <p:spPr>
          <a:xfrm>
            <a:off x="588263" y="4224580"/>
            <a:ext cx="11018400" cy="4923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200"/>
              <a:buFont typeface="Quattrocento Sans"/>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3" name="Google Shape;903;p213"/>
          <p:cNvSpPr txBox="1"/>
          <p:nvPr>
            <p:ph idx="1" type="body"/>
          </p:nvPr>
        </p:nvSpPr>
        <p:spPr>
          <a:xfrm>
            <a:off x="0" y="0"/>
            <a:ext cx="3788400" cy="446100"/>
          </a:xfrm>
          <a:prstGeom prst="rect">
            <a:avLst/>
          </a:prstGeom>
          <a:gradFill>
            <a:gsLst>
              <a:gs pos="0">
                <a:srgbClr val="000000"/>
              </a:gs>
              <a:gs pos="92000">
                <a:srgbClr val="000000"/>
              </a:gs>
              <a:gs pos="100000">
                <a:schemeClr val="accent1"/>
              </a:gs>
            </a:gsLst>
            <a:lin ang="16200038" scaled="0"/>
          </a:gradFill>
          <a:ln>
            <a:noFill/>
          </a:ln>
        </p:spPr>
        <p:txBody>
          <a:bodyPr anchorCtr="0" anchor="t" bIns="45700"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904" name="Google Shape;904;p213"/>
          <p:cNvSpPr txBox="1"/>
          <p:nvPr>
            <p:ph idx="2" type="body"/>
          </p:nvPr>
        </p:nvSpPr>
        <p:spPr>
          <a:xfrm>
            <a:off x="586389" y="660508"/>
            <a:ext cx="11018400" cy="36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000000"/>
              </a:buClr>
              <a:buSzPts val="2160"/>
              <a:buNone/>
              <a:defRPr sz="2400">
                <a:solidFill>
                  <a:srgbClr val="000000"/>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05" name="Google Shape;905;p213"/>
          <p:cNvSpPr txBox="1"/>
          <p:nvPr>
            <p:ph idx="3" type="body"/>
          </p:nvPr>
        </p:nvSpPr>
        <p:spPr>
          <a:xfrm>
            <a:off x="591152" y="4996505"/>
            <a:ext cx="11018400" cy="36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2160"/>
              <a:buNone/>
              <a:defRPr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480"/>
              </a:spcBef>
              <a:spcAft>
                <a:spcPts val="0"/>
              </a:spcAft>
              <a:buClr>
                <a:srgbClr val="2F2F2F"/>
              </a:buClr>
              <a:buSzPts val="2160"/>
              <a:buNone/>
              <a:defRPr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2661">
          <p15:clr>
            <a:srgbClr val="5ACBF0"/>
          </p15:clr>
        </p15:guide>
        <p15:guide id="3" orient="horz" pos="3147">
          <p15:clr>
            <a:srgbClr val="5ACBF0"/>
          </p15:clr>
        </p15:guide>
        <p15:guide id="4" orient="horz" pos="419">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Right side">
  <p:cSld name="Code Right side">
    <p:bg>
      <p:bgPr>
        <a:solidFill>
          <a:schemeClr val="lt2"/>
        </a:solidFill>
      </p:bgPr>
    </p:bg>
    <p:spTree>
      <p:nvGrpSpPr>
        <p:cNvPr id="906" name="Shape 906"/>
        <p:cNvGrpSpPr/>
        <p:nvPr/>
      </p:nvGrpSpPr>
      <p:grpSpPr>
        <a:xfrm>
          <a:off x="0" y="0"/>
          <a:ext cx="0" cy="0"/>
          <a:chOff x="0" y="0"/>
          <a:chExt cx="0" cy="0"/>
        </a:xfrm>
      </p:grpSpPr>
      <p:sp>
        <p:nvSpPr>
          <p:cNvPr id="907" name="Google Shape;907;p214"/>
          <p:cNvSpPr txBox="1"/>
          <p:nvPr>
            <p:ph type="title"/>
          </p:nvPr>
        </p:nvSpPr>
        <p:spPr>
          <a:xfrm>
            <a:off x="588263" y="457200"/>
            <a:ext cx="4041000" cy="4923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200"/>
              <a:buFont typeface="Quattrocento Sans"/>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8" name="Google Shape;908;p214"/>
          <p:cNvSpPr txBox="1"/>
          <p:nvPr>
            <p:ph idx="1" type="body"/>
          </p:nvPr>
        </p:nvSpPr>
        <p:spPr>
          <a:xfrm>
            <a:off x="588965" y="1338139"/>
            <a:ext cx="4040100" cy="36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2160"/>
              <a:buNone/>
              <a:defRPr b="0" i="0"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60"/>
              </a:spcBef>
              <a:spcAft>
                <a:spcPts val="0"/>
              </a:spcAft>
              <a:buClr>
                <a:srgbClr val="2F2F2F"/>
              </a:buClr>
              <a:buSzPts val="2160"/>
              <a:buNone/>
              <a:defRPr b="0" i="0"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09" name="Google Shape;909;p214"/>
          <p:cNvSpPr/>
          <p:nvPr/>
        </p:nvSpPr>
        <p:spPr>
          <a:xfrm>
            <a:off x="5205984" y="0"/>
            <a:ext cx="6986100" cy="68580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910" name="Google Shape;910;p214"/>
          <p:cNvSpPr txBox="1"/>
          <p:nvPr>
            <p:ph idx="2" type="body"/>
          </p:nvPr>
        </p:nvSpPr>
        <p:spPr>
          <a:xfrm>
            <a:off x="5211763" y="0"/>
            <a:ext cx="3788400" cy="492300"/>
          </a:xfrm>
          <a:prstGeom prst="rect">
            <a:avLst/>
          </a:prstGeom>
          <a:gradFill>
            <a:gsLst>
              <a:gs pos="0">
                <a:srgbClr val="000000"/>
              </a:gs>
              <a:gs pos="99000">
                <a:srgbClr val="000000"/>
              </a:gs>
              <a:gs pos="100000">
                <a:schemeClr val="accent1"/>
              </a:gs>
            </a:gsLst>
            <a:lin ang="10800025" scaled="0"/>
          </a:gradFill>
          <a:ln>
            <a:noFill/>
          </a:ln>
        </p:spPr>
        <p:txBody>
          <a:bodyPr anchorCtr="0" anchor="t" bIns="91425"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911" name="Google Shape;911;p214"/>
          <p:cNvSpPr txBox="1"/>
          <p:nvPr>
            <p:ph idx="3" type="body"/>
          </p:nvPr>
        </p:nvSpPr>
        <p:spPr>
          <a:xfrm>
            <a:off x="5800725" y="709187"/>
            <a:ext cx="5802000" cy="36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2F2F2F"/>
              </a:buClr>
              <a:buSzPts val="2160"/>
              <a:buNone/>
              <a:defRPr sz="2400">
                <a:solidFill>
                  <a:srgbClr val="2F2F2F"/>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445">
          <p15:clr>
            <a:srgbClr val="5ACBF0"/>
          </p15:clr>
        </p15:guide>
        <p15:guide id="3" orient="horz" pos="843">
          <p15:clr>
            <a:srgbClr val="5ACBF0"/>
          </p15:clr>
        </p15:guide>
        <p15:guide id="4" pos="3283">
          <p15:clr>
            <a:srgbClr val="5ACBF0"/>
          </p15:clr>
        </p15:guide>
        <p15:guide id="5" pos="3654">
          <p15:clr>
            <a:srgbClr val="5ACBF0"/>
          </p15:clr>
        </p15:guide>
        <p15:guide id="6" pos="2916">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sde">
  <p:cSld name="Code Left sde">
    <p:bg>
      <p:bgPr>
        <a:solidFill>
          <a:schemeClr val="lt2"/>
        </a:solidFill>
      </p:bgPr>
    </p:bg>
    <p:spTree>
      <p:nvGrpSpPr>
        <p:cNvPr id="912" name="Shape 912"/>
        <p:cNvGrpSpPr/>
        <p:nvPr/>
      </p:nvGrpSpPr>
      <p:grpSpPr>
        <a:xfrm>
          <a:off x="0" y="0"/>
          <a:ext cx="0" cy="0"/>
          <a:chOff x="0" y="0"/>
          <a:chExt cx="0" cy="0"/>
        </a:xfrm>
      </p:grpSpPr>
      <p:sp>
        <p:nvSpPr>
          <p:cNvPr id="913" name="Google Shape;913;p215"/>
          <p:cNvSpPr/>
          <p:nvPr/>
        </p:nvSpPr>
        <p:spPr>
          <a:xfrm>
            <a:off x="-2" y="0"/>
            <a:ext cx="6986100" cy="6858000"/>
          </a:xfrm>
          <a:prstGeom prst="rect">
            <a:avLst/>
          </a:prstGeom>
          <a:solidFill>
            <a:srgbClr val="FFFFFF"/>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914" name="Google Shape;914;p215"/>
          <p:cNvSpPr txBox="1"/>
          <p:nvPr>
            <p:ph type="title"/>
          </p:nvPr>
        </p:nvSpPr>
        <p:spPr>
          <a:xfrm>
            <a:off x="7575549" y="457200"/>
            <a:ext cx="4031100" cy="4923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200"/>
              <a:buFont typeface="Quattrocento Sans"/>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5" name="Google Shape;915;p215"/>
          <p:cNvSpPr txBox="1"/>
          <p:nvPr>
            <p:ph idx="1" type="body"/>
          </p:nvPr>
        </p:nvSpPr>
        <p:spPr>
          <a:xfrm>
            <a:off x="-1" y="0"/>
            <a:ext cx="3788400" cy="492300"/>
          </a:xfrm>
          <a:prstGeom prst="rect">
            <a:avLst/>
          </a:prstGeom>
          <a:gradFill>
            <a:gsLst>
              <a:gs pos="0">
                <a:srgbClr val="000000"/>
              </a:gs>
              <a:gs pos="99000">
                <a:srgbClr val="000000"/>
              </a:gs>
              <a:gs pos="100000">
                <a:schemeClr val="accent1"/>
              </a:gs>
            </a:gsLst>
            <a:lin ang="10800025" scaled="0"/>
          </a:gradFill>
          <a:ln>
            <a:noFill/>
          </a:ln>
        </p:spPr>
        <p:txBody>
          <a:bodyPr anchorCtr="0" anchor="t" bIns="91425" lIns="585200" spcFirstLastPara="1" rIns="0" wrap="square" tIns="91425">
            <a:spAutoFit/>
          </a:bodyPr>
          <a:lstStyle>
            <a:lvl1pPr indent="-228600" lvl="0" marL="457200" algn="l">
              <a:lnSpc>
                <a:spcPct val="100000"/>
              </a:lnSpc>
              <a:spcBef>
                <a:spcPts val="400"/>
              </a:spcBef>
              <a:spcAft>
                <a:spcPts val="0"/>
              </a:spcAft>
              <a:buClr>
                <a:srgbClr val="FFFFFF"/>
              </a:buClr>
              <a:buSzPts val="1799"/>
              <a:buNone/>
              <a:defRPr sz="1999">
                <a:solidFill>
                  <a:srgbClr val="FFFFFF"/>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layout should only be used for developer code. The font used is a monospace font which is ideal for showing code." id="916" name="Google Shape;916;p215"/>
          <p:cNvSpPr txBox="1"/>
          <p:nvPr>
            <p:ph idx="2" type="body"/>
          </p:nvPr>
        </p:nvSpPr>
        <p:spPr>
          <a:xfrm>
            <a:off x="584199" y="706011"/>
            <a:ext cx="5819700" cy="36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rgbClr val="2F2F2F"/>
              </a:buClr>
              <a:buSzPts val="2160"/>
              <a:buNone/>
              <a:defRPr sz="2400">
                <a:solidFill>
                  <a:srgbClr val="2F2F2F"/>
                </a:solidFill>
                <a:latin typeface="Consolas"/>
                <a:ea typeface="Consolas"/>
                <a:cs typeface="Consolas"/>
                <a:sym typeface="Consolas"/>
              </a:defRPr>
            </a:lvl1pPr>
            <a:lvl2pPr indent="-228600" lvl="1" marL="914400" algn="l">
              <a:lnSpc>
                <a:spcPct val="100000"/>
              </a:lnSpc>
              <a:spcBef>
                <a:spcPts val="480"/>
              </a:spcBef>
              <a:spcAft>
                <a:spcPts val="0"/>
              </a:spcAft>
              <a:buClr>
                <a:schemeClr val="dk1"/>
              </a:buClr>
              <a:buSzPts val="2159"/>
              <a:buNone/>
              <a:defRPr sz="2399">
                <a:solidFill>
                  <a:schemeClr val="dk1"/>
                </a:solidFill>
                <a:latin typeface="Consolas"/>
                <a:ea typeface="Consolas"/>
                <a:cs typeface="Consolas"/>
                <a:sym typeface="Consolas"/>
              </a:defRPr>
            </a:lvl2pPr>
            <a:lvl3pPr indent="-228600" lvl="2" marL="1371600" algn="l">
              <a:lnSpc>
                <a:spcPct val="100000"/>
              </a:lnSpc>
              <a:spcBef>
                <a:spcPts val="400"/>
              </a:spcBef>
              <a:spcAft>
                <a:spcPts val="0"/>
              </a:spcAft>
              <a:buClr>
                <a:schemeClr val="dk1"/>
              </a:buClr>
              <a:buSzPts val="1799"/>
              <a:buNone/>
              <a:defRPr sz="1999">
                <a:solidFill>
                  <a:schemeClr val="dk1"/>
                </a:solidFill>
                <a:latin typeface="Consolas"/>
                <a:ea typeface="Consolas"/>
                <a:cs typeface="Consolas"/>
                <a:sym typeface="Consolas"/>
              </a:defRPr>
            </a:lvl3pPr>
            <a:lvl4pPr indent="-228600" lvl="3" marL="18288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4pPr>
            <a:lvl5pPr indent="-228600" lvl="4" marL="2286000" algn="l">
              <a:lnSpc>
                <a:spcPct val="100000"/>
              </a:lnSpc>
              <a:spcBef>
                <a:spcPts val="360"/>
              </a:spcBef>
              <a:spcAft>
                <a:spcPts val="0"/>
              </a:spcAft>
              <a:buClr>
                <a:schemeClr val="dk1"/>
              </a:buClr>
              <a:buSzPts val="1619"/>
              <a:buNone/>
              <a:defRPr sz="1799">
                <a:solidFill>
                  <a:schemeClr val="dk1"/>
                </a:solidFill>
                <a:latin typeface="Consolas"/>
                <a:ea typeface="Consolas"/>
                <a:cs typeface="Consolas"/>
                <a:sym typeface="Consola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917" name="Google Shape;917;p215"/>
          <p:cNvSpPr txBox="1"/>
          <p:nvPr>
            <p:ph idx="3" type="body"/>
          </p:nvPr>
        </p:nvSpPr>
        <p:spPr>
          <a:xfrm>
            <a:off x="7575550" y="1336675"/>
            <a:ext cx="4033800" cy="36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600"/>
              </a:spcBef>
              <a:spcAft>
                <a:spcPts val="0"/>
              </a:spcAft>
              <a:buClr>
                <a:schemeClr val="dk1"/>
              </a:buClr>
              <a:buSzPts val="2160"/>
              <a:buNone/>
              <a:defRPr b="0" i="0" sz="2400">
                <a:solidFill>
                  <a:schemeClr val="dk1"/>
                </a:solidFill>
                <a:latin typeface="Quattrocento Sans"/>
                <a:ea typeface="Quattrocento Sans"/>
                <a:cs typeface="Quattrocento Sans"/>
                <a:sym typeface="Quattrocento Sans"/>
              </a:defRPr>
            </a:lvl1pPr>
            <a:lvl2pPr indent="-228600" lvl="1" marL="914400" algn="l">
              <a:lnSpc>
                <a:spcPct val="100000"/>
              </a:lnSpc>
              <a:spcBef>
                <a:spcPts val="60"/>
              </a:spcBef>
              <a:spcAft>
                <a:spcPts val="0"/>
              </a:spcAft>
              <a:buClr>
                <a:srgbClr val="2F2F2F"/>
              </a:buClr>
              <a:buSzPts val="2160"/>
              <a:buNone/>
              <a:defRPr b="0" i="0" sz="2400">
                <a:solidFill>
                  <a:srgbClr val="2F2F2F"/>
                </a:solidFill>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436">
          <p15:clr>
            <a:srgbClr val="5ACBF0"/>
          </p15:clr>
        </p15:guide>
        <p15:guide id="3" orient="horz" pos="839">
          <p15:clr>
            <a:srgbClr val="5ACBF0"/>
          </p15:clr>
        </p15:guide>
        <p15:guide id="4" pos="4402">
          <p15:clr>
            <a:srgbClr val="5ACBF0"/>
          </p15:clr>
        </p15:guide>
        <p15:guide id="5" pos="4034">
          <p15:clr>
            <a:srgbClr val="5ACBF0"/>
          </p15:clr>
        </p15:guide>
        <p15:guide id="6" pos="4772">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bg>
      <p:bgPr>
        <a:solidFill>
          <a:schemeClr val="dk2"/>
        </a:solidFill>
      </p:bgPr>
    </p:bg>
    <p:spTree>
      <p:nvGrpSpPr>
        <p:cNvPr id="918" name="Shape 918"/>
        <p:cNvGrpSpPr/>
        <p:nvPr/>
      </p:nvGrpSpPr>
      <p:grpSpPr>
        <a:xfrm>
          <a:off x="0" y="0"/>
          <a:ext cx="0" cy="0"/>
          <a:chOff x="0" y="0"/>
          <a:chExt cx="0" cy="0"/>
        </a:xfrm>
      </p:grpSpPr>
      <p:sp>
        <p:nvSpPr>
          <p:cNvPr id="919" name="Google Shape;919;p97"/>
          <p:cNvSpPr txBox="1"/>
          <p:nvPr>
            <p:ph type="title"/>
          </p:nvPr>
        </p:nvSpPr>
        <p:spPr>
          <a:xfrm>
            <a:off x="585216" y="3033223"/>
            <a:ext cx="9144000" cy="4986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0E6FF"/>
              </a:buClr>
              <a:buSzPts val="3600"/>
              <a:buFont typeface="Quattrocento Sans"/>
              <a:buNone/>
              <a:defRPr b="0" sz="3600" cap="none">
                <a:solidFill>
                  <a:srgbClr val="50E6FF"/>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0" name="Google Shape;920;p97"/>
          <p:cNvSpPr txBox="1"/>
          <p:nvPr>
            <p:ph idx="1" type="body"/>
          </p:nvPr>
        </p:nvSpPr>
        <p:spPr>
          <a:xfrm>
            <a:off x="585216" y="3977319"/>
            <a:ext cx="91440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3 Column Right">
  <p:cSld name="Left Title 3 Column Right">
    <p:bg>
      <p:bgPr>
        <a:solidFill>
          <a:schemeClr val="dk2"/>
        </a:solidFill>
      </p:bgPr>
    </p:bg>
    <p:spTree>
      <p:nvGrpSpPr>
        <p:cNvPr id="66" name="Shape 66"/>
        <p:cNvGrpSpPr/>
        <p:nvPr/>
      </p:nvGrpSpPr>
      <p:grpSpPr>
        <a:xfrm>
          <a:off x="0" y="0"/>
          <a:ext cx="0" cy="0"/>
          <a:chOff x="0" y="0"/>
          <a:chExt cx="0" cy="0"/>
        </a:xfrm>
      </p:grpSpPr>
      <p:sp>
        <p:nvSpPr>
          <p:cNvPr id="67" name="Google Shape;67;p138"/>
          <p:cNvSpPr txBox="1"/>
          <p:nvPr>
            <p:ph type="title"/>
          </p:nvPr>
        </p:nvSpPr>
        <p:spPr>
          <a:xfrm>
            <a:off x="588264" y="585788"/>
            <a:ext cx="2534350" cy="54874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2800"/>
              <a:buFont typeface="Quattrocento Sans"/>
              <a:buNone/>
              <a:defRPr sz="2800">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38"/>
          <p:cNvSpPr txBox="1"/>
          <p:nvPr>
            <p:ph idx="1" type="body"/>
          </p:nvPr>
        </p:nvSpPr>
        <p:spPr>
          <a:xfrm>
            <a:off x="4370387" y="961465"/>
            <a:ext cx="1589088" cy="24137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69" name="Google Shape;69;p138"/>
          <p:cNvSpPr txBox="1"/>
          <p:nvPr>
            <p:ph idx="2" type="body"/>
          </p:nvPr>
        </p:nvSpPr>
        <p:spPr>
          <a:xfrm>
            <a:off x="7192963" y="961465"/>
            <a:ext cx="1584325" cy="24137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0" name="Google Shape;70;p138"/>
          <p:cNvSpPr txBox="1"/>
          <p:nvPr>
            <p:ph idx="3" type="body"/>
          </p:nvPr>
        </p:nvSpPr>
        <p:spPr>
          <a:xfrm>
            <a:off x="4370387" y="3818966"/>
            <a:ext cx="1589088" cy="245324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1" name="Google Shape;71;p138"/>
          <p:cNvSpPr txBox="1"/>
          <p:nvPr>
            <p:ph idx="4" type="body"/>
          </p:nvPr>
        </p:nvSpPr>
        <p:spPr>
          <a:xfrm>
            <a:off x="7192963" y="3818965"/>
            <a:ext cx="1584325" cy="24532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2" name="Google Shape;72;p138"/>
          <p:cNvSpPr txBox="1"/>
          <p:nvPr>
            <p:ph idx="5" type="body"/>
          </p:nvPr>
        </p:nvSpPr>
        <p:spPr>
          <a:xfrm>
            <a:off x="10013950" y="968188"/>
            <a:ext cx="1595438" cy="241374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3" name="Google Shape;73;p138"/>
          <p:cNvSpPr txBox="1"/>
          <p:nvPr>
            <p:ph idx="6" type="body"/>
          </p:nvPr>
        </p:nvSpPr>
        <p:spPr>
          <a:xfrm>
            <a:off x="10013950" y="3832412"/>
            <a:ext cx="1595438" cy="2439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4" name="Google Shape;74;p138"/>
          <p:cNvSpPr txBox="1"/>
          <p:nvPr>
            <p:ph idx="7" type="body"/>
          </p:nvPr>
        </p:nvSpPr>
        <p:spPr>
          <a:xfrm>
            <a:off x="4370387" y="585789"/>
            <a:ext cx="15876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5" name="Google Shape;75;p138"/>
          <p:cNvSpPr txBox="1"/>
          <p:nvPr>
            <p:ph idx="8" type="body"/>
          </p:nvPr>
        </p:nvSpPr>
        <p:spPr>
          <a:xfrm>
            <a:off x="7192962" y="585789"/>
            <a:ext cx="1584326"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6" name="Google Shape;76;p138"/>
          <p:cNvSpPr txBox="1"/>
          <p:nvPr>
            <p:ph idx="9" type="body"/>
          </p:nvPr>
        </p:nvSpPr>
        <p:spPr>
          <a:xfrm>
            <a:off x="10013950" y="585789"/>
            <a:ext cx="1595438"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7" name="Google Shape;77;p138"/>
          <p:cNvSpPr txBox="1"/>
          <p:nvPr>
            <p:ph idx="13" type="body"/>
          </p:nvPr>
        </p:nvSpPr>
        <p:spPr>
          <a:xfrm>
            <a:off x="4371875" y="3442448"/>
            <a:ext cx="15876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8" name="Google Shape;78;p138"/>
          <p:cNvSpPr txBox="1"/>
          <p:nvPr>
            <p:ph idx="14" type="body"/>
          </p:nvPr>
        </p:nvSpPr>
        <p:spPr>
          <a:xfrm>
            <a:off x="7198939" y="3442447"/>
            <a:ext cx="1584326"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9" name="Google Shape;79;p138"/>
          <p:cNvSpPr txBox="1"/>
          <p:nvPr>
            <p:ph idx="15" type="body"/>
          </p:nvPr>
        </p:nvSpPr>
        <p:spPr>
          <a:xfrm>
            <a:off x="10013950" y="3453944"/>
            <a:ext cx="1595438"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0" name="Google Shape;80;p138"/>
          <p:cNvSpPr txBox="1"/>
          <p:nvPr>
            <p:ph idx="16" type="body"/>
          </p:nvPr>
        </p:nvSpPr>
        <p:spPr>
          <a:xfrm>
            <a:off x="584200" y="1436688"/>
            <a:ext cx="2538413" cy="1249573"/>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lt1"/>
              </a:buClr>
              <a:buSzPts val="1260"/>
              <a:buNone/>
              <a:defRPr sz="1400">
                <a:solidFill>
                  <a:schemeClr val="lt1"/>
                </a:solidFill>
              </a:defRPr>
            </a:lvl1pPr>
            <a:lvl2pPr indent="-228600" lvl="1" marL="914400" algn="l">
              <a:lnSpc>
                <a:spcPct val="100000"/>
              </a:lnSpc>
              <a:spcBef>
                <a:spcPts val="280"/>
              </a:spcBef>
              <a:spcAft>
                <a:spcPts val="0"/>
              </a:spcAft>
              <a:buClr>
                <a:schemeClr val="lt1"/>
              </a:buClr>
              <a:buSzPts val="1260"/>
              <a:buNone/>
              <a:defRPr sz="1400">
                <a:solidFill>
                  <a:schemeClr val="lt1"/>
                </a:solidFill>
              </a:defRPr>
            </a:lvl2pPr>
            <a:lvl3pPr indent="-228600" lvl="2" marL="1371600" algn="l">
              <a:lnSpc>
                <a:spcPct val="100000"/>
              </a:lnSpc>
              <a:spcBef>
                <a:spcPts val="280"/>
              </a:spcBef>
              <a:spcAft>
                <a:spcPts val="0"/>
              </a:spcAft>
              <a:buClr>
                <a:schemeClr val="lt1"/>
              </a:buClr>
              <a:buSzPts val="1260"/>
              <a:buNone/>
              <a:defRPr sz="1400">
                <a:solidFill>
                  <a:schemeClr val="lt1"/>
                </a:solidFill>
              </a:defRPr>
            </a:lvl3pPr>
            <a:lvl4pPr indent="-228600" lvl="3" marL="1828800" algn="l">
              <a:lnSpc>
                <a:spcPct val="100000"/>
              </a:lnSpc>
              <a:spcBef>
                <a:spcPts val="280"/>
              </a:spcBef>
              <a:spcAft>
                <a:spcPts val="0"/>
              </a:spcAft>
              <a:buClr>
                <a:schemeClr val="lt1"/>
              </a:buClr>
              <a:buSzPts val="1260"/>
              <a:buNone/>
              <a:defRPr sz="1400">
                <a:solidFill>
                  <a:schemeClr val="lt1"/>
                </a:solidFill>
              </a:defRPr>
            </a:lvl4pPr>
            <a:lvl5pPr indent="-228600" lvl="4" marL="2286000" algn="l">
              <a:lnSpc>
                <a:spcPct val="100000"/>
              </a:lnSpc>
              <a:spcBef>
                <a:spcPts val="280"/>
              </a:spcBef>
              <a:spcAft>
                <a:spcPts val="0"/>
              </a:spcAft>
              <a:buClr>
                <a:schemeClr val="lt1"/>
              </a:buClr>
              <a:buSzPts val="1260"/>
              <a:buNone/>
              <a:defRPr sz="1400">
                <a:solidFill>
                  <a:schemeClr val="lt1"/>
                </a:solidFill>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1967">
          <p15:clr>
            <a:srgbClr val="A4A3A4"/>
          </p15:clr>
        </p15:guide>
        <p15:guide id="2" pos="2150">
          <p15:clr>
            <a:srgbClr val="A4A3A4"/>
          </p15:clr>
        </p15:guide>
        <p15:guide id="3" pos="2561">
          <p15:clr>
            <a:srgbClr val="A4A3A4"/>
          </p15:clr>
        </p15:guide>
        <p15:guide id="4" pos="2744">
          <p15:clr>
            <a:srgbClr val="A4A3A4"/>
          </p15:clr>
        </p15:guide>
        <p15:guide id="5" pos="3754">
          <p15:clr>
            <a:srgbClr val="A4A3A4"/>
          </p15:clr>
        </p15:guide>
        <p15:guide id="6" pos="3931">
          <p15:clr>
            <a:srgbClr val="A4A3A4"/>
          </p15:clr>
        </p15:guide>
        <p15:guide id="7" pos="4342">
          <p15:clr>
            <a:srgbClr val="A4A3A4"/>
          </p15:clr>
        </p15:guide>
        <p15:guide id="8" pos="4531">
          <p15:clr>
            <a:srgbClr val="A4A3A4"/>
          </p15:clr>
        </p15:guide>
        <p15:guide id="9" pos="5529">
          <p15:clr>
            <a:srgbClr val="A4A3A4"/>
          </p15:clr>
        </p15:guide>
        <p15:guide id="10" pos="5714">
          <p15:clr>
            <a:srgbClr val="A4A3A4"/>
          </p15:clr>
        </p15:guide>
        <p15:guide id="11" pos="6123">
          <p15:clr>
            <a:srgbClr val="A4A3A4"/>
          </p15:clr>
        </p15:guide>
        <p15:guide id="12" pos="6308">
          <p15:clr>
            <a:srgbClr val="A4A3A4"/>
          </p15:clr>
        </p15:guide>
        <p15:guide id="13" orient="horz" pos="905">
          <p15:clr>
            <a:srgbClr val="5ACBF0"/>
          </p15:clr>
        </p15:guide>
        <p15:guide id="14" orient="horz" pos="288">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2">
  <p:cSld name="Demo slide 2">
    <p:bg>
      <p:bgPr>
        <a:solidFill>
          <a:schemeClr val="lt1"/>
        </a:solidFill>
      </p:bgPr>
    </p:bg>
    <p:spTree>
      <p:nvGrpSpPr>
        <p:cNvPr id="921" name="Shape 921"/>
        <p:cNvGrpSpPr/>
        <p:nvPr/>
      </p:nvGrpSpPr>
      <p:grpSpPr>
        <a:xfrm>
          <a:off x="0" y="0"/>
          <a:ext cx="0" cy="0"/>
          <a:chOff x="0" y="0"/>
          <a:chExt cx="0" cy="0"/>
        </a:xfrm>
      </p:grpSpPr>
      <p:sp>
        <p:nvSpPr>
          <p:cNvPr id="922" name="Google Shape;922;p216"/>
          <p:cNvSpPr txBox="1"/>
          <p:nvPr>
            <p:ph type="title"/>
          </p:nvPr>
        </p:nvSpPr>
        <p:spPr>
          <a:xfrm>
            <a:off x="585216" y="3033223"/>
            <a:ext cx="9144000" cy="4986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3" name="Google Shape;923;p216"/>
          <p:cNvSpPr txBox="1"/>
          <p:nvPr>
            <p:ph idx="1" type="body"/>
          </p:nvPr>
        </p:nvSpPr>
        <p:spPr>
          <a:xfrm>
            <a:off x="585216" y="3977319"/>
            <a:ext cx="91440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p:cSld name="Section Divider">
    <p:bg>
      <p:bgPr>
        <a:solidFill>
          <a:schemeClr val="dk2"/>
        </a:solidFill>
      </p:bgPr>
    </p:bg>
    <p:spTree>
      <p:nvGrpSpPr>
        <p:cNvPr id="924" name="Shape 924"/>
        <p:cNvGrpSpPr/>
        <p:nvPr/>
      </p:nvGrpSpPr>
      <p:grpSpPr>
        <a:xfrm>
          <a:off x="0" y="0"/>
          <a:ext cx="0" cy="0"/>
          <a:chOff x="0" y="0"/>
          <a:chExt cx="0" cy="0"/>
        </a:xfrm>
      </p:grpSpPr>
      <p:sp>
        <p:nvSpPr>
          <p:cNvPr id="925" name="Google Shape;925;p217"/>
          <p:cNvSpPr txBox="1"/>
          <p:nvPr>
            <p:ph type="title"/>
          </p:nvPr>
        </p:nvSpPr>
        <p:spPr>
          <a:xfrm>
            <a:off x="585216" y="3033223"/>
            <a:ext cx="9144000" cy="4986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3"/>
              </a:buClr>
              <a:buSzPts val="3600"/>
              <a:buFont typeface="Quattrocento Sans"/>
              <a:buNone/>
              <a:defRPr b="0" sz="3600" cap="none">
                <a:solidFill>
                  <a:schemeClr val="accent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6" name="Google Shape;926;p217"/>
          <p:cNvSpPr txBox="1"/>
          <p:nvPr>
            <p:ph idx="1" type="body"/>
          </p:nvPr>
        </p:nvSpPr>
        <p:spPr>
          <a:xfrm>
            <a:off x="585216" y="3977319"/>
            <a:ext cx="91440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p:cSld name="Section Divider 2">
    <p:bg>
      <p:bgPr>
        <a:solidFill>
          <a:schemeClr val="lt1"/>
        </a:solidFill>
      </p:bgPr>
    </p:bg>
    <p:spTree>
      <p:nvGrpSpPr>
        <p:cNvPr id="927" name="Shape 927"/>
        <p:cNvGrpSpPr/>
        <p:nvPr/>
      </p:nvGrpSpPr>
      <p:grpSpPr>
        <a:xfrm>
          <a:off x="0" y="0"/>
          <a:ext cx="0" cy="0"/>
          <a:chOff x="0" y="0"/>
          <a:chExt cx="0" cy="0"/>
        </a:xfrm>
      </p:grpSpPr>
      <p:sp>
        <p:nvSpPr>
          <p:cNvPr id="928" name="Google Shape;928;p218"/>
          <p:cNvSpPr txBox="1"/>
          <p:nvPr>
            <p:ph type="title"/>
          </p:nvPr>
        </p:nvSpPr>
        <p:spPr>
          <a:xfrm>
            <a:off x="585216" y="3033223"/>
            <a:ext cx="9144000" cy="4986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9" name="Google Shape;929;p218"/>
          <p:cNvSpPr txBox="1"/>
          <p:nvPr>
            <p:ph idx="1" type="body"/>
          </p:nvPr>
        </p:nvSpPr>
        <p:spPr>
          <a:xfrm>
            <a:off x="585216" y="3977319"/>
            <a:ext cx="91440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p:cSld name="Section Divider 4">
    <p:bg>
      <p:bgPr>
        <a:solidFill>
          <a:schemeClr val="dk2"/>
        </a:solidFill>
      </p:bgPr>
    </p:bg>
    <p:spTree>
      <p:nvGrpSpPr>
        <p:cNvPr id="930" name="Shape 930"/>
        <p:cNvGrpSpPr/>
        <p:nvPr/>
      </p:nvGrpSpPr>
      <p:grpSpPr>
        <a:xfrm>
          <a:off x="0" y="0"/>
          <a:ext cx="0" cy="0"/>
          <a:chOff x="0" y="0"/>
          <a:chExt cx="0" cy="0"/>
        </a:xfrm>
      </p:grpSpPr>
      <p:sp>
        <p:nvSpPr>
          <p:cNvPr id="931" name="Google Shape;931;p100"/>
          <p:cNvSpPr txBox="1"/>
          <p:nvPr>
            <p:ph type="title"/>
          </p:nvPr>
        </p:nvSpPr>
        <p:spPr>
          <a:xfrm>
            <a:off x="585216" y="932048"/>
            <a:ext cx="9144000" cy="4986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2" name="Google Shape;932;p100"/>
          <p:cNvSpPr txBox="1"/>
          <p:nvPr>
            <p:ph idx="1" type="body"/>
          </p:nvPr>
        </p:nvSpPr>
        <p:spPr>
          <a:xfrm>
            <a:off x="585216" y="585788"/>
            <a:ext cx="91440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3"/>
              </a:buClr>
              <a:buSzPts val="1980"/>
              <a:buFont typeface="Arial"/>
              <a:buNone/>
              <a:defRPr sz="22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bg>
      <p:bgPr>
        <a:solidFill>
          <a:schemeClr val="dk2"/>
        </a:solidFill>
      </p:bgPr>
    </p:bg>
    <p:spTree>
      <p:nvGrpSpPr>
        <p:cNvPr id="933" name="Shape 933"/>
        <p:cNvGrpSpPr/>
        <p:nvPr/>
      </p:nvGrpSpPr>
      <p:grpSpPr>
        <a:xfrm>
          <a:off x="0" y="0"/>
          <a:ext cx="0" cy="0"/>
          <a:chOff x="0" y="0"/>
          <a:chExt cx="0" cy="0"/>
        </a:xfrm>
      </p:grpSpPr>
      <p:sp>
        <p:nvSpPr>
          <p:cNvPr id="934" name="Google Shape;934;p219"/>
          <p:cNvSpPr txBox="1"/>
          <p:nvPr>
            <p:ph type="title"/>
          </p:nvPr>
        </p:nvSpPr>
        <p:spPr>
          <a:xfrm>
            <a:off x="585216" y="3035808"/>
            <a:ext cx="9144000" cy="4986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accent3"/>
              </a:buClr>
              <a:buSzPts val="3600"/>
              <a:buFont typeface="Quattrocento Sans"/>
              <a:buNone/>
              <a:defRPr b="0" sz="3600" cap="none">
                <a:solidFill>
                  <a:schemeClr val="accent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2">
  <p:cSld name="Section Title 2">
    <p:bg>
      <p:bgPr>
        <a:solidFill>
          <a:schemeClr val="lt1"/>
        </a:solidFill>
      </p:bgPr>
    </p:bg>
    <p:spTree>
      <p:nvGrpSpPr>
        <p:cNvPr id="935" name="Shape 935"/>
        <p:cNvGrpSpPr/>
        <p:nvPr/>
      </p:nvGrpSpPr>
      <p:grpSpPr>
        <a:xfrm>
          <a:off x="0" y="0"/>
          <a:ext cx="0" cy="0"/>
          <a:chOff x="0" y="0"/>
          <a:chExt cx="0" cy="0"/>
        </a:xfrm>
      </p:grpSpPr>
      <p:sp>
        <p:nvSpPr>
          <p:cNvPr id="936" name="Google Shape;936;p220"/>
          <p:cNvSpPr txBox="1"/>
          <p:nvPr>
            <p:ph type="title"/>
          </p:nvPr>
        </p:nvSpPr>
        <p:spPr>
          <a:xfrm>
            <a:off x="585216" y="3035808"/>
            <a:ext cx="9144000" cy="4986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2 Column">
  <p:cSld name="Blank 12 Column">
    <p:spTree>
      <p:nvGrpSpPr>
        <p:cNvPr id="937" name="Shape 937"/>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2 Column Dark Bkg">
  <p:cSld name="Blank 12 Column Dark Bkg">
    <p:bg>
      <p:bgPr>
        <a:solidFill>
          <a:schemeClr val="dk2"/>
        </a:solidFill>
      </p:bgPr>
    </p:bg>
    <p:spTree>
      <p:nvGrpSpPr>
        <p:cNvPr id="938" name="Shape 938"/>
        <p:cNvGrpSpPr/>
        <p:nvPr/>
      </p:nvGrpSpPr>
      <p:grpSpPr>
        <a:xfrm>
          <a:off x="0" y="0"/>
          <a:ext cx="0" cy="0"/>
          <a:chOff x="0" y="0"/>
          <a:chExt cx="0" cy="0"/>
        </a:xfrm>
      </p:grpSpPr>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ndix Blue Bkg">
  <p:cSld name="Apendix Blue Bkg">
    <p:bg>
      <p:bgPr>
        <a:solidFill>
          <a:schemeClr val="dk2"/>
        </a:solidFill>
      </p:bgPr>
    </p:bg>
    <p:spTree>
      <p:nvGrpSpPr>
        <p:cNvPr id="939" name="Shape 939"/>
        <p:cNvGrpSpPr/>
        <p:nvPr/>
      </p:nvGrpSpPr>
      <p:grpSpPr>
        <a:xfrm>
          <a:off x="0" y="0"/>
          <a:ext cx="0" cy="0"/>
          <a:chOff x="0" y="0"/>
          <a:chExt cx="0" cy="0"/>
        </a:xfrm>
      </p:grpSpPr>
      <p:sp>
        <p:nvSpPr>
          <p:cNvPr id="940" name="Google Shape;940;p155"/>
          <p:cNvSpPr txBox="1"/>
          <p:nvPr>
            <p:ph idx="1" type="body"/>
          </p:nvPr>
        </p:nvSpPr>
        <p:spPr>
          <a:xfrm>
            <a:off x="584200" y="5715040"/>
            <a:ext cx="5367300" cy="554100"/>
          </a:xfrm>
          <a:prstGeom prst="rect">
            <a:avLst/>
          </a:prstGeom>
          <a:noFill/>
          <a:ln>
            <a:noFill/>
          </a:ln>
        </p:spPr>
        <p:txBody>
          <a:bodyPr anchorCtr="0" anchor="b" bIns="0" lIns="0" spcFirstLastPara="1" rIns="0" wrap="square" tIns="0">
            <a:spAutoFit/>
          </a:bodyPr>
          <a:lstStyle>
            <a:lvl1pPr indent="-228600" lvl="0" marL="457200" algn="l">
              <a:lnSpc>
                <a:spcPct val="100000"/>
              </a:lnSpc>
              <a:spcBef>
                <a:spcPts val="720"/>
              </a:spcBef>
              <a:spcAft>
                <a:spcPts val="0"/>
              </a:spcAft>
              <a:buClr>
                <a:schemeClr val="lt1"/>
              </a:buClr>
              <a:buSzPts val="3240"/>
              <a:buNone/>
              <a:defRPr sz="36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3749">
          <p15:clr>
            <a:srgbClr val="A4A3A4"/>
          </p15:clr>
        </p15:guide>
        <p15:guide id="2" pos="3932">
          <p15:clr>
            <a:srgbClr val="A4A3A4"/>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1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logo slide">
  <p:cSld name="Closing logo slide">
    <p:bg>
      <p:bgPr>
        <a:solidFill>
          <a:schemeClr val="dk2"/>
        </a:solidFill>
      </p:bgPr>
    </p:bg>
    <p:spTree>
      <p:nvGrpSpPr>
        <p:cNvPr id="941" name="Shape 941"/>
        <p:cNvGrpSpPr/>
        <p:nvPr/>
      </p:nvGrpSpPr>
      <p:grpSpPr>
        <a:xfrm>
          <a:off x="0" y="0"/>
          <a:ext cx="0" cy="0"/>
          <a:chOff x="0" y="0"/>
          <a:chExt cx="0" cy="0"/>
        </a:xfrm>
      </p:grpSpPr>
      <p:sp>
        <p:nvSpPr>
          <p:cNvPr descr="This is a copyright notice that should be included on the final slide." id="942" name="Google Shape;942;p223"/>
          <p:cNvSpPr txBox="1"/>
          <p:nvPr/>
        </p:nvSpPr>
        <p:spPr>
          <a:xfrm>
            <a:off x="584200" y="6161316"/>
            <a:ext cx="4482000" cy="1077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rgbClr val="000000"/>
              </a:buClr>
              <a:buSzPts val="700"/>
              <a:buFont typeface="Arial"/>
              <a:buNone/>
            </a:pPr>
            <a:r>
              <a:rPr b="0" i="0" lang="en-US" sz="700" u="none" cap="none" strike="noStrike">
                <a:solidFill>
                  <a:schemeClr val="lt1"/>
                </a:solidFill>
                <a:latin typeface="Quattrocento Sans"/>
                <a:ea typeface="Quattrocento Sans"/>
                <a:cs typeface="Quattrocento Sans"/>
                <a:sym typeface="Quattrocento Sans"/>
              </a:rPr>
              <a:t>© Copyright Microsoft Corporation. All rights reserved. </a:t>
            </a:r>
            <a:endParaRPr b="0" i="0" sz="1400" u="none" cap="none" strike="noStrike">
              <a:solidFill>
                <a:srgbClr val="000000"/>
              </a:solidFill>
              <a:latin typeface="Arial"/>
              <a:ea typeface="Arial"/>
              <a:cs typeface="Arial"/>
              <a:sym typeface="Arial"/>
            </a:endParaRPr>
          </a:p>
        </p:txBody>
      </p:sp>
      <p:pic>
        <p:nvPicPr>
          <p:cNvPr descr="Microsoft logo white text version" id="943" name="Google Shape;943;p223"/>
          <p:cNvPicPr preferRelativeResize="0"/>
          <p:nvPr/>
        </p:nvPicPr>
        <p:blipFill rotWithShape="1">
          <a:blip r:embed="rId2">
            <a:alphaModFix/>
          </a:blip>
          <a:srcRect b="0" l="0" r="0" t="0"/>
          <a:stretch/>
        </p:blipFill>
        <p:spPr>
          <a:xfrm>
            <a:off x="584200" y="585788"/>
            <a:ext cx="1366243" cy="292608"/>
          </a:xfrm>
          <a:prstGeom prst="rect">
            <a:avLst/>
          </a:prstGeom>
          <a:noFill/>
          <a:ln>
            <a:noFill/>
          </a:ln>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Color Bkg">
  <p:cSld name="End Slide Color Bkg">
    <p:bg>
      <p:bgPr>
        <a:solidFill>
          <a:schemeClr val="dk2"/>
        </a:solidFill>
      </p:bgPr>
    </p:bg>
    <p:spTree>
      <p:nvGrpSpPr>
        <p:cNvPr id="81" name="Shape 81"/>
        <p:cNvGrpSpPr/>
        <p:nvPr/>
      </p:nvGrpSpPr>
      <p:grpSpPr>
        <a:xfrm>
          <a:off x="0" y="0"/>
          <a:ext cx="0" cy="0"/>
          <a:chOff x="0" y="0"/>
          <a:chExt cx="0" cy="0"/>
        </a:xfrm>
      </p:grpSpPr>
      <p:sp>
        <p:nvSpPr>
          <p:cNvPr id="82" name="Google Shape;82;p145"/>
          <p:cNvSpPr txBox="1"/>
          <p:nvPr>
            <p:ph type="title"/>
          </p:nvPr>
        </p:nvSpPr>
        <p:spPr>
          <a:xfrm>
            <a:off x="584200" y="5715040"/>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sz="3600">
                <a:solidFill>
                  <a:schemeClr val="accent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Microsoft logo white text version" id="83" name="Google Shape;83;p145"/>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6132">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ck Notes slide Layout">
  <p:cSld name="Black Notes slide Layout">
    <p:bg>
      <p:bgPr>
        <a:solidFill>
          <a:schemeClr val="dk1"/>
        </a:solidFill>
      </p:bgPr>
    </p:bg>
    <p:spTree>
      <p:nvGrpSpPr>
        <p:cNvPr id="944" name="Shape 944"/>
        <p:cNvGrpSpPr/>
        <p:nvPr/>
      </p:nvGrpSpPr>
      <p:grpSpPr>
        <a:xfrm>
          <a:off x="0" y="0"/>
          <a:ext cx="0" cy="0"/>
          <a:chOff x="0" y="0"/>
          <a:chExt cx="0" cy="0"/>
        </a:xfrm>
      </p:grpSpPr>
      <p:sp>
        <p:nvSpPr>
          <p:cNvPr id="945" name="Google Shape;945;p224"/>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b="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6" name="Google Shape;946;p224"/>
          <p:cNvSpPr txBox="1"/>
          <p:nvPr>
            <p:ph idx="1" type="body"/>
          </p:nvPr>
        </p:nvSpPr>
        <p:spPr>
          <a:xfrm>
            <a:off x="584200" y="1436688"/>
            <a:ext cx="11018700" cy="2216100"/>
          </a:xfrm>
          <a:prstGeom prst="rect">
            <a:avLst/>
          </a:prstGeom>
          <a:noFill/>
          <a:ln>
            <a:noFill/>
          </a:ln>
        </p:spPr>
        <p:txBody>
          <a:bodyPr anchorCtr="0" anchor="t" bIns="0" lIns="0" spcFirstLastPara="1" rIns="0" wrap="square" tIns="0">
            <a:spAutoFit/>
          </a:bodyPr>
          <a:lstStyle>
            <a:lvl1pPr indent="-434340" lvl="0" marL="457200" algn="l">
              <a:lnSpc>
                <a:spcPct val="100000"/>
              </a:lnSpc>
              <a:spcBef>
                <a:spcPts val="720"/>
              </a:spcBef>
              <a:spcAft>
                <a:spcPts val="0"/>
              </a:spcAft>
              <a:buClr>
                <a:schemeClr val="lt1"/>
              </a:buClr>
              <a:buSzPts val="3240"/>
              <a:buChar char="·"/>
              <a:defRPr sz="3600">
                <a:latin typeface="Quattrocento Sans"/>
                <a:ea typeface="Quattrocento Sans"/>
                <a:cs typeface="Quattrocento Sans"/>
                <a:sym typeface="Quattrocento Sans"/>
              </a:defRPr>
            </a:lvl1pPr>
            <a:lvl2pPr indent="-388619" lvl="1" marL="914400" algn="l">
              <a:lnSpc>
                <a:spcPct val="100000"/>
              </a:lnSpc>
              <a:spcBef>
                <a:spcPts val="560"/>
              </a:spcBef>
              <a:spcAft>
                <a:spcPts val="0"/>
              </a:spcAft>
              <a:buClr>
                <a:schemeClr val="lt1"/>
              </a:buClr>
              <a:buSzPts val="2520"/>
              <a:buChar char="·"/>
              <a:defRPr sz="2800">
                <a:latin typeface="Quattrocento Sans"/>
                <a:ea typeface="Quattrocento Sans"/>
                <a:cs typeface="Quattrocento Sans"/>
                <a:sym typeface="Quattrocento Sans"/>
              </a:defRPr>
            </a:lvl2pPr>
            <a:lvl3pPr indent="-365760" lvl="2" marL="1371600" algn="l">
              <a:lnSpc>
                <a:spcPct val="100000"/>
              </a:lnSpc>
              <a:spcBef>
                <a:spcPts val="480"/>
              </a:spcBef>
              <a:spcAft>
                <a:spcPts val="0"/>
              </a:spcAft>
              <a:buClr>
                <a:schemeClr val="lt1"/>
              </a:buClr>
              <a:buSzPts val="2160"/>
              <a:buChar char="·"/>
              <a:defRPr sz="2400">
                <a:latin typeface="Quattrocento Sans"/>
                <a:ea typeface="Quattrocento Sans"/>
                <a:cs typeface="Quattrocento Sans"/>
                <a:sym typeface="Quattrocento Sans"/>
              </a:defRPr>
            </a:lvl3pPr>
            <a:lvl4pPr indent="-342900" lvl="3" marL="1828800" algn="l">
              <a:lnSpc>
                <a:spcPct val="100000"/>
              </a:lnSpc>
              <a:spcBef>
                <a:spcPts val="400"/>
              </a:spcBef>
              <a:spcAft>
                <a:spcPts val="0"/>
              </a:spcAft>
              <a:buClr>
                <a:schemeClr val="lt1"/>
              </a:buClr>
              <a:buSzPts val="1800"/>
              <a:buChar char="·"/>
              <a:defRPr sz="2000">
                <a:latin typeface="Quattrocento Sans"/>
                <a:ea typeface="Quattrocento Sans"/>
                <a:cs typeface="Quattrocento Sans"/>
                <a:sym typeface="Quattrocento Sans"/>
              </a:defRPr>
            </a:lvl4pPr>
            <a:lvl5pPr indent="-331470" lvl="4" marL="2286000" algn="l">
              <a:lnSpc>
                <a:spcPct val="100000"/>
              </a:lnSpc>
              <a:spcBef>
                <a:spcPts val="360"/>
              </a:spcBef>
              <a:spcAft>
                <a:spcPts val="0"/>
              </a:spcAft>
              <a:buClr>
                <a:schemeClr val="lt1"/>
              </a:buClr>
              <a:buSzPts val="1620"/>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947" name="Google Shape;947;p224"/>
          <p:cNvSpPr txBox="1"/>
          <p:nvPr>
            <p:ph idx="2" type="body"/>
          </p:nvPr>
        </p:nvSpPr>
        <p:spPr>
          <a:xfrm>
            <a:off x="1" y="6269038"/>
            <a:ext cx="12192000" cy="588900"/>
          </a:xfrm>
          <a:prstGeom prst="rect">
            <a:avLst/>
          </a:prstGeom>
          <a:solidFill>
            <a:srgbClr val="FFFF99"/>
          </a:solidFill>
          <a:ln>
            <a:noFill/>
          </a:ln>
        </p:spPr>
        <p:txBody>
          <a:bodyPr anchorCtr="0" anchor="b" bIns="45700" lIns="155450" spcFirstLastPara="1" rIns="155450" wrap="square" tIns="77725">
            <a:noAutofit/>
          </a:bodyPr>
          <a:lstStyle>
            <a:lvl1pPr indent="-228600" lvl="0" marL="457200" algn="r">
              <a:lnSpc>
                <a:spcPct val="100000"/>
              </a:lnSpc>
              <a:spcBef>
                <a:spcPts val="740"/>
              </a:spcBef>
              <a:spcAft>
                <a:spcPts val="0"/>
              </a:spcAft>
              <a:buClr>
                <a:srgbClr val="000000"/>
              </a:buClr>
              <a:buSzPts val="3330"/>
              <a:buFont typeface="Arial"/>
              <a:buNone/>
              <a:defRPr sz="3700">
                <a:solidFill>
                  <a:srgbClr val="000000"/>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orient="horz" pos="904">
          <p15:clr>
            <a:srgbClr val="5ACBF0"/>
          </p15:clr>
        </p15:guide>
        <p15:guide id="2"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Black Bkg">
  <p:cSld name="End Slide Black Bkg">
    <p:bg>
      <p:bgPr>
        <a:solidFill>
          <a:schemeClr val="dk1"/>
        </a:solidFill>
      </p:bgPr>
    </p:bg>
    <p:spTree>
      <p:nvGrpSpPr>
        <p:cNvPr id="84" name="Shape 84"/>
        <p:cNvGrpSpPr/>
        <p:nvPr/>
      </p:nvGrpSpPr>
      <p:grpSpPr>
        <a:xfrm>
          <a:off x="0" y="0"/>
          <a:ext cx="0" cy="0"/>
          <a:chOff x="0" y="0"/>
          <a:chExt cx="0" cy="0"/>
        </a:xfrm>
      </p:grpSpPr>
      <p:sp>
        <p:nvSpPr>
          <p:cNvPr id="85" name="Google Shape;85;p147"/>
          <p:cNvSpPr txBox="1"/>
          <p:nvPr>
            <p:ph type="title"/>
          </p:nvPr>
        </p:nvSpPr>
        <p:spPr>
          <a:xfrm>
            <a:off x="584200" y="5715040"/>
            <a:ext cx="9144000" cy="553998"/>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Microsoft logo white text version" id="86" name="Google Shape;86;p147"/>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6132">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p:cSld name="Title square photo">
    <p:bg>
      <p:bgPr>
        <a:solidFill>
          <a:schemeClr val="dk2"/>
        </a:solidFill>
      </p:bgPr>
    </p:bg>
    <p:spTree>
      <p:nvGrpSpPr>
        <p:cNvPr id="87" name="Shape 87"/>
        <p:cNvGrpSpPr/>
        <p:nvPr/>
      </p:nvGrpSpPr>
      <p:grpSpPr>
        <a:xfrm>
          <a:off x="0" y="0"/>
          <a:ext cx="0" cy="0"/>
          <a:chOff x="0" y="0"/>
          <a:chExt cx="0" cy="0"/>
        </a:xfrm>
      </p:grpSpPr>
      <p:sp>
        <p:nvSpPr>
          <p:cNvPr id="88" name="Google Shape;88;p149"/>
          <p:cNvSpPr txBox="1"/>
          <p:nvPr>
            <p:ph type="title"/>
          </p:nvPr>
        </p:nvSpPr>
        <p:spPr>
          <a:xfrm>
            <a:off x="588263" y="2425541"/>
            <a:ext cx="4167887"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49"/>
          <p:cNvSpPr txBox="1"/>
          <p:nvPr>
            <p:ph idx="1" type="body"/>
          </p:nvPr>
        </p:nvSpPr>
        <p:spPr>
          <a:xfrm>
            <a:off x="582042" y="3962400"/>
            <a:ext cx="4164583"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descr="Microsoft logo white text version" id="90" name="Google Shape;90;p149"/>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
        <p:nvSpPr>
          <p:cNvPr id="91" name="Google Shape;91;p149"/>
          <p:cNvSpPr/>
          <p:nvPr>
            <p:ph idx="2" type="pic"/>
          </p:nvPr>
        </p:nvSpPr>
        <p:spPr>
          <a:xfrm>
            <a:off x="5326063" y="0"/>
            <a:ext cx="6865937" cy="6858000"/>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55">
          <p15:clr>
            <a:srgbClr val="5ACBF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eft Title Black Bkg">
  <p:cSld name="Title Slide Left Title Black Bkg">
    <p:bg>
      <p:bgPr>
        <a:solidFill>
          <a:schemeClr val="dk1"/>
        </a:solidFill>
      </p:bgPr>
    </p:bg>
    <p:spTree>
      <p:nvGrpSpPr>
        <p:cNvPr id="92" name="Shape 92"/>
        <p:cNvGrpSpPr/>
        <p:nvPr/>
      </p:nvGrpSpPr>
      <p:grpSpPr>
        <a:xfrm>
          <a:off x="0" y="0"/>
          <a:ext cx="0" cy="0"/>
          <a:chOff x="0" y="0"/>
          <a:chExt cx="0" cy="0"/>
        </a:xfrm>
      </p:grpSpPr>
      <p:sp>
        <p:nvSpPr>
          <p:cNvPr id="93" name="Google Shape;93;p152"/>
          <p:cNvSpPr txBox="1"/>
          <p:nvPr>
            <p:ph type="title"/>
          </p:nvPr>
        </p:nvSpPr>
        <p:spPr>
          <a:xfrm>
            <a:off x="584200" y="2425780"/>
            <a:ext cx="5511800" cy="1107996"/>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52"/>
          <p:cNvSpPr txBox="1"/>
          <p:nvPr>
            <p:ph idx="1" type="body"/>
          </p:nvPr>
        </p:nvSpPr>
        <p:spPr>
          <a:xfrm>
            <a:off x="584200" y="3962400"/>
            <a:ext cx="55118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descr="Microsoft logo white text version" id="95" name="Google Shape;95;p152"/>
          <p:cNvPicPr preferRelativeResize="0"/>
          <p:nvPr/>
        </p:nvPicPr>
        <p:blipFill rotWithShape="1">
          <a:blip r:embed="rId2">
            <a:alphaModFix/>
          </a:blip>
          <a:srcRect b="0" l="0" r="0" t="0"/>
          <a:stretch/>
        </p:blipFill>
        <p:spPr>
          <a:xfrm>
            <a:off x="584200" y="585788"/>
            <a:ext cx="1366245"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endix Blue Bkg">
  <p:cSld name="Apendix Blue Bkg">
    <p:bg>
      <p:bgPr>
        <a:solidFill>
          <a:schemeClr val="dk2"/>
        </a:solidFill>
      </p:bgPr>
    </p:bg>
    <p:spTree>
      <p:nvGrpSpPr>
        <p:cNvPr id="96" name="Shape 96"/>
        <p:cNvGrpSpPr/>
        <p:nvPr/>
      </p:nvGrpSpPr>
      <p:grpSpPr>
        <a:xfrm>
          <a:off x="0" y="0"/>
          <a:ext cx="0" cy="0"/>
          <a:chOff x="0" y="0"/>
          <a:chExt cx="0" cy="0"/>
        </a:xfrm>
      </p:grpSpPr>
      <p:sp>
        <p:nvSpPr>
          <p:cNvPr id="97" name="Google Shape;97;p156"/>
          <p:cNvSpPr txBox="1"/>
          <p:nvPr>
            <p:ph idx="1" type="body"/>
          </p:nvPr>
        </p:nvSpPr>
        <p:spPr>
          <a:xfrm>
            <a:off x="584200" y="5715040"/>
            <a:ext cx="5367338" cy="553998"/>
          </a:xfrm>
          <a:prstGeom prst="rect">
            <a:avLst/>
          </a:prstGeom>
          <a:noFill/>
          <a:ln>
            <a:noFill/>
          </a:ln>
        </p:spPr>
        <p:txBody>
          <a:bodyPr anchorCtr="0" anchor="b" bIns="0" lIns="0" spcFirstLastPara="1" rIns="0" wrap="square" tIns="0">
            <a:spAutoFit/>
          </a:bodyPr>
          <a:lstStyle>
            <a:lvl1pPr indent="-228600" lvl="0" marL="457200" algn="l">
              <a:lnSpc>
                <a:spcPct val="100000"/>
              </a:lnSpc>
              <a:spcBef>
                <a:spcPts val="720"/>
              </a:spcBef>
              <a:spcAft>
                <a:spcPts val="0"/>
              </a:spcAft>
              <a:buClr>
                <a:schemeClr val="lt1"/>
              </a:buClr>
              <a:buSzPts val="3240"/>
              <a:buNone/>
              <a:defRPr sz="36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3749">
          <p15:clr>
            <a:srgbClr val="A4A3A4"/>
          </p15:clr>
        </p15:guide>
        <p15:guide id="2" pos="3932">
          <p15:clr>
            <a:srgbClr val="A4A3A4"/>
          </p15:clr>
        </p15:guide>
        <p15:guide id="3" orient="horz" pos="905">
          <p15:clr>
            <a:srgbClr val="5ACBF0"/>
          </p15:clr>
        </p15:guide>
        <p15:guide id="4" orient="horz" pos="1271">
          <p15:clr>
            <a:srgbClr val="5ACBF0"/>
          </p15:clr>
        </p15:guide>
        <p15:guide id="5"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
  <p:cSld name="Title - Square Photo ">
    <p:spTree>
      <p:nvGrpSpPr>
        <p:cNvPr id="102" name="Shape 102"/>
        <p:cNvGrpSpPr/>
        <p:nvPr/>
      </p:nvGrpSpPr>
      <p:grpSpPr>
        <a:xfrm>
          <a:off x="0" y="0"/>
          <a:ext cx="0" cy="0"/>
          <a:chOff x="0" y="0"/>
          <a:chExt cx="0" cy="0"/>
        </a:xfrm>
      </p:grpSpPr>
      <p:sp>
        <p:nvSpPr>
          <p:cNvPr id="103" name="Google Shape;103;p116"/>
          <p:cNvSpPr txBox="1"/>
          <p:nvPr>
            <p:ph type="title"/>
          </p:nvPr>
        </p:nvSpPr>
        <p:spPr>
          <a:xfrm>
            <a:off x="588263" y="588963"/>
            <a:ext cx="4158300" cy="2535300"/>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16"/>
          <p:cNvSpPr txBox="1"/>
          <p:nvPr>
            <p:ph idx="1" type="body"/>
          </p:nvPr>
        </p:nvSpPr>
        <p:spPr>
          <a:xfrm>
            <a:off x="584200" y="3535540"/>
            <a:ext cx="4162500" cy="2733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None/>
              <a:defRPr sz="22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105" name="Google Shape;105;p116"/>
          <p:cNvSpPr/>
          <p:nvPr>
            <p:ph idx="2" type="pic"/>
          </p:nvPr>
        </p:nvSpPr>
        <p:spPr>
          <a:xfrm>
            <a:off x="5334000" y="0"/>
            <a:ext cx="6858000" cy="6858000"/>
          </a:xfrm>
          <a:prstGeom prst="rect">
            <a:avLst/>
          </a:prstGeom>
          <a:noFill/>
          <a:ln>
            <a:noFill/>
          </a:ln>
        </p:spPr>
      </p:sp>
      <p:sp>
        <p:nvSpPr>
          <p:cNvPr id="106" name="Google Shape;106;p116"/>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3360">
          <p15:clr>
            <a:srgbClr val="5ACBF0"/>
          </p15:clr>
        </p15:guide>
        <p15:guide id="2" orient="horz" pos="1968">
          <p15:clr>
            <a:srgbClr val="5ACBF0"/>
          </p15:clr>
        </p15:guide>
        <p15:guide id="3" orient="horz" pos="2226">
          <p15:clr>
            <a:srgbClr val="5ACBF0"/>
          </p15:clr>
        </p15:guide>
        <p15:guide id="4" pos="3729">
          <p15:clr>
            <a:srgbClr val="C35EA4"/>
          </p15:clr>
        </p15:guide>
        <p15:guide id="5" pos="2993">
          <p15:clr>
            <a:srgbClr val="5ACBF0"/>
          </p15:clr>
        </p15:guide>
        <p15:guide id="6" pos="3543">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p:cSld name="Section Divider 3">
    <p:bg>
      <p:bgPr>
        <a:solidFill>
          <a:schemeClr val="lt2"/>
        </a:solidFill>
      </p:bgPr>
    </p:bg>
    <p:spTree>
      <p:nvGrpSpPr>
        <p:cNvPr id="107" name="Shape 107"/>
        <p:cNvGrpSpPr/>
        <p:nvPr/>
      </p:nvGrpSpPr>
      <p:grpSpPr>
        <a:xfrm>
          <a:off x="0" y="0"/>
          <a:ext cx="0" cy="0"/>
          <a:chOff x="0" y="0"/>
          <a:chExt cx="0" cy="0"/>
        </a:xfrm>
      </p:grpSpPr>
      <p:sp>
        <p:nvSpPr>
          <p:cNvPr id="108" name="Google Shape;108;p99"/>
          <p:cNvSpPr txBox="1"/>
          <p:nvPr>
            <p:ph type="title"/>
          </p:nvPr>
        </p:nvSpPr>
        <p:spPr>
          <a:xfrm>
            <a:off x="585216" y="3033223"/>
            <a:ext cx="9144000" cy="498600"/>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dk1"/>
              </a:buClr>
              <a:buSzPts val="3600"/>
              <a:buFont typeface="Quattrocento Sans"/>
              <a:buNone/>
              <a:defRPr b="0" sz="3600" cap="none">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99"/>
          <p:cNvSpPr txBox="1"/>
          <p:nvPr>
            <p:ph idx="1" type="body"/>
          </p:nvPr>
        </p:nvSpPr>
        <p:spPr>
          <a:xfrm>
            <a:off x="585216" y="3977319"/>
            <a:ext cx="91440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Font typeface="Arial"/>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p:cSld name="Demo slide">
    <p:bg>
      <p:bgPr>
        <a:solidFill>
          <a:schemeClr val="dk2"/>
        </a:solidFill>
      </p:bgPr>
    </p:bg>
    <p:spTree>
      <p:nvGrpSpPr>
        <p:cNvPr id="17" name="Shape 17"/>
        <p:cNvGrpSpPr/>
        <p:nvPr/>
      </p:nvGrpSpPr>
      <p:grpSpPr>
        <a:xfrm>
          <a:off x="0" y="0"/>
          <a:ext cx="0" cy="0"/>
          <a:chOff x="0" y="0"/>
          <a:chExt cx="0" cy="0"/>
        </a:xfrm>
      </p:grpSpPr>
      <p:sp>
        <p:nvSpPr>
          <p:cNvPr id="18" name="Google Shape;18;p98"/>
          <p:cNvSpPr txBox="1"/>
          <p:nvPr>
            <p:ph type="title"/>
          </p:nvPr>
        </p:nvSpPr>
        <p:spPr>
          <a:xfrm>
            <a:off x="585216" y="3033223"/>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rgbClr val="50E6FF"/>
              </a:buClr>
              <a:buSzPts val="3600"/>
              <a:buFont typeface="Quattrocento Sans"/>
              <a:buNone/>
              <a:defRPr b="0" sz="3600" cap="none">
                <a:solidFill>
                  <a:srgbClr val="50E6FF"/>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98"/>
          <p:cNvSpPr txBox="1"/>
          <p:nvPr>
            <p:ph idx="1" type="body"/>
          </p:nvPr>
        </p:nvSpPr>
        <p:spPr>
          <a:xfrm>
            <a:off x="585216" y="3977319"/>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Font typeface="Arial"/>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Blank">
  <p:cSld name="Header Line Blank">
    <p:spTree>
      <p:nvGrpSpPr>
        <p:cNvPr id="110" name="Shape 110"/>
        <p:cNvGrpSpPr/>
        <p:nvPr/>
      </p:nvGrpSpPr>
      <p:grpSpPr>
        <a:xfrm>
          <a:off x="0" y="0"/>
          <a:ext cx="0" cy="0"/>
          <a:chOff x="0" y="0"/>
          <a:chExt cx="0" cy="0"/>
        </a:xfrm>
      </p:grpSpPr>
      <p:sp>
        <p:nvSpPr>
          <p:cNvPr id="111" name="Google Shape;111;p128"/>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12" name="Google Shape;112;p128"/>
          <p:cNvCxnSpPr/>
          <p:nvPr/>
        </p:nvCxnSpPr>
        <p:spPr>
          <a:xfrm>
            <a:off x="584200" y="1219200"/>
            <a:ext cx="11025300"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full bleed upper title">
  <p:cSld name="Photo full bleed upper title">
    <p:spTree>
      <p:nvGrpSpPr>
        <p:cNvPr id="113" name="Shape 113"/>
        <p:cNvGrpSpPr/>
        <p:nvPr/>
      </p:nvGrpSpPr>
      <p:grpSpPr>
        <a:xfrm>
          <a:off x="0" y="0"/>
          <a:ext cx="0" cy="0"/>
          <a:chOff x="0" y="0"/>
          <a:chExt cx="0" cy="0"/>
        </a:xfrm>
      </p:grpSpPr>
      <p:sp>
        <p:nvSpPr>
          <p:cNvPr descr="This photo is a 'placeholder' only. Drag or drop your photo here, or click and tap the center to insert a photo." id="114" name="Google Shape;114;p112"/>
          <p:cNvSpPr/>
          <p:nvPr>
            <p:ph idx="2" type="pic"/>
          </p:nvPr>
        </p:nvSpPr>
        <p:spPr>
          <a:xfrm>
            <a:off x="0" y="0"/>
            <a:ext cx="12192000" cy="6858000"/>
          </a:xfrm>
          <a:prstGeom prst="rect">
            <a:avLst/>
          </a:prstGeom>
          <a:noFill/>
          <a:ln>
            <a:noFill/>
          </a:ln>
        </p:spPr>
      </p:sp>
      <p:sp>
        <p:nvSpPr>
          <p:cNvPr id="115" name="Google Shape;115;p112"/>
          <p:cNvSpPr txBox="1"/>
          <p:nvPr>
            <p:ph type="title"/>
          </p:nvPr>
        </p:nvSpPr>
        <p:spPr>
          <a:xfrm>
            <a:off x="0" y="585789"/>
            <a:ext cx="12192000" cy="1362300"/>
          </a:xfrm>
          <a:prstGeom prst="rect">
            <a:avLst/>
          </a:prstGeom>
          <a:noFill/>
          <a:ln>
            <a:noFill/>
          </a:ln>
        </p:spPr>
        <p:txBody>
          <a:bodyPr anchorCtr="0" anchor="t" bIns="586800" lIns="585200" spcFirstLastPara="1" rIns="585200" wrap="square" tIns="0">
            <a:noAutofit/>
          </a:bodyPr>
          <a:lstStyle>
            <a:lvl1pPr lvl="0" algn="l">
              <a:lnSpc>
                <a:spcPct val="100000"/>
              </a:lnSpc>
              <a:spcBef>
                <a:spcPts val="0"/>
              </a:spcBef>
              <a:spcAft>
                <a:spcPts val="0"/>
              </a:spcAft>
              <a:buClr>
                <a:srgbClr val="FFFFFF"/>
              </a:buClr>
              <a:buSzPts val="3600"/>
              <a:buFont typeface="Quattrocento Sans"/>
              <a:buNone/>
              <a:defRPr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12"/>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3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full bleed lower title">
  <p:cSld name="Photo full bleed lower title">
    <p:spTree>
      <p:nvGrpSpPr>
        <p:cNvPr id="117" name="Shape 117"/>
        <p:cNvGrpSpPr/>
        <p:nvPr/>
      </p:nvGrpSpPr>
      <p:grpSpPr>
        <a:xfrm>
          <a:off x="0" y="0"/>
          <a:ext cx="0" cy="0"/>
          <a:chOff x="0" y="0"/>
          <a:chExt cx="0" cy="0"/>
        </a:xfrm>
      </p:grpSpPr>
      <p:sp>
        <p:nvSpPr>
          <p:cNvPr descr="This photo is a 'placeholder' only. Drag or drop your photo here, or click and tap the center to insert a photo." id="118" name="Google Shape;118;p113"/>
          <p:cNvSpPr/>
          <p:nvPr>
            <p:ph idx="2" type="pic"/>
          </p:nvPr>
        </p:nvSpPr>
        <p:spPr>
          <a:xfrm>
            <a:off x="0" y="0"/>
            <a:ext cx="12192000" cy="6858000"/>
          </a:xfrm>
          <a:prstGeom prst="rect">
            <a:avLst/>
          </a:prstGeom>
          <a:noFill/>
          <a:ln>
            <a:noFill/>
          </a:ln>
        </p:spPr>
      </p:sp>
      <p:sp>
        <p:nvSpPr>
          <p:cNvPr id="119" name="Google Shape;119;p113"/>
          <p:cNvSpPr txBox="1"/>
          <p:nvPr>
            <p:ph type="title"/>
          </p:nvPr>
        </p:nvSpPr>
        <p:spPr>
          <a:xfrm>
            <a:off x="0" y="3657600"/>
            <a:ext cx="12192000" cy="3200400"/>
          </a:xfrm>
          <a:prstGeom prst="rect">
            <a:avLst/>
          </a:prstGeom>
          <a:gradFill>
            <a:gsLst>
              <a:gs pos="0">
                <a:srgbClr val="000000">
                  <a:alpha val="69019"/>
                </a:srgbClr>
              </a:gs>
              <a:gs pos="40000">
                <a:srgbClr val="000000">
                  <a:alpha val="69019"/>
                </a:srgbClr>
              </a:gs>
              <a:gs pos="100000">
                <a:srgbClr val="000000">
                  <a:alpha val="0"/>
                </a:srgbClr>
              </a:gs>
            </a:gsLst>
            <a:lin ang="16200038" scaled="0"/>
          </a:gradFill>
          <a:ln>
            <a:noFill/>
          </a:ln>
        </p:spPr>
        <p:txBody>
          <a:bodyPr anchorCtr="0" anchor="b" bIns="585200" lIns="585200" spcFirstLastPara="1" rIns="585200" wrap="square" tIns="585200">
            <a:noAutofit/>
          </a:bodyPr>
          <a:lstStyle>
            <a:lvl1pPr lvl="0" algn="l">
              <a:lnSpc>
                <a:spcPct val="100000"/>
              </a:lnSpc>
              <a:spcBef>
                <a:spcPts val="0"/>
              </a:spcBef>
              <a:spcAft>
                <a:spcPts val="0"/>
              </a:spcAft>
              <a:buClr>
                <a:srgbClr val="FFFFFF"/>
              </a:buClr>
              <a:buSzPts val="3600"/>
              <a:buFont typeface="Quattrocento Sans"/>
              <a:buNone/>
              <a:defRPr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13"/>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3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horizontal photo and title">
  <p:cSld name="Bottom horizontal photo and title">
    <p:spTree>
      <p:nvGrpSpPr>
        <p:cNvPr id="121" name="Shape 121"/>
        <p:cNvGrpSpPr/>
        <p:nvPr/>
      </p:nvGrpSpPr>
      <p:grpSpPr>
        <a:xfrm>
          <a:off x="0" y="0"/>
          <a:ext cx="0" cy="0"/>
          <a:chOff x="0" y="0"/>
          <a:chExt cx="0" cy="0"/>
        </a:xfrm>
      </p:grpSpPr>
      <p:sp>
        <p:nvSpPr>
          <p:cNvPr id="122" name="Google Shape;122;p114"/>
          <p:cNvSpPr txBox="1"/>
          <p:nvPr>
            <p:ph type="title"/>
          </p:nvPr>
        </p:nvSpPr>
        <p:spPr>
          <a:xfrm>
            <a:off x="588263" y="585788"/>
            <a:ext cx="11018400" cy="1115100"/>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This photo is a 'placeholder' only. Drag or drop your photo here, or click and tap the center to insert a photo." id="123" name="Google Shape;123;p114"/>
          <p:cNvSpPr/>
          <p:nvPr>
            <p:ph idx="2" type="pic"/>
          </p:nvPr>
        </p:nvSpPr>
        <p:spPr>
          <a:xfrm>
            <a:off x="-2381" y="2286000"/>
            <a:ext cx="12192000" cy="4572000"/>
          </a:xfrm>
          <a:prstGeom prst="rect">
            <a:avLst/>
          </a:prstGeom>
          <a:noFill/>
          <a:ln>
            <a:noFill/>
          </a:ln>
        </p:spPr>
      </p:sp>
      <p:sp>
        <p:nvSpPr>
          <p:cNvPr id="124" name="Google Shape;124;p114"/>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1440">
          <p15:clr>
            <a:srgbClr val="5ACBF0"/>
          </p15:clr>
        </p15:guide>
        <p15:guide id="2" orient="horz" pos="720">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horizontal photo and title left">
  <p:cSld name="Bottom horizontal photo and title left">
    <p:spTree>
      <p:nvGrpSpPr>
        <p:cNvPr id="125" name="Shape 125"/>
        <p:cNvGrpSpPr/>
        <p:nvPr/>
      </p:nvGrpSpPr>
      <p:grpSpPr>
        <a:xfrm>
          <a:off x="0" y="0"/>
          <a:ext cx="0" cy="0"/>
          <a:chOff x="0" y="0"/>
          <a:chExt cx="0" cy="0"/>
        </a:xfrm>
      </p:grpSpPr>
      <p:sp>
        <p:nvSpPr>
          <p:cNvPr id="126" name="Google Shape;126;p115"/>
          <p:cNvSpPr txBox="1"/>
          <p:nvPr>
            <p:ph type="title"/>
          </p:nvPr>
        </p:nvSpPr>
        <p:spPr>
          <a:xfrm>
            <a:off x="588263" y="866287"/>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This photo is a 'placeholder' only. Drag or drop your photo here, or click and tap the center to insert a photo." id="127" name="Google Shape;127;p115"/>
          <p:cNvSpPr/>
          <p:nvPr>
            <p:ph idx="2" type="pic"/>
          </p:nvPr>
        </p:nvSpPr>
        <p:spPr>
          <a:xfrm>
            <a:off x="-2381" y="2286000"/>
            <a:ext cx="12192000" cy="4572000"/>
          </a:xfrm>
          <a:prstGeom prst="rect">
            <a:avLst/>
          </a:prstGeom>
          <a:noFill/>
          <a:ln>
            <a:noFill/>
          </a:ln>
        </p:spPr>
      </p:sp>
      <p:sp>
        <p:nvSpPr>
          <p:cNvPr id="128" name="Google Shape;128;p115"/>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1440">
          <p15:clr>
            <a:srgbClr val="5ACBF0"/>
          </p15:clr>
        </p15:guide>
        <p15:guide id="2" orient="horz" pos="720">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Right">
  <p:cSld name="Title - Square Photo Right">
    <p:bg>
      <p:bgPr>
        <a:solidFill>
          <a:schemeClr val="lt1"/>
        </a:solidFill>
      </p:bgPr>
    </p:bg>
    <p:spTree>
      <p:nvGrpSpPr>
        <p:cNvPr id="129" name="Shape 129"/>
        <p:cNvGrpSpPr/>
        <p:nvPr/>
      </p:nvGrpSpPr>
      <p:grpSpPr>
        <a:xfrm>
          <a:off x="0" y="0"/>
          <a:ext cx="0" cy="0"/>
          <a:chOff x="0" y="0"/>
          <a:chExt cx="0" cy="0"/>
        </a:xfrm>
      </p:grpSpPr>
      <p:sp>
        <p:nvSpPr>
          <p:cNvPr id="130" name="Google Shape;130;p117"/>
          <p:cNvSpPr/>
          <p:nvPr>
            <p:ph idx="2" type="pic"/>
          </p:nvPr>
        </p:nvSpPr>
        <p:spPr>
          <a:xfrm>
            <a:off x="5299075" y="0"/>
            <a:ext cx="6892800" cy="6858000"/>
          </a:xfrm>
          <a:prstGeom prst="rect">
            <a:avLst/>
          </a:prstGeom>
          <a:noFill/>
          <a:ln>
            <a:noFill/>
          </a:ln>
        </p:spPr>
      </p:sp>
      <p:sp>
        <p:nvSpPr>
          <p:cNvPr id="131" name="Google Shape;131;p117"/>
          <p:cNvSpPr txBox="1"/>
          <p:nvPr>
            <p:ph type="title"/>
          </p:nvPr>
        </p:nvSpPr>
        <p:spPr>
          <a:xfrm>
            <a:off x="584200" y="457200"/>
            <a:ext cx="44163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17"/>
          <p:cNvSpPr txBox="1"/>
          <p:nvPr>
            <p:ph idx="1" type="body"/>
          </p:nvPr>
        </p:nvSpPr>
        <p:spPr>
          <a:xfrm>
            <a:off x="584200" y="1436688"/>
            <a:ext cx="3470400" cy="2302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40"/>
              </a:spcBef>
              <a:spcAft>
                <a:spcPts val="0"/>
              </a:spcAft>
              <a:buClr>
                <a:schemeClr val="dk1"/>
              </a:buClr>
              <a:buSzPts val="1980"/>
              <a:buFont typeface="Quattrocento Sans"/>
              <a:buNone/>
              <a:defRPr sz="2200"/>
            </a:lvl1pPr>
            <a:lvl2pPr indent="-228600" lvl="1" marL="914400" algn="l">
              <a:lnSpc>
                <a:spcPct val="100000"/>
              </a:lnSpc>
              <a:spcBef>
                <a:spcPts val="440"/>
              </a:spcBef>
              <a:spcAft>
                <a:spcPts val="0"/>
              </a:spcAft>
              <a:buClr>
                <a:schemeClr val="dk1"/>
              </a:buClr>
              <a:buSzPts val="1980"/>
              <a:buFont typeface="Quattrocento Sans"/>
              <a:buNone/>
              <a:defRPr sz="2200"/>
            </a:lvl2pPr>
            <a:lvl3pPr indent="-228600" lvl="2" marL="1371600" algn="l">
              <a:lnSpc>
                <a:spcPct val="100000"/>
              </a:lnSpc>
              <a:spcBef>
                <a:spcPts val="440"/>
              </a:spcBef>
              <a:spcAft>
                <a:spcPts val="0"/>
              </a:spcAft>
              <a:buClr>
                <a:schemeClr val="dk1"/>
              </a:buClr>
              <a:buSzPts val="1980"/>
              <a:buFont typeface="Quattrocento Sans"/>
              <a:buNone/>
              <a:defRPr sz="2200"/>
            </a:lvl3pPr>
            <a:lvl4pPr indent="-228600" lvl="3" marL="1828800" algn="l">
              <a:lnSpc>
                <a:spcPct val="100000"/>
              </a:lnSpc>
              <a:spcBef>
                <a:spcPts val="440"/>
              </a:spcBef>
              <a:spcAft>
                <a:spcPts val="0"/>
              </a:spcAft>
              <a:buClr>
                <a:schemeClr val="dk1"/>
              </a:buClr>
              <a:buSzPts val="1980"/>
              <a:buFont typeface="Quattrocento Sans"/>
              <a:buNone/>
              <a:defRPr sz="2200"/>
            </a:lvl4pPr>
            <a:lvl5pPr indent="-228600" lvl="4" marL="2286000" algn="l">
              <a:lnSpc>
                <a:spcPct val="100000"/>
              </a:lnSpc>
              <a:spcBef>
                <a:spcPts val="440"/>
              </a:spcBef>
              <a:spcAft>
                <a:spcPts val="0"/>
              </a:spcAft>
              <a:buClr>
                <a:schemeClr val="dk1"/>
              </a:buClr>
              <a:buSzPts val="1980"/>
              <a:buFont typeface="Quattrocento Sans"/>
              <a:buNone/>
              <a:defRPr sz="2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3160">
          <p15:clr>
            <a:srgbClr val="A4A3A4"/>
          </p15:clr>
        </p15:guide>
        <p15:guide id="2" pos="3341">
          <p15:clr>
            <a:srgbClr val="A4A3A4"/>
          </p15:clr>
        </p15:guide>
        <p15:guide id="3" orient="horz" pos="905">
          <p15:clr>
            <a:srgbClr val="5ACBF0"/>
          </p15:clr>
        </p15:guide>
        <p15:guide id="4"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3">
  <p:cSld name="Title and text side by side 3">
    <p:spTree>
      <p:nvGrpSpPr>
        <p:cNvPr id="133" name="Shape 133"/>
        <p:cNvGrpSpPr/>
        <p:nvPr/>
      </p:nvGrpSpPr>
      <p:grpSpPr>
        <a:xfrm>
          <a:off x="0" y="0"/>
          <a:ext cx="0" cy="0"/>
          <a:chOff x="0" y="0"/>
          <a:chExt cx="0" cy="0"/>
        </a:xfrm>
      </p:grpSpPr>
      <p:sp>
        <p:nvSpPr>
          <p:cNvPr id="134" name="Google Shape;134;p118"/>
          <p:cNvSpPr/>
          <p:nvPr/>
        </p:nvSpPr>
        <p:spPr>
          <a:xfrm>
            <a:off x="0" y="0"/>
            <a:ext cx="43560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35" name="Google Shape;135;p118"/>
          <p:cNvSpPr txBox="1"/>
          <p:nvPr>
            <p:ph type="title"/>
          </p:nvPr>
        </p:nvSpPr>
        <p:spPr>
          <a:xfrm>
            <a:off x="588263" y="585788"/>
            <a:ext cx="3182100" cy="3118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18"/>
          <p:cNvSpPr txBox="1"/>
          <p:nvPr>
            <p:ph idx="1" type="body"/>
          </p:nvPr>
        </p:nvSpPr>
        <p:spPr>
          <a:xfrm>
            <a:off x="4941888" y="585788"/>
            <a:ext cx="6667500" cy="5683200"/>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7" name="Google Shape;137;p118"/>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2b">
  <p:cSld name="Quote slide 2b">
    <p:bg>
      <p:bgPr>
        <a:solidFill>
          <a:schemeClr val="lt1"/>
        </a:solidFill>
      </p:bgPr>
    </p:bg>
    <p:spTree>
      <p:nvGrpSpPr>
        <p:cNvPr id="138" name="Shape 138"/>
        <p:cNvGrpSpPr/>
        <p:nvPr/>
      </p:nvGrpSpPr>
      <p:grpSpPr>
        <a:xfrm>
          <a:off x="0" y="0"/>
          <a:ext cx="0" cy="0"/>
          <a:chOff x="0" y="0"/>
          <a:chExt cx="0" cy="0"/>
        </a:xfrm>
      </p:grpSpPr>
      <p:sp>
        <p:nvSpPr>
          <p:cNvPr id="139" name="Google Shape;139;p123"/>
          <p:cNvSpPr/>
          <p:nvPr/>
        </p:nvSpPr>
        <p:spPr>
          <a:xfrm>
            <a:off x="0" y="0"/>
            <a:ext cx="81279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40" name="Google Shape;140;p123"/>
          <p:cNvSpPr txBox="1"/>
          <p:nvPr>
            <p:ph idx="1" type="body"/>
          </p:nvPr>
        </p:nvSpPr>
        <p:spPr>
          <a:xfrm>
            <a:off x="8420100" y="2044961"/>
            <a:ext cx="3478200" cy="276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1" name="Google Shape;141;p123"/>
          <p:cNvSpPr txBox="1"/>
          <p:nvPr>
            <p:ph idx="2" type="body"/>
          </p:nvPr>
        </p:nvSpPr>
        <p:spPr>
          <a:xfrm>
            <a:off x="8420100" y="2342540"/>
            <a:ext cx="34782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6"/>
              </a:buClr>
              <a:buSzPts val="1260"/>
              <a:buNone/>
              <a:defRPr sz="1400">
                <a:solidFill>
                  <a:schemeClr val="accent6"/>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2" name="Google Shape;142;p123"/>
          <p:cNvSpPr txBox="1"/>
          <p:nvPr>
            <p:ph type="title"/>
          </p:nvPr>
        </p:nvSpPr>
        <p:spPr>
          <a:xfrm>
            <a:off x="1163638" y="2025650"/>
            <a:ext cx="63723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guide id="11" pos="73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with picture - alt">
  <p:cSld name="Quote slide with picture - alt">
    <p:spTree>
      <p:nvGrpSpPr>
        <p:cNvPr id="143" name="Shape 143"/>
        <p:cNvGrpSpPr/>
        <p:nvPr/>
      </p:nvGrpSpPr>
      <p:grpSpPr>
        <a:xfrm>
          <a:off x="0" y="0"/>
          <a:ext cx="0" cy="0"/>
          <a:chOff x="0" y="0"/>
          <a:chExt cx="0" cy="0"/>
        </a:xfrm>
      </p:grpSpPr>
      <p:sp>
        <p:nvSpPr>
          <p:cNvPr id="144" name="Google Shape;144;p124"/>
          <p:cNvSpPr txBox="1"/>
          <p:nvPr>
            <p:ph idx="1" type="body"/>
          </p:nvPr>
        </p:nvSpPr>
        <p:spPr>
          <a:xfrm>
            <a:off x="1163638" y="3779493"/>
            <a:ext cx="6372300" cy="276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6"/>
              </a:buClr>
              <a:buSzPts val="1620"/>
              <a:buNone/>
              <a:defRPr sz="1800">
                <a:solidFill>
                  <a:schemeClr val="accent6"/>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5" name="Google Shape;145;p124"/>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146" name="Google Shape;146;p124"/>
          <p:cNvSpPr/>
          <p:nvPr>
            <p:ph idx="2" type="pic"/>
          </p:nvPr>
        </p:nvSpPr>
        <p:spPr>
          <a:xfrm>
            <a:off x="7835900" y="0"/>
            <a:ext cx="4356000" cy="6858000"/>
          </a:xfrm>
          <a:prstGeom prst="rect">
            <a:avLst/>
          </a:prstGeom>
          <a:noFill/>
          <a:ln>
            <a:noFill/>
          </a:ln>
        </p:spPr>
      </p:sp>
      <p:sp>
        <p:nvSpPr>
          <p:cNvPr id="147" name="Google Shape;147;p124"/>
          <p:cNvSpPr txBox="1"/>
          <p:nvPr>
            <p:ph idx="3" type="body"/>
          </p:nvPr>
        </p:nvSpPr>
        <p:spPr>
          <a:xfrm>
            <a:off x="1163638" y="4077072"/>
            <a:ext cx="63723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6"/>
              </a:buClr>
              <a:buSzPts val="1260"/>
              <a:buNone/>
              <a:defRPr sz="1400">
                <a:solidFill>
                  <a:schemeClr val="accent6"/>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48" name="Google Shape;148;p124"/>
          <p:cNvSpPr txBox="1"/>
          <p:nvPr>
            <p:ph type="title"/>
          </p:nvPr>
        </p:nvSpPr>
        <p:spPr>
          <a:xfrm>
            <a:off x="1163638" y="2025650"/>
            <a:ext cx="63723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733">
          <p15:clr>
            <a:srgbClr val="5ACBF0"/>
          </p15:clr>
        </p15:guide>
        <p15:guide id="5" pos="4747">
          <p15:clr>
            <a:srgbClr val="5ACBF0"/>
          </p15:clr>
        </p15:guide>
        <p15:guide id="6" pos="4936">
          <p15:clr>
            <a:srgbClr val="5ACBF0"/>
          </p15:clr>
        </p15:guide>
        <p15:guide id="7" pos="5123">
          <p15:clr>
            <a:srgbClr val="5ACBF0"/>
          </p15:clr>
        </p15:guide>
        <p15:guide id="8" orient="horz" pos="3465">
          <p15:clr>
            <a:srgbClr val="5ACBF0"/>
          </p15:clr>
        </p15:guide>
        <p15:guide id="9" orient="horz" pos="1956">
          <p15:clr>
            <a:srgbClr val="FBAE40"/>
          </p15:clr>
        </p15:guide>
        <p15:guide id="10" pos="1096">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Profile">
  <p:cSld name="Project Profile">
    <p:spTree>
      <p:nvGrpSpPr>
        <p:cNvPr id="149" name="Shape 149"/>
        <p:cNvGrpSpPr/>
        <p:nvPr/>
      </p:nvGrpSpPr>
      <p:grpSpPr>
        <a:xfrm>
          <a:off x="0" y="0"/>
          <a:ext cx="0" cy="0"/>
          <a:chOff x="0" y="0"/>
          <a:chExt cx="0" cy="0"/>
        </a:xfrm>
      </p:grpSpPr>
      <p:sp>
        <p:nvSpPr>
          <p:cNvPr id="150" name="Google Shape;150;p125"/>
          <p:cNvSpPr/>
          <p:nvPr/>
        </p:nvSpPr>
        <p:spPr>
          <a:xfrm>
            <a:off x="-1" y="0"/>
            <a:ext cx="59595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151" name="Google Shape;151;p125"/>
          <p:cNvSpPr txBox="1"/>
          <p:nvPr>
            <p:ph type="title"/>
          </p:nvPr>
        </p:nvSpPr>
        <p:spPr>
          <a:xfrm>
            <a:off x="588263" y="585788"/>
            <a:ext cx="4726800" cy="850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52" name="Google Shape;152;p125"/>
          <p:cNvCxnSpPr/>
          <p:nvPr/>
        </p:nvCxnSpPr>
        <p:spPr>
          <a:xfrm>
            <a:off x="6240463" y="2028346"/>
            <a:ext cx="5368800" cy="0"/>
          </a:xfrm>
          <a:prstGeom prst="straightConnector1">
            <a:avLst/>
          </a:prstGeom>
          <a:noFill/>
          <a:ln cap="flat" cmpd="sng" w="25400">
            <a:solidFill>
              <a:schemeClr val="dk2"/>
            </a:solidFill>
            <a:prstDash val="solid"/>
            <a:round/>
            <a:headEnd len="sm" w="sm" type="none"/>
            <a:tailEnd len="sm" w="sm" type="none"/>
          </a:ln>
        </p:spPr>
      </p:cxnSp>
      <p:sp>
        <p:nvSpPr>
          <p:cNvPr id="153" name="Google Shape;153;p125"/>
          <p:cNvSpPr txBox="1"/>
          <p:nvPr>
            <p:ph idx="1" type="body"/>
          </p:nvPr>
        </p:nvSpPr>
        <p:spPr>
          <a:xfrm>
            <a:off x="584201" y="2017713"/>
            <a:ext cx="3481500" cy="2326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lt1"/>
              </a:buClr>
              <a:buSzPts val="1620"/>
              <a:buNone/>
              <a:defRPr sz="1800">
                <a:solidFill>
                  <a:schemeClr val="lt1"/>
                </a:solidFill>
              </a:defRPr>
            </a:lvl1pPr>
            <a:lvl2pPr indent="-228600" lvl="1" marL="914400" algn="l">
              <a:lnSpc>
                <a:spcPct val="100000"/>
              </a:lnSpc>
              <a:spcBef>
                <a:spcPts val="360"/>
              </a:spcBef>
              <a:spcAft>
                <a:spcPts val="0"/>
              </a:spcAft>
              <a:buClr>
                <a:schemeClr val="lt1"/>
              </a:buClr>
              <a:buSzPts val="1620"/>
              <a:buNone/>
              <a:defRPr sz="1800">
                <a:solidFill>
                  <a:schemeClr val="lt1"/>
                </a:solidFill>
              </a:defRPr>
            </a:lvl2pPr>
            <a:lvl3pPr indent="-228600" lvl="2" marL="1371600" algn="l">
              <a:lnSpc>
                <a:spcPct val="100000"/>
              </a:lnSpc>
              <a:spcBef>
                <a:spcPts val="360"/>
              </a:spcBef>
              <a:spcAft>
                <a:spcPts val="0"/>
              </a:spcAft>
              <a:buClr>
                <a:schemeClr val="lt1"/>
              </a:buClr>
              <a:buSzPts val="1620"/>
              <a:buNone/>
              <a:defRPr sz="1800">
                <a:solidFill>
                  <a:schemeClr val="lt1"/>
                </a:solidFill>
              </a:defRPr>
            </a:lvl3pPr>
            <a:lvl4pPr indent="-228600" lvl="3" marL="1828800" algn="l">
              <a:lnSpc>
                <a:spcPct val="100000"/>
              </a:lnSpc>
              <a:spcBef>
                <a:spcPts val="360"/>
              </a:spcBef>
              <a:spcAft>
                <a:spcPts val="0"/>
              </a:spcAft>
              <a:buClr>
                <a:schemeClr val="lt1"/>
              </a:buClr>
              <a:buSzPts val="1620"/>
              <a:buNone/>
              <a:defRPr sz="1800">
                <a:solidFill>
                  <a:schemeClr val="lt1"/>
                </a:solidFill>
              </a:defRPr>
            </a:lvl4pPr>
            <a:lvl5pPr indent="-228600" lvl="4" marL="2286000" algn="l">
              <a:lnSpc>
                <a:spcPct val="100000"/>
              </a:lnSpc>
              <a:spcBef>
                <a:spcPts val="360"/>
              </a:spcBef>
              <a:spcAft>
                <a:spcPts val="0"/>
              </a:spcAft>
              <a:buClr>
                <a:schemeClr val="lt1"/>
              </a:buClr>
              <a:buSzPts val="1620"/>
              <a:buNone/>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4" name="Google Shape;154;p125"/>
          <p:cNvSpPr txBox="1"/>
          <p:nvPr>
            <p:ph idx="2" type="body"/>
          </p:nvPr>
        </p:nvSpPr>
        <p:spPr>
          <a:xfrm>
            <a:off x="6240463" y="585788"/>
            <a:ext cx="1596900" cy="647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720"/>
              </a:spcBef>
              <a:spcAft>
                <a:spcPts val="0"/>
              </a:spcAft>
              <a:buClr>
                <a:schemeClr val="dk1"/>
              </a:buClr>
              <a:buSzPts val="3240"/>
              <a:buNone/>
              <a:defRPr sz="3600">
                <a:latin typeface="Quattrocento Sans"/>
                <a:ea typeface="Quattrocento Sans"/>
                <a:cs typeface="Quattrocento Sans"/>
                <a:sym typeface="Quattrocento Sans"/>
              </a:defRPr>
            </a:lvl1pPr>
            <a:lvl2pPr indent="-434340" lvl="1" marL="9144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2pPr>
            <a:lvl3pPr indent="-434339" lvl="2" marL="13716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3pPr>
            <a:lvl4pPr indent="-434339" lvl="3" marL="18288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4pPr>
            <a:lvl5pPr indent="-434339" lvl="4" marL="22860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5" name="Google Shape;155;p125"/>
          <p:cNvSpPr txBox="1"/>
          <p:nvPr>
            <p:ph idx="3" type="body"/>
          </p:nvPr>
        </p:nvSpPr>
        <p:spPr>
          <a:xfrm>
            <a:off x="8148638" y="585788"/>
            <a:ext cx="1560600" cy="647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720"/>
              </a:spcBef>
              <a:spcAft>
                <a:spcPts val="0"/>
              </a:spcAft>
              <a:buClr>
                <a:schemeClr val="dk1"/>
              </a:buClr>
              <a:buSzPts val="3240"/>
              <a:buNone/>
              <a:defRPr sz="3600">
                <a:latin typeface="Quattrocento Sans"/>
                <a:ea typeface="Quattrocento Sans"/>
                <a:cs typeface="Quattrocento Sans"/>
                <a:sym typeface="Quattrocento Sans"/>
              </a:defRPr>
            </a:lvl1pPr>
            <a:lvl2pPr indent="-434340" lvl="1" marL="9144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2pPr>
            <a:lvl3pPr indent="-434339" lvl="2" marL="13716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3pPr>
            <a:lvl4pPr indent="-434339" lvl="3" marL="18288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4pPr>
            <a:lvl5pPr indent="-434339" lvl="4" marL="22860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6" name="Google Shape;156;p125"/>
          <p:cNvSpPr txBox="1"/>
          <p:nvPr>
            <p:ph idx="4" type="body"/>
          </p:nvPr>
        </p:nvSpPr>
        <p:spPr>
          <a:xfrm>
            <a:off x="10013951" y="585788"/>
            <a:ext cx="1595400" cy="6477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720"/>
              </a:spcBef>
              <a:spcAft>
                <a:spcPts val="0"/>
              </a:spcAft>
              <a:buClr>
                <a:schemeClr val="dk1"/>
              </a:buClr>
              <a:buSzPts val="3240"/>
              <a:buNone/>
              <a:defRPr sz="3600">
                <a:latin typeface="Quattrocento Sans"/>
                <a:ea typeface="Quattrocento Sans"/>
                <a:cs typeface="Quattrocento Sans"/>
                <a:sym typeface="Quattrocento Sans"/>
              </a:defRPr>
            </a:lvl1pPr>
            <a:lvl2pPr indent="-434340" lvl="1" marL="9144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2pPr>
            <a:lvl3pPr indent="-434339" lvl="2" marL="13716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3pPr>
            <a:lvl4pPr indent="-434339" lvl="3" marL="18288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4pPr>
            <a:lvl5pPr indent="-434339" lvl="4" marL="2286000" algn="l">
              <a:lnSpc>
                <a:spcPct val="100000"/>
              </a:lnSpc>
              <a:spcBef>
                <a:spcPts val="720"/>
              </a:spcBef>
              <a:spcAft>
                <a:spcPts val="0"/>
              </a:spcAft>
              <a:buClr>
                <a:schemeClr val="dk1"/>
              </a:buClr>
              <a:buSzPts val="3240"/>
              <a:buChar char="·"/>
              <a:defRPr sz="36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7" name="Google Shape;157;p125"/>
          <p:cNvSpPr txBox="1"/>
          <p:nvPr>
            <p:ph idx="5" type="body"/>
          </p:nvPr>
        </p:nvSpPr>
        <p:spPr>
          <a:xfrm>
            <a:off x="6240463" y="1233489"/>
            <a:ext cx="1571700" cy="6111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280"/>
              </a:spcBef>
              <a:spcAft>
                <a:spcPts val="0"/>
              </a:spcAft>
              <a:buClr>
                <a:schemeClr val="accent6"/>
              </a:buClr>
              <a:buSzPts val="1260"/>
              <a:buNone/>
              <a:defRPr sz="1400">
                <a:solidFill>
                  <a:schemeClr val="accent6"/>
                </a:solidFil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8" name="Google Shape;158;p125"/>
          <p:cNvSpPr txBox="1"/>
          <p:nvPr>
            <p:ph idx="6" type="body"/>
          </p:nvPr>
        </p:nvSpPr>
        <p:spPr>
          <a:xfrm>
            <a:off x="8148638" y="1233489"/>
            <a:ext cx="1571700" cy="6111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280"/>
              </a:spcBef>
              <a:spcAft>
                <a:spcPts val="0"/>
              </a:spcAft>
              <a:buClr>
                <a:schemeClr val="accent6"/>
              </a:buClr>
              <a:buSzPts val="1260"/>
              <a:buNone/>
              <a:defRPr sz="1400">
                <a:solidFill>
                  <a:schemeClr val="accent6"/>
                </a:solidFil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9" name="Google Shape;159;p125"/>
          <p:cNvSpPr txBox="1"/>
          <p:nvPr>
            <p:ph idx="7" type="body"/>
          </p:nvPr>
        </p:nvSpPr>
        <p:spPr>
          <a:xfrm>
            <a:off x="10013950" y="1233489"/>
            <a:ext cx="1595400" cy="611100"/>
          </a:xfrm>
          <a:prstGeom prst="rect">
            <a:avLst/>
          </a:prstGeom>
          <a:noFill/>
          <a:ln>
            <a:noFill/>
          </a:ln>
        </p:spPr>
        <p:txBody>
          <a:bodyPr anchorCtr="0" anchor="ctr" bIns="0" lIns="0" spcFirstLastPara="1" rIns="0" wrap="square" tIns="0">
            <a:noAutofit/>
          </a:bodyPr>
          <a:lstStyle>
            <a:lvl1pPr indent="-228600" lvl="0" marL="457200" algn="ctr">
              <a:lnSpc>
                <a:spcPct val="100000"/>
              </a:lnSpc>
              <a:spcBef>
                <a:spcPts val="280"/>
              </a:spcBef>
              <a:spcAft>
                <a:spcPts val="0"/>
              </a:spcAft>
              <a:buClr>
                <a:schemeClr val="accent6"/>
              </a:buClr>
              <a:buSzPts val="1260"/>
              <a:buNone/>
              <a:defRPr sz="1400">
                <a:solidFill>
                  <a:schemeClr val="accent6"/>
                </a:solidFill>
              </a:defRPr>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0" name="Google Shape;160;p125"/>
          <p:cNvSpPr txBox="1"/>
          <p:nvPr>
            <p:ph idx="8" type="body"/>
          </p:nvPr>
        </p:nvSpPr>
        <p:spPr>
          <a:xfrm>
            <a:off x="6240463" y="2017713"/>
            <a:ext cx="4422900" cy="704100"/>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1" name="Google Shape;161;p125"/>
          <p:cNvSpPr txBox="1"/>
          <p:nvPr>
            <p:ph idx="9" type="body"/>
          </p:nvPr>
        </p:nvSpPr>
        <p:spPr>
          <a:xfrm>
            <a:off x="6240463" y="2977115"/>
            <a:ext cx="5368800" cy="11484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280"/>
              </a:spcBef>
              <a:spcAft>
                <a:spcPts val="0"/>
              </a:spcAft>
              <a:buClr>
                <a:schemeClr val="accent6"/>
              </a:buClr>
              <a:buSzPts val="1260"/>
              <a:buNone/>
              <a:defRPr sz="1400">
                <a:solidFill>
                  <a:schemeClr val="accent6"/>
                </a:solidFill>
              </a:defRPr>
            </a:lvl1pPr>
            <a:lvl2pPr indent="-228600" lvl="1" marL="914400" algn="l">
              <a:lnSpc>
                <a:spcPct val="100000"/>
              </a:lnSpc>
              <a:spcBef>
                <a:spcPts val="400"/>
              </a:spcBef>
              <a:spcAft>
                <a:spcPts val="0"/>
              </a:spcAft>
              <a:buClr>
                <a:schemeClr val="accent6"/>
              </a:buClr>
              <a:buSzPts val="1800"/>
              <a:buNone/>
              <a:defRPr>
                <a:solidFill>
                  <a:schemeClr val="accent6"/>
                </a:solidFill>
              </a:defRPr>
            </a:lvl2pPr>
            <a:lvl3pPr indent="-228600" lvl="2" marL="1371600" algn="l">
              <a:lnSpc>
                <a:spcPct val="100000"/>
              </a:lnSpc>
              <a:spcBef>
                <a:spcPts val="320"/>
              </a:spcBef>
              <a:spcAft>
                <a:spcPts val="0"/>
              </a:spcAft>
              <a:buClr>
                <a:schemeClr val="accent6"/>
              </a:buClr>
              <a:buSzPts val="1440"/>
              <a:buNone/>
              <a:defRPr>
                <a:solidFill>
                  <a:schemeClr val="accent6"/>
                </a:solidFill>
              </a:defRPr>
            </a:lvl3pPr>
            <a:lvl4pPr indent="-228600" lvl="3" marL="1828800" algn="l">
              <a:lnSpc>
                <a:spcPct val="100000"/>
              </a:lnSpc>
              <a:spcBef>
                <a:spcPts val="280"/>
              </a:spcBef>
              <a:spcAft>
                <a:spcPts val="0"/>
              </a:spcAft>
              <a:buClr>
                <a:schemeClr val="accent6"/>
              </a:buClr>
              <a:buSzPts val="1260"/>
              <a:buNone/>
              <a:defRPr>
                <a:solidFill>
                  <a:schemeClr val="accent6"/>
                </a:solidFill>
              </a:defRPr>
            </a:lvl4pPr>
            <a:lvl5pPr indent="-228600" lvl="4" marL="2286000" algn="l">
              <a:lnSpc>
                <a:spcPct val="100000"/>
              </a:lnSpc>
              <a:spcBef>
                <a:spcPts val="280"/>
              </a:spcBef>
              <a:spcAft>
                <a:spcPts val="0"/>
              </a:spcAft>
              <a:buClr>
                <a:schemeClr val="accent6"/>
              </a:buClr>
              <a:buSzPts val="1260"/>
              <a:buNone/>
              <a:defRPr>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2" name="Google Shape;162;p125"/>
          <p:cNvSpPr txBox="1"/>
          <p:nvPr>
            <p:ph idx="13" type="body"/>
          </p:nvPr>
        </p:nvSpPr>
        <p:spPr>
          <a:xfrm>
            <a:off x="6240463" y="4161319"/>
            <a:ext cx="4422900" cy="704100"/>
          </a:xfrm>
          <a:prstGeom prst="rect">
            <a:avLst/>
          </a:prstGeom>
          <a:noFill/>
          <a:ln>
            <a:noFill/>
          </a:ln>
        </p:spPr>
        <p:txBody>
          <a:bodyPr anchorCtr="0" anchor="b" bIns="46800" lIns="90000" spcFirstLastPara="1" rIns="90000" wrap="square" tIns="46800">
            <a:no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atin typeface="Quattrocento Sans"/>
                <a:ea typeface="Quattrocento Sans"/>
                <a:cs typeface="Quattrocento Sans"/>
                <a:sym typeface="Quattrocento Sans"/>
              </a:defRPr>
            </a:lvl2pPr>
            <a:lvl3pPr indent="-228600" lvl="2" marL="1371600" algn="l">
              <a:lnSpc>
                <a:spcPct val="100000"/>
              </a:lnSpc>
              <a:spcBef>
                <a:spcPts val="320"/>
              </a:spcBef>
              <a:spcAft>
                <a:spcPts val="0"/>
              </a:spcAft>
              <a:buClr>
                <a:schemeClr val="dk1"/>
              </a:buClr>
              <a:buSzPts val="1440"/>
              <a:buNone/>
              <a:defRPr>
                <a:latin typeface="Quattrocento Sans"/>
                <a:ea typeface="Quattrocento Sans"/>
                <a:cs typeface="Quattrocento Sans"/>
                <a:sym typeface="Quattrocento Sans"/>
              </a:defRPr>
            </a:lvl3pPr>
            <a:lvl4pPr indent="-228600" lvl="3" marL="1828800" algn="l">
              <a:lnSpc>
                <a:spcPct val="100000"/>
              </a:lnSpc>
              <a:spcBef>
                <a:spcPts val="280"/>
              </a:spcBef>
              <a:spcAft>
                <a:spcPts val="0"/>
              </a:spcAft>
              <a:buClr>
                <a:schemeClr val="dk1"/>
              </a:buClr>
              <a:buSzPts val="1260"/>
              <a:buNone/>
              <a:defRPr>
                <a:latin typeface="Quattrocento Sans"/>
                <a:ea typeface="Quattrocento Sans"/>
                <a:cs typeface="Quattrocento Sans"/>
                <a:sym typeface="Quattrocento Sans"/>
              </a:defRPr>
            </a:lvl4pPr>
            <a:lvl5pPr indent="-228600" lvl="4" marL="2286000" algn="l">
              <a:lnSpc>
                <a:spcPct val="100000"/>
              </a:lnSpc>
              <a:spcBef>
                <a:spcPts val="280"/>
              </a:spcBef>
              <a:spcAft>
                <a:spcPts val="0"/>
              </a:spcAft>
              <a:buClr>
                <a:schemeClr val="dk1"/>
              </a:buClr>
              <a:buSzPts val="1260"/>
              <a:buNone/>
              <a:defRPr>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3" name="Google Shape;163;p125"/>
          <p:cNvSpPr txBox="1"/>
          <p:nvPr>
            <p:ph idx="14" type="body"/>
          </p:nvPr>
        </p:nvSpPr>
        <p:spPr>
          <a:xfrm>
            <a:off x="6240463" y="5120721"/>
            <a:ext cx="5368800" cy="1148400"/>
          </a:xfrm>
          <a:prstGeom prst="rect">
            <a:avLst/>
          </a:prstGeom>
          <a:noFill/>
          <a:ln>
            <a:noFill/>
          </a:ln>
        </p:spPr>
        <p:txBody>
          <a:bodyPr anchorCtr="0" anchor="t" bIns="46800" lIns="90000" spcFirstLastPara="1" rIns="90000" wrap="square" tIns="46800">
            <a:noAutofit/>
          </a:bodyPr>
          <a:lstStyle>
            <a:lvl1pPr indent="-228600" lvl="0" marL="457200" algn="l">
              <a:lnSpc>
                <a:spcPct val="100000"/>
              </a:lnSpc>
              <a:spcBef>
                <a:spcPts val="280"/>
              </a:spcBef>
              <a:spcAft>
                <a:spcPts val="0"/>
              </a:spcAft>
              <a:buClr>
                <a:schemeClr val="accent6"/>
              </a:buClr>
              <a:buSzPts val="1260"/>
              <a:buNone/>
              <a:defRPr sz="1400">
                <a:solidFill>
                  <a:schemeClr val="accent6"/>
                </a:solidFill>
              </a:defRPr>
            </a:lvl1pPr>
            <a:lvl2pPr indent="-228600" lvl="1" marL="914400" algn="l">
              <a:lnSpc>
                <a:spcPct val="100000"/>
              </a:lnSpc>
              <a:spcBef>
                <a:spcPts val="400"/>
              </a:spcBef>
              <a:spcAft>
                <a:spcPts val="0"/>
              </a:spcAft>
              <a:buClr>
                <a:schemeClr val="accent6"/>
              </a:buClr>
              <a:buSzPts val="1800"/>
              <a:buNone/>
              <a:defRPr>
                <a:solidFill>
                  <a:schemeClr val="accent6"/>
                </a:solidFill>
              </a:defRPr>
            </a:lvl2pPr>
            <a:lvl3pPr indent="-228600" lvl="2" marL="1371600" algn="l">
              <a:lnSpc>
                <a:spcPct val="100000"/>
              </a:lnSpc>
              <a:spcBef>
                <a:spcPts val="320"/>
              </a:spcBef>
              <a:spcAft>
                <a:spcPts val="0"/>
              </a:spcAft>
              <a:buClr>
                <a:schemeClr val="accent6"/>
              </a:buClr>
              <a:buSzPts val="1440"/>
              <a:buNone/>
              <a:defRPr>
                <a:solidFill>
                  <a:schemeClr val="accent6"/>
                </a:solidFill>
              </a:defRPr>
            </a:lvl3pPr>
            <a:lvl4pPr indent="-228600" lvl="3" marL="1828800" algn="l">
              <a:lnSpc>
                <a:spcPct val="100000"/>
              </a:lnSpc>
              <a:spcBef>
                <a:spcPts val="280"/>
              </a:spcBef>
              <a:spcAft>
                <a:spcPts val="0"/>
              </a:spcAft>
              <a:buClr>
                <a:schemeClr val="accent6"/>
              </a:buClr>
              <a:buSzPts val="1260"/>
              <a:buNone/>
              <a:defRPr>
                <a:solidFill>
                  <a:schemeClr val="accent6"/>
                </a:solidFill>
              </a:defRPr>
            </a:lvl4pPr>
            <a:lvl5pPr indent="-228600" lvl="4" marL="2286000" algn="l">
              <a:lnSpc>
                <a:spcPct val="100000"/>
              </a:lnSpc>
              <a:spcBef>
                <a:spcPts val="280"/>
              </a:spcBef>
              <a:spcAft>
                <a:spcPts val="0"/>
              </a:spcAft>
              <a:buClr>
                <a:schemeClr val="accent6"/>
              </a:buClr>
              <a:buSzPts val="1260"/>
              <a:buNone/>
              <a:defRPr>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3754">
          <p15:clr>
            <a:srgbClr val="A4A3A4"/>
          </p15:clr>
        </p15:guide>
        <p15:guide id="2" pos="3931">
          <p15:clr>
            <a:srgbClr val="A4A3A4"/>
          </p15:clr>
        </p15:guide>
        <p15:guide id="3" pos="4937">
          <p15:clr>
            <a:srgbClr val="A4A3A4"/>
          </p15:clr>
        </p15:guide>
        <p15:guide id="4" pos="5133">
          <p15:clr>
            <a:srgbClr val="A4A3A4"/>
          </p15:clr>
        </p15:guide>
        <p15:guide id="5" pos="6123">
          <p15:clr>
            <a:srgbClr val="A4A3A4"/>
          </p15:clr>
        </p15:guide>
        <p15:guide id="6" pos="6308">
          <p15:clr>
            <a:srgbClr val="A4A3A4"/>
          </p15:clr>
        </p15:guide>
        <p15:guide id="7" orient="horz" pos="905">
          <p15:clr>
            <a:srgbClr val="5ACBF0"/>
          </p15:clr>
        </p15:guide>
        <p15:guide id="8" orient="horz" pos="1271">
          <p15:clr>
            <a:srgbClr val="5ACBF0"/>
          </p15:clr>
        </p15:guide>
        <p15:guide id="9" orient="horz" pos="288">
          <p15:clr>
            <a:srgbClr val="5ACBF0"/>
          </p15:clr>
        </p15:guide>
        <p15:guide id="10" orient="horz" pos="777">
          <p15:clr>
            <a:srgbClr val="FBAE40"/>
          </p15:clr>
        </p15:guide>
        <p15:guide id="11" orient="horz" pos="116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p:cSld name="Section Divider 4">
    <p:bg>
      <p:bgPr>
        <a:solidFill>
          <a:schemeClr val="dk2"/>
        </a:solidFill>
      </p:bgPr>
    </p:bg>
    <p:spTree>
      <p:nvGrpSpPr>
        <p:cNvPr id="20" name="Shape 20"/>
        <p:cNvGrpSpPr/>
        <p:nvPr/>
      </p:nvGrpSpPr>
      <p:grpSpPr>
        <a:xfrm>
          <a:off x="0" y="0"/>
          <a:ext cx="0" cy="0"/>
          <a:chOff x="0" y="0"/>
          <a:chExt cx="0" cy="0"/>
        </a:xfrm>
      </p:grpSpPr>
      <p:sp>
        <p:nvSpPr>
          <p:cNvPr id="21" name="Google Shape;21;p101"/>
          <p:cNvSpPr txBox="1"/>
          <p:nvPr>
            <p:ph type="title"/>
          </p:nvPr>
        </p:nvSpPr>
        <p:spPr>
          <a:xfrm>
            <a:off x="585216" y="932048"/>
            <a:ext cx="9144000" cy="498598"/>
          </a:xfrm>
          <a:prstGeom prst="rect">
            <a:avLst/>
          </a:prstGeom>
          <a:noFill/>
          <a:ln>
            <a:noFill/>
          </a:ln>
        </p:spPr>
        <p:txBody>
          <a:bodyPr anchorCtr="0" anchor="b" bIns="0" lIns="0" spcFirstLastPara="1" rIns="0" wrap="square" tIns="0">
            <a:sp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1"/>
          <p:cNvSpPr txBox="1"/>
          <p:nvPr>
            <p:ph idx="1" type="body"/>
          </p:nvPr>
        </p:nvSpPr>
        <p:spPr>
          <a:xfrm>
            <a:off x="585216" y="585788"/>
            <a:ext cx="9144000" cy="33855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accent3"/>
              </a:buClr>
              <a:buSzPts val="1980"/>
              <a:buFont typeface="Arial"/>
              <a:buNone/>
              <a:defRPr sz="22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Header Line 12 Months">
  <p:cSld name="12_Header Line 12 Months">
    <p:bg>
      <p:bgPr>
        <a:solidFill>
          <a:schemeClr val="dk2"/>
        </a:solidFill>
      </p:bgPr>
    </p:bg>
    <p:spTree>
      <p:nvGrpSpPr>
        <p:cNvPr id="164" name="Shape 164"/>
        <p:cNvGrpSpPr/>
        <p:nvPr/>
      </p:nvGrpSpPr>
      <p:grpSpPr>
        <a:xfrm>
          <a:off x="0" y="0"/>
          <a:ext cx="0" cy="0"/>
          <a:chOff x="0" y="0"/>
          <a:chExt cx="0" cy="0"/>
        </a:xfrm>
      </p:grpSpPr>
      <p:sp>
        <p:nvSpPr>
          <p:cNvPr id="165" name="Google Shape;165;p126"/>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126"/>
          <p:cNvSpPr txBox="1"/>
          <p:nvPr>
            <p:ph idx="1" type="body"/>
          </p:nvPr>
        </p:nvSpPr>
        <p:spPr>
          <a:xfrm>
            <a:off x="58420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7" name="Google Shape;167;p126"/>
          <p:cNvSpPr txBox="1"/>
          <p:nvPr>
            <p:ph idx="2" type="body"/>
          </p:nvPr>
        </p:nvSpPr>
        <p:spPr>
          <a:xfrm>
            <a:off x="247015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8" name="Google Shape;168;p126"/>
          <p:cNvSpPr txBox="1"/>
          <p:nvPr>
            <p:ph idx="3" type="body"/>
          </p:nvPr>
        </p:nvSpPr>
        <p:spPr>
          <a:xfrm>
            <a:off x="4356100" y="2137143"/>
            <a:ext cx="16035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69" name="Google Shape;169;p126"/>
          <p:cNvSpPr txBox="1"/>
          <p:nvPr>
            <p:ph idx="4" type="body"/>
          </p:nvPr>
        </p:nvSpPr>
        <p:spPr>
          <a:xfrm>
            <a:off x="6240463" y="2137143"/>
            <a:ext cx="15969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0" name="Google Shape;170;p126"/>
          <p:cNvSpPr txBox="1"/>
          <p:nvPr>
            <p:ph idx="5" type="body"/>
          </p:nvPr>
        </p:nvSpPr>
        <p:spPr>
          <a:xfrm>
            <a:off x="8128000" y="2137143"/>
            <a:ext cx="1592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1" name="Google Shape;171;p126"/>
          <p:cNvSpPr txBox="1"/>
          <p:nvPr>
            <p:ph idx="6" type="body"/>
          </p:nvPr>
        </p:nvSpPr>
        <p:spPr>
          <a:xfrm>
            <a:off x="1001395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2" name="Google Shape;172;p126"/>
          <p:cNvSpPr txBox="1"/>
          <p:nvPr>
            <p:ph idx="7" type="body"/>
          </p:nvPr>
        </p:nvSpPr>
        <p:spPr>
          <a:xfrm>
            <a:off x="58420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3" name="Google Shape;173;p126"/>
          <p:cNvSpPr txBox="1"/>
          <p:nvPr>
            <p:ph idx="8" type="body"/>
          </p:nvPr>
        </p:nvSpPr>
        <p:spPr>
          <a:xfrm>
            <a:off x="247015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4" name="Google Shape;174;p126"/>
          <p:cNvSpPr txBox="1"/>
          <p:nvPr>
            <p:ph idx="9" type="body"/>
          </p:nvPr>
        </p:nvSpPr>
        <p:spPr>
          <a:xfrm>
            <a:off x="4356100" y="4509120"/>
            <a:ext cx="16035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5" name="Google Shape;175;p126"/>
          <p:cNvSpPr txBox="1"/>
          <p:nvPr>
            <p:ph idx="13" type="body"/>
          </p:nvPr>
        </p:nvSpPr>
        <p:spPr>
          <a:xfrm>
            <a:off x="6240463" y="4509120"/>
            <a:ext cx="15969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6" name="Google Shape;176;p126"/>
          <p:cNvSpPr txBox="1"/>
          <p:nvPr>
            <p:ph idx="14" type="body"/>
          </p:nvPr>
        </p:nvSpPr>
        <p:spPr>
          <a:xfrm>
            <a:off x="8128000" y="4509120"/>
            <a:ext cx="1592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77" name="Google Shape;177;p126"/>
          <p:cNvSpPr txBox="1"/>
          <p:nvPr>
            <p:ph idx="15" type="body"/>
          </p:nvPr>
        </p:nvSpPr>
        <p:spPr>
          <a:xfrm>
            <a:off x="1001395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lt2"/>
              </a:buClr>
              <a:buSzPts val="1260"/>
              <a:buFont typeface="Noto Sans Symbols"/>
              <a:buChar char="·"/>
              <a:defRPr sz="1400">
                <a:solidFill>
                  <a:schemeClr val="lt2"/>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178" name="Google Shape;178;p126"/>
          <p:cNvCxnSpPr/>
          <p:nvPr/>
        </p:nvCxnSpPr>
        <p:spPr>
          <a:xfrm>
            <a:off x="584200" y="2017713"/>
            <a:ext cx="1595400" cy="0"/>
          </a:xfrm>
          <a:prstGeom prst="straightConnector1">
            <a:avLst/>
          </a:prstGeom>
          <a:noFill/>
          <a:ln cap="flat" cmpd="sng" w="25400">
            <a:solidFill>
              <a:schemeClr val="lt1"/>
            </a:solidFill>
            <a:prstDash val="solid"/>
            <a:round/>
            <a:headEnd len="sm" w="sm" type="none"/>
            <a:tailEnd len="sm" w="sm" type="none"/>
          </a:ln>
        </p:spPr>
      </p:cxnSp>
      <p:cxnSp>
        <p:nvCxnSpPr>
          <p:cNvPr id="179" name="Google Shape;179;p126"/>
          <p:cNvCxnSpPr/>
          <p:nvPr/>
        </p:nvCxnSpPr>
        <p:spPr>
          <a:xfrm>
            <a:off x="2470150" y="2017713"/>
            <a:ext cx="1595400" cy="0"/>
          </a:xfrm>
          <a:prstGeom prst="straightConnector1">
            <a:avLst/>
          </a:prstGeom>
          <a:noFill/>
          <a:ln cap="flat" cmpd="sng" w="25400">
            <a:solidFill>
              <a:schemeClr val="lt1"/>
            </a:solidFill>
            <a:prstDash val="solid"/>
            <a:round/>
            <a:headEnd len="sm" w="sm" type="none"/>
            <a:tailEnd len="sm" w="sm" type="none"/>
          </a:ln>
        </p:spPr>
      </p:cxnSp>
      <p:cxnSp>
        <p:nvCxnSpPr>
          <p:cNvPr id="180" name="Google Shape;180;p126"/>
          <p:cNvCxnSpPr/>
          <p:nvPr/>
        </p:nvCxnSpPr>
        <p:spPr>
          <a:xfrm>
            <a:off x="4364037" y="2015240"/>
            <a:ext cx="1595400" cy="0"/>
          </a:xfrm>
          <a:prstGeom prst="straightConnector1">
            <a:avLst/>
          </a:prstGeom>
          <a:noFill/>
          <a:ln cap="flat" cmpd="sng" w="25400">
            <a:solidFill>
              <a:schemeClr val="lt1"/>
            </a:solidFill>
            <a:prstDash val="solid"/>
            <a:round/>
            <a:headEnd len="sm" w="sm" type="none"/>
            <a:tailEnd len="sm" w="sm" type="none"/>
          </a:ln>
        </p:spPr>
      </p:cxnSp>
      <p:cxnSp>
        <p:nvCxnSpPr>
          <p:cNvPr id="181" name="Google Shape;181;p126"/>
          <p:cNvCxnSpPr/>
          <p:nvPr/>
        </p:nvCxnSpPr>
        <p:spPr>
          <a:xfrm>
            <a:off x="6240463" y="2017713"/>
            <a:ext cx="1595400" cy="0"/>
          </a:xfrm>
          <a:prstGeom prst="straightConnector1">
            <a:avLst/>
          </a:prstGeom>
          <a:noFill/>
          <a:ln cap="flat" cmpd="sng" w="25400">
            <a:solidFill>
              <a:schemeClr val="lt1"/>
            </a:solidFill>
            <a:prstDash val="solid"/>
            <a:round/>
            <a:headEnd len="sm" w="sm" type="none"/>
            <a:tailEnd len="sm" w="sm" type="none"/>
          </a:ln>
        </p:spPr>
      </p:cxnSp>
      <p:cxnSp>
        <p:nvCxnSpPr>
          <p:cNvPr id="182" name="Google Shape;182;p126"/>
          <p:cNvCxnSpPr/>
          <p:nvPr/>
        </p:nvCxnSpPr>
        <p:spPr>
          <a:xfrm>
            <a:off x="8124825" y="2017713"/>
            <a:ext cx="1595400" cy="0"/>
          </a:xfrm>
          <a:prstGeom prst="straightConnector1">
            <a:avLst/>
          </a:prstGeom>
          <a:noFill/>
          <a:ln cap="flat" cmpd="sng" w="25400">
            <a:solidFill>
              <a:schemeClr val="lt1"/>
            </a:solidFill>
            <a:prstDash val="solid"/>
            <a:round/>
            <a:headEnd len="sm" w="sm" type="none"/>
            <a:tailEnd len="sm" w="sm" type="none"/>
          </a:ln>
        </p:spPr>
      </p:cxnSp>
      <p:cxnSp>
        <p:nvCxnSpPr>
          <p:cNvPr id="183" name="Google Shape;183;p126"/>
          <p:cNvCxnSpPr/>
          <p:nvPr/>
        </p:nvCxnSpPr>
        <p:spPr>
          <a:xfrm>
            <a:off x="10013950" y="2017713"/>
            <a:ext cx="1595400" cy="0"/>
          </a:xfrm>
          <a:prstGeom prst="straightConnector1">
            <a:avLst/>
          </a:prstGeom>
          <a:noFill/>
          <a:ln cap="flat" cmpd="sng" w="25400">
            <a:solidFill>
              <a:schemeClr val="lt1"/>
            </a:solidFill>
            <a:prstDash val="solid"/>
            <a:round/>
            <a:headEnd len="sm" w="sm" type="none"/>
            <a:tailEnd len="sm" w="sm" type="none"/>
          </a:ln>
        </p:spPr>
      </p:cxnSp>
      <p:cxnSp>
        <p:nvCxnSpPr>
          <p:cNvPr id="184" name="Google Shape;184;p126"/>
          <p:cNvCxnSpPr/>
          <p:nvPr/>
        </p:nvCxnSpPr>
        <p:spPr>
          <a:xfrm>
            <a:off x="584200" y="4365104"/>
            <a:ext cx="1595400" cy="0"/>
          </a:xfrm>
          <a:prstGeom prst="straightConnector1">
            <a:avLst/>
          </a:prstGeom>
          <a:noFill/>
          <a:ln cap="flat" cmpd="sng" w="25400">
            <a:solidFill>
              <a:schemeClr val="lt1"/>
            </a:solidFill>
            <a:prstDash val="solid"/>
            <a:round/>
            <a:headEnd len="sm" w="sm" type="none"/>
            <a:tailEnd len="sm" w="sm" type="none"/>
          </a:ln>
        </p:spPr>
      </p:cxnSp>
      <p:cxnSp>
        <p:nvCxnSpPr>
          <p:cNvPr id="185" name="Google Shape;185;p126"/>
          <p:cNvCxnSpPr/>
          <p:nvPr/>
        </p:nvCxnSpPr>
        <p:spPr>
          <a:xfrm>
            <a:off x="2495600" y="4365104"/>
            <a:ext cx="1595400" cy="0"/>
          </a:xfrm>
          <a:prstGeom prst="straightConnector1">
            <a:avLst/>
          </a:prstGeom>
          <a:noFill/>
          <a:ln cap="flat" cmpd="sng" w="25400">
            <a:solidFill>
              <a:schemeClr val="lt1"/>
            </a:solidFill>
            <a:prstDash val="solid"/>
            <a:round/>
            <a:headEnd len="sm" w="sm" type="none"/>
            <a:tailEnd len="sm" w="sm" type="none"/>
          </a:ln>
        </p:spPr>
      </p:cxnSp>
      <p:cxnSp>
        <p:nvCxnSpPr>
          <p:cNvPr id="186" name="Google Shape;186;p126"/>
          <p:cNvCxnSpPr/>
          <p:nvPr/>
        </p:nvCxnSpPr>
        <p:spPr>
          <a:xfrm>
            <a:off x="4364037" y="4362631"/>
            <a:ext cx="1595400" cy="0"/>
          </a:xfrm>
          <a:prstGeom prst="straightConnector1">
            <a:avLst/>
          </a:prstGeom>
          <a:noFill/>
          <a:ln cap="flat" cmpd="sng" w="25400">
            <a:solidFill>
              <a:schemeClr val="lt1"/>
            </a:solidFill>
            <a:prstDash val="solid"/>
            <a:round/>
            <a:headEnd len="sm" w="sm" type="none"/>
            <a:tailEnd len="sm" w="sm" type="none"/>
          </a:ln>
        </p:spPr>
      </p:cxnSp>
      <p:cxnSp>
        <p:nvCxnSpPr>
          <p:cNvPr id="187" name="Google Shape;187;p126"/>
          <p:cNvCxnSpPr/>
          <p:nvPr/>
        </p:nvCxnSpPr>
        <p:spPr>
          <a:xfrm>
            <a:off x="6240463" y="4365104"/>
            <a:ext cx="1595400" cy="0"/>
          </a:xfrm>
          <a:prstGeom prst="straightConnector1">
            <a:avLst/>
          </a:prstGeom>
          <a:noFill/>
          <a:ln cap="flat" cmpd="sng" w="25400">
            <a:solidFill>
              <a:schemeClr val="lt1"/>
            </a:solidFill>
            <a:prstDash val="solid"/>
            <a:round/>
            <a:headEnd len="sm" w="sm" type="none"/>
            <a:tailEnd len="sm" w="sm" type="none"/>
          </a:ln>
        </p:spPr>
      </p:cxnSp>
      <p:cxnSp>
        <p:nvCxnSpPr>
          <p:cNvPr id="188" name="Google Shape;188;p126"/>
          <p:cNvCxnSpPr/>
          <p:nvPr/>
        </p:nvCxnSpPr>
        <p:spPr>
          <a:xfrm>
            <a:off x="8124825" y="4365104"/>
            <a:ext cx="1595400" cy="0"/>
          </a:xfrm>
          <a:prstGeom prst="straightConnector1">
            <a:avLst/>
          </a:prstGeom>
          <a:noFill/>
          <a:ln cap="flat" cmpd="sng" w="25400">
            <a:solidFill>
              <a:schemeClr val="lt1"/>
            </a:solidFill>
            <a:prstDash val="solid"/>
            <a:round/>
            <a:headEnd len="sm" w="sm" type="none"/>
            <a:tailEnd len="sm" w="sm" type="none"/>
          </a:ln>
        </p:spPr>
      </p:cxnSp>
      <p:cxnSp>
        <p:nvCxnSpPr>
          <p:cNvPr id="189" name="Google Shape;189;p126"/>
          <p:cNvCxnSpPr/>
          <p:nvPr/>
        </p:nvCxnSpPr>
        <p:spPr>
          <a:xfrm>
            <a:off x="10013950" y="4365104"/>
            <a:ext cx="1595400" cy="0"/>
          </a:xfrm>
          <a:prstGeom prst="straightConnector1">
            <a:avLst/>
          </a:prstGeom>
          <a:noFill/>
          <a:ln cap="flat" cmpd="sng" w="25400">
            <a:solidFill>
              <a:schemeClr val="lt1"/>
            </a:solidFill>
            <a:prstDash val="solid"/>
            <a:round/>
            <a:headEnd len="sm" w="sm" type="none"/>
            <a:tailEnd len="sm" w="sm" type="none"/>
          </a:ln>
        </p:spPr>
      </p:cxnSp>
      <p:sp>
        <p:nvSpPr>
          <p:cNvPr id="190" name="Google Shape;190;p126"/>
          <p:cNvSpPr txBox="1"/>
          <p:nvPr>
            <p:ph idx="16" type="body"/>
          </p:nvPr>
        </p:nvSpPr>
        <p:spPr>
          <a:xfrm>
            <a:off x="584200"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1" name="Google Shape;191;p126"/>
          <p:cNvSpPr txBox="1"/>
          <p:nvPr>
            <p:ph idx="17" type="body"/>
          </p:nvPr>
        </p:nvSpPr>
        <p:spPr>
          <a:xfrm>
            <a:off x="2470150"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2" name="Google Shape;192;p126"/>
          <p:cNvSpPr txBox="1"/>
          <p:nvPr>
            <p:ph idx="18" type="body"/>
          </p:nvPr>
        </p:nvSpPr>
        <p:spPr>
          <a:xfrm>
            <a:off x="4367808"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3" name="Google Shape;193;p126"/>
          <p:cNvSpPr txBox="1"/>
          <p:nvPr>
            <p:ph idx="19" type="body"/>
          </p:nvPr>
        </p:nvSpPr>
        <p:spPr>
          <a:xfrm>
            <a:off x="6240016"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4" name="Google Shape;194;p126"/>
          <p:cNvSpPr txBox="1"/>
          <p:nvPr>
            <p:ph idx="20" type="body"/>
          </p:nvPr>
        </p:nvSpPr>
        <p:spPr>
          <a:xfrm>
            <a:off x="8128000"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5" name="Google Shape;195;p126"/>
          <p:cNvSpPr txBox="1"/>
          <p:nvPr>
            <p:ph idx="21" type="body"/>
          </p:nvPr>
        </p:nvSpPr>
        <p:spPr>
          <a:xfrm>
            <a:off x="10013950"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6" name="Google Shape;196;p126"/>
          <p:cNvSpPr txBox="1"/>
          <p:nvPr>
            <p:ph idx="22" type="body"/>
          </p:nvPr>
        </p:nvSpPr>
        <p:spPr>
          <a:xfrm>
            <a:off x="584200"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7" name="Google Shape;197;p126"/>
          <p:cNvSpPr txBox="1"/>
          <p:nvPr>
            <p:ph idx="23" type="body"/>
          </p:nvPr>
        </p:nvSpPr>
        <p:spPr>
          <a:xfrm>
            <a:off x="2470150"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8" name="Google Shape;198;p126"/>
          <p:cNvSpPr txBox="1"/>
          <p:nvPr>
            <p:ph idx="24" type="body"/>
          </p:nvPr>
        </p:nvSpPr>
        <p:spPr>
          <a:xfrm>
            <a:off x="4367808"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99" name="Google Shape;199;p126"/>
          <p:cNvSpPr txBox="1"/>
          <p:nvPr>
            <p:ph idx="25" type="body"/>
          </p:nvPr>
        </p:nvSpPr>
        <p:spPr>
          <a:xfrm>
            <a:off x="6240016"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0" name="Google Shape;200;p126"/>
          <p:cNvSpPr txBox="1"/>
          <p:nvPr>
            <p:ph idx="26" type="body"/>
          </p:nvPr>
        </p:nvSpPr>
        <p:spPr>
          <a:xfrm>
            <a:off x="8128000"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1" name="Google Shape;201;p126"/>
          <p:cNvSpPr txBox="1"/>
          <p:nvPr>
            <p:ph idx="27" type="body"/>
          </p:nvPr>
        </p:nvSpPr>
        <p:spPr>
          <a:xfrm>
            <a:off x="10013950"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lt1"/>
              </a:buClr>
              <a:buSzPts val="1800"/>
              <a:buNone/>
              <a:defRPr sz="2000">
                <a:solidFill>
                  <a:schemeClr val="lt1"/>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1373">
          <p15:clr>
            <a:srgbClr val="A4A3A4"/>
          </p15:clr>
        </p15:guide>
        <p15:guide id="2" pos="1556">
          <p15:clr>
            <a:srgbClr val="A4A3A4"/>
          </p15:clr>
        </p15:guide>
        <p15:guide id="3" pos="2561">
          <p15:clr>
            <a:srgbClr val="A4A3A4"/>
          </p15:clr>
        </p15:guide>
        <p15:guide id="4" pos="2744">
          <p15:clr>
            <a:srgbClr val="A4A3A4"/>
          </p15:clr>
        </p15:guide>
        <p15:guide id="5" pos="3754">
          <p15:clr>
            <a:srgbClr val="A4A3A4"/>
          </p15:clr>
        </p15:guide>
        <p15:guide id="6" pos="3931">
          <p15:clr>
            <a:srgbClr val="A4A3A4"/>
          </p15:clr>
        </p15:guide>
        <p15:guide id="7" pos="4937">
          <p15:clr>
            <a:srgbClr val="A4A3A4"/>
          </p15:clr>
        </p15:guide>
        <p15:guide id="8" pos="5120">
          <p15:clr>
            <a:srgbClr val="A4A3A4"/>
          </p15:clr>
        </p15:guide>
        <p15:guide id="9" pos="6123">
          <p15:clr>
            <a:srgbClr val="A4A3A4"/>
          </p15:clr>
        </p15:guide>
        <p15:guide id="10" pos="6308">
          <p15:clr>
            <a:srgbClr val="A4A3A4"/>
          </p15:clr>
        </p15:guide>
        <p15:guide id="11" orient="horz" pos="905">
          <p15:clr>
            <a:srgbClr val="5ACBF0"/>
          </p15:clr>
        </p15:guide>
        <p15:guide id="12" orient="horz" pos="1271">
          <p15:clr>
            <a:srgbClr val="5ACBF0"/>
          </p15:clr>
        </p15:guide>
        <p15:guide id="13" orient="horz" pos="288">
          <p15:clr>
            <a:srgbClr val="5ACBF0"/>
          </p15:clr>
        </p15:guide>
        <p15:guide id="14" orient="horz" pos="2387">
          <p15:clr>
            <a:srgbClr val="FBAE40"/>
          </p15:clr>
        </p15:guide>
        <p15:guide id="15" orient="horz" pos="275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Header Line 12 Months">
  <p:cSld name="13_Header Line 12 Months">
    <p:bg>
      <p:bgPr>
        <a:solidFill>
          <a:schemeClr val="lt1"/>
        </a:solidFill>
      </p:bgPr>
    </p:bg>
    <p:spTree>
      <p:nvGrpSpPr>
        <p:cNvPr id="202" name="Shape 202"/>
        <p:cNvGrpSpPr/>
        <p:nvPr/>
      </p:nvGrpSpPr>
      <p:grpSpPr>
        <a:xfrm>
          <a:off x="0" y="0"/>
          <a:ext cx="0" cy="0"/>
          <a:chOff x="0" y="0"/>
          <a:chExt cx="0" cy="0"/>
        </a:xfrm>
      </p:grpSpPr>
      <p:sp>
        <p:nvSpPr>
          <p:cNvPr id="203" name="Google Shape;203;p127"/>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127"/>
          <p:cNvSpPr txBox="1"/>
          <p:nvPr>
            <p:ph idx="1" type="body"/>
          </p:nvPr>
        </p:nvSpPr>
        <p:spPr>
          <a:xfrm>
            <a:off x="58420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5" name="Google Shape;205;p127"/>
          <p:cNvSpPr txBox="1"/>
          <p:nvPr>
            <p:ph idx="2" type="body"/>
          </p:nvPr>
        </p:nvSpPr>
        <p:spPr>
          <a:xfrm>
            <a:off x="247015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6" name="Google Shape;206;p127"/>
          <p:cNvSpPr txBox="1"/>
          <p:nvPr>
            <p:ph idx="3" type="body"/>
          </p:nvPr>
        </p:nvSpPr>
        <p:spPr>
          <a:xfrm>
            <a:off x="4356100" y="2137143"/>
            <a:ext cx="16035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7" name="Google Shape;207;p127"/>
          <p:cNvSpPr txBox="1"/>
          <p:nvPr>
            <p:ph idx="4" type="body"/>
          </p:nvPr>
        </p:nvSpPr>
        <p:spPr>
          <a:xfrm>
            <a:off x="6240463" y="2137143"/>
            <a:ext cx="15969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8" name="Google Shape;208;p127"/>
          <p:cNvSpPr txBox="1"/>
          <p:nvPr>
            <p:ph idx="5" type="body"/>
          </p:nvPr>
        </p:nvSpPr>
        <p:spPr>
          <a:xfrm>
            <a:off x="8128000" y="2137143"/>
            <a:ext cx="1592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9" name="Google Shape;209;p127"/>
          <p:cNvSpPr txBox="1"/>
          <p:nvPr>
            <p:ph idx="6" type="body"/>
          </p:nvPr>
        </p:nvSpPr>
        <p:spPr>
          <a:xfrm>
            <a:off x="1001395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0" name="Google Shape;210;p127"/>
          <p:cNvSpPr txBox="1"/>
          <p:nvPr>
            <p:ph idx="7" type="body"/>
          </p:nvPr>
        </p:nvSpPr>
        <p:spPr>
          <a:xfrm>
            <a:off x="58420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1" name="Google Shape;211;p127"/>
          <p:cNvSpPr txBox="1"/>
          <p:nvPr>
            <p:ph idx="8" type="body"/>
          </p:nvPr>
        </p:nvSpPr>
        <p:spPr>
          <a:xfrm>
            <a:off x="247015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2" name="Google Shape;212;p127"/>
          <p:cNvSpPr txBox="1"/>
          <p:nvPr>
            <p:ph idx="9" type="body"/>
          </p:nvPr>
        </p:nvSpPr>
        <p:spPr>
          <a:xfrm>
            <a:off x="4356100" y="4509120"/>
            <a:ext cx="16035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3" name="Google Shape;213;p127"/>
          <p:cNvSpPr txBox="1"/>
          <p:nvPr>
            <p:ph idx="13" type="body"/>
          </p:nvPr>
        </p:nvSpPr>
        <p:spPr>
          <a:xfrm>
            <a:off x="6240463" y="4509120"/>
            <a:ext cx="15969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4" name="Google Shape;214;p127"/>
          <p:cNvSpPr txBox="1"/>
          <p:nvPr>
            <p:ph idx="14" type="body"/>
          </p:nvPr>
        </p:nvSpPr>
        <p:spPr>
          <a:xfrm>
            <a:off x="8128000" y="4509120"/>
            <a:ext cx="1592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5" name="Google Shape;215;p127"/>
          <p:cNvSpPr txBox="1"/>
          <p:nvPr>
            <p:ph idx="15" type="body"/>
          </p:nvPr>
        </p:nvSpPr>
        <p:spPr>
          <a:xfrm>
            <a:off x="1001395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216" name="Google Shape;216;p127"/>
          <p:cNvCxnSpPr/>
          <p:nvPr/>
        </p:nvCxnSpPr>
        <p:spPr>
          <a:xfrm>
            <a:off x="58420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217" name="Google Shape;217;p127"/>
          <p:cNvCxnSpPr/>
          <p:nvPr/>
        </p:nvCxnSpPr>
        <p:spPr>
          <a:xfrm>
            <a:off x="247015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218" name="Google Shape;218;p127"/>
          <p:cNvCxnSpPr/>
          <p:nvPr/>
        </p:nvCxnSpPr>
        <p:spPr>
          <a:xfrm>
            <a:off x="4364037" y="2015240"/>
            <a:ext cx="1595400" cy="0"/>
          </a:xfrm>
          <a:prstGeom prst="straightConnector1">
            <a:avLst/>
          </a:prstGeom>
          <a:noFill/>
          <a:ln cap="flat" cmpd="sng" w="25400">
            <a:solidFill>
              <a:schemeClr val="dk2"/>
            </a:solidFill>
            <a:prstDash val="solid"/>
            <a:round/>
            <a:headEnd len="sm" w="sm" type="none"/>
            <a:tailEnd len="sm" w="sm" type="none"/>
          </a:ln>
        </p:spPr>
      </p:cxnSp>
      <p:cxnSp>
        <p:nvCxnSpPr>
          <p:cNvPr id="219" name="Google Shape;219;p127"/>
          <p:cNvCxnSpPr/>
          <p:nvPr/>
        </p:nvCxnSpPr>
        <p:spPr>
          <a:xfrm>
            <a:off x="6240463"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220" name="Google Shape;220;p127"/>
          <p:cNvCxnSpPr/>
          <p:nvPr/>
        </p:nvCxnSpPr>
        <p:spPr>
          <a:xfrm>
            <a:off x="8124825"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221" name="Google Shape;221;p127"/>
          <p:cNvCxnSpPr/>
          <p:nvPr/>
        </p:nvCxnSpPr>
        <p:spPr>
          <a:xfrm>
            <a:off x="1001395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222" name="Google Shape;222;p127"/>
          <p:cNvCxnSpPr/>
          <p:nvPr/>
        </p:nvCxnSpPr>
        <p:spPr>
          <a:xfrm>
            <a:off x="584200"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223" name="Google Shape;223;p127"/>
          <p:cNvCxnSpPr/>
          <p:nvPr/>
        </p:nvCxnSpPr>
        <p:spPr>
          <a:xfrm>
            <a:off x="2495600"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224" name="Google Shape;224;p127"/>
          <p:cNvCxnSpPr/>
          <p:nvPr/>
        </p:nvCxnSpPr>
        <p:spPr>
          <a:xfrm>
            <a:off x="4364037" y="4362631"/>
            <a:ext cx="1595400" cy="0"/>
          </a:xfrm>
          <a:prstGeom prst="straightConnector1">
            <a:avLst/>
          </a:prstGeom>
          <a:noFill/>
          <a:ln cap="flat" cmpd="sng" w="25400">
            <a:solidFill>
              <a:schemeClr val="dk2"/>
            </a:solidFill>
            <a:prstDash val="solid"/>
            <a:round/>
            <a:headEnd len="sm" w="sm" type="none"/>
            <a:tailEnd len="sm" w="sm" type="none"/>
          </a:ln>
        </p:spPr>
      </p:cxnSp>
      <p:cxnSp>
        <p:nvCxnSpPr>
          <p:cNvPr id="225" name="Google Shape;225;p127"/>
          <p:cNvCxnSpPr/>
          <p:nvPr/>
        </p:nvCxnSpPr>
        <p:spPr>
          <a:xfrm>
            <a:off x="6240463"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226" name="Google Shape;226;p127"/>
          <p:cNvCxnSpPr/>
          <p:nvPr/>
        </p:nvCxnSpPr>
        <p:spPr>
          <a:xfrm>
            <a:off x="8124825"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227" name="Google Shape;227;p127"/>
          <p:cNvCxnSpPr/>
          <p:nvPr/>
        </p:nvCxnSpPr>
        <p:spPr>
          <a:xfrm>
            <a:off x="10013950" y="4365104"/>
            <a:ext cx="1595400" cy="0"/>
          </a:xfrm>
          <a:prstGeom prst="straightConnector1">
            <a:avLst/>
          </a:prstGeom>
          <a:noFill/>
          <a:ln cap="flat" cmpd="sng" w="25400">
            <a:solidFill>
              <a:schemeClr val="dk2"/>
            </a:solidFill>
            <a:prstDash val="solid"/>
            <a:round/>
            <a:headEnd len="sm" w="sm" type="none"/>
            <a:tailEnd len="sm" w="sm" type="none"/>
          </a:ln>
        </p:spPr>
      </p:cxnSp>
      <p:sp>
        <p:nvSpPr>
          <p:cNvPr id="228" name="Google Shape;228;p127"/>
          <p:cNvSpPr txBox="1"/>
          <p:nvPr>
            <p:ph idx="16" type="body"/>
          </p:nvPr>
        </p:nvSpPr>
        <p:spPr>
          <a:xfrm>
            <a:off x="584200"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9" name="Google Shape;229;p127"/>
          <p:cNvSpPr txBox="1"/>
          <p:nvPr>
            <p:ph idx="17" type="body"/>
          </p:nvPr>
        </p:nvSpPr>
        <p:spPr>
          <a:xfrm>
            <a:off x="2470150"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0" name="Google Shape;230;p127"/>
          <p:cNvSpPr txBox="1"/>
          <p:nvPr>
            <p:ph idx="18" type="body"/>
          </p:nvPr>
        </p:nvSpPr>
        <p:spPr>
          <a:xfrm>
            <a:off x="4367808"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1" name="Google Shape;231;p127"/>
          <p:cNvSpPr txBox="1"/>
          <p:nvPr>
            <p:ph idx="19" type="body"/>
          </p:nvPr>
        </p:nvSpPr>
        <p:spPr>
          <a:xfrm>
            <a:off x="6240016"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2" name="Google Shape;232;p127"/>
          <p:cNvSpPr txBox="1"/>
          <p:nvPr>
            <p:ph idx="20" type="body"/>
          </p:nvPr>
        </p:nvSpPr>
        <p:spPr>
          <a:xfrm>
            <a:off x="8128000"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3" name="Google Shape;233;p127"/>
          <p:cNvSpPr txBox="1"/>
          <p:nvPr>
            <p:ph idx="21" type="body"/>
          </p:nvPr>
        </p:nvSpPr>
        <p:spPr>
          <a:xfrm>
            <a:off x="10013950"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4" name="Google Shape;234;p127"/>
          <p:cNvSpPr txBox="1"/>
          <p:nvPr>
            <p:ph idx="22" type="body"/>
          </p:nvPr>
        </p:nvSpPr>
        <p:spPr>
          <a:xfrm>
            <a:off x="584200"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5" name="Google Shape;235;p127"/>
          <p:cNvSpPr txBox="1"/>
          <p:nvPr>
            <p:ph idx="23" type="body"/>
          </p:nvPr>
        </p:nvSpPr>
        <p:spPr>
          <a:xfrm>
            <a:off x="2470150"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6" name="Google Shape;236;p127"/>
          <p:cNvSpPr txBox="1"/>
          <p:nvPr>
            <p:ph idx="24" type="body"/>
          </p:nvPr>
        </p:nvSpPr>
        <p:spPr>
          <a:xfrm>
            <a:off x="4367808"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7" name="Google Shape;237;p127"/>
          <p:cNvSpPr txBox="1"/>
          <p:nvPr>
            <p:ph idx="25" type="body"/>
          </p:nvPr>
        </p:nvSpPr>
        <p:spPr>
          <a:xfrm>
            <a:off x="6240016"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8" name="Google Shape;238;p127"/>
          <p:cNvSpPr txBox="1"/>
          <p:nvPr>
            <p:ph idx="26" type="body"/>
          </p:nvPr>
        </p:nvSpPr>
        <p:spPr>
          <a:xfrm>
            <a:off x="8128000"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39" name="Google Shape;239;p127"/>
          <p:cNvSpPr txBox="1"/>
          <p:nvPr>
            <p:ph idx="27" type="body"/>
          </p:nvPr>
        </p:nvSpPr>
        <p:spPr>
          <a:xfrm>
            <a:off x="10013950"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1373">
          <p15:clr>
            <a:srgbClr val="A4A3A4"/>
          </p15:clr>
        </p15:guide>
        <p15:guide id="2" pos="1556">
          <p15:clr>
            <a:srgbClr val="A4A3A4"/>
          </p15:clr>
        </p15:guide>
        <p15:guide id="3" pos="2561">
          <p15:clr>
            <a:srgbClr val="A4A3A4"/>
          </p15:clr>
        </p15:guide>
        <p15:guide id="4" pos="2744">
          <p15:clr>
            <a:srgbClr val="A4A3A4"/>
          </p15:clr>
        </p15:guide>
        <p15:guide id="5" pos="3754">
          <p15:clr>
            <a:srgbClr val="A4A3A4"/>
          </p15:clr>
        </p15:guide>
        <p15:guide id="6" pos="3931">
          <p15:clr>
            <a:srgbClr val="A4A3A4"/>
          </p15:clr>
        </p15:guide>
        <p15:guide id="7" pos="4937">
          <p15:clr>
            <a:srgbClr val="A4A3A4"/>
          </p15:clr>
        </p15:guide>
        <p15:guide id="8" pos="5120">
          <p15:clr>
            <a:srgbClr val="A4A3A4"/>
          </p15:clr>
        </p15:guide>
        <p15:guide id="9" pos="6123">
          <p15:clr>
            <a:srgbClr val="A4A3A4"/>
          </p15:clr>
        </p15:guide>
        <p15:guide id="10" pos="6308">
          <p15:clr>
            <a:srgbClr val="A4A3A4"/>
          </p15:clr>
        </p15:guide>
        <p15:guide id="11" orient="horz" pos="905">
          <p15:clr>
            <a:srgbClr val="5ACBF0"/>
          </p15:clr>
        </p15:guide>
        <p15:guide id="12" orient="horz" pos="1271">
          <p15:clr>
            <a:srgbClr val="5ACBF0"/>
          </p15:clr>
        </p15:guide>
        <p15:guide id="13" orient="horz" pos="288">
          <p15:clr>
            <a:srgbClr val="5ACBF0"/>
          </p15:clr>
        </p15:guide>
        <p15:guide id="14" orient="horz" pos="2387">
          <p15:clr>
            <a:srgbClr val="FBAE40"/>
          </p15:clr>
        </p15:guide>
        <p15:guide id="15" orient="horz" pos="275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ext side by side 3">
  <p:cSld name="1_Title and text side by side 3">
    <p:spTree>
      <p:nvGrpSpPr>
        <p:cNvPr id="240" name="Shape 240"/>
        <p:cNvGrpSpPr/>
        <p:nvPr/>
      </p:nvGrpSpPr>
      <p:grpSpPr>
        <a:xfrm>
          <a:off x="0" y="0"/>
          <a:ext cx="0" cy="0"/>
          <a:chOff x="0" y="0"/>
          <a:chExt cx="0" cy="0"/>
        </a:xfrm>
      </p:grpSpPr>
      <p:sp>
        <p:nvSpPr>
          <p:cNvPr id="241" name="Google Shape;241;p129"/>
          <p:cNvSpPr/>
          <p:nvPr/>
        </p:nvSpPr>
        <p:spPr>
          <a:xfrm>
            <a:off x="7835900" y="0"/>
            <a:ext cx="43560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242" name="Google Shape;242;p129"/>
          <p:cNvSpPr txBox="1"/>
          <p:nvPr>
            <p:ph type="title"/>
          </p:nvPr>
        </p:nvSpPr>
        <p:spPr>
          <a:xfrm>
            <a:off x="584200" y="585788"/>
            <a:ext cx="6088200" cy="60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3600"/>
              <a:buFont typeface="Quattrocento Sans"/>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129"/>
          <p:cNvSpPr txBox="1"/>
          <p:nvPr>
            <p:ph idx="1" type="body"/>
          </p:nvPr>
        </p:nvSpPr>
        <p:spPr>
          <a:xfrm>
            <a:off x="8361404" y="585788"/>
            <a:ext cx="3248100" cy="56832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1"/>
              </a:buClr>
              <a:buSzPts val="1800"/>
              <a:buFont typeface="Noto Sans Symbols"/>
              <a:buNone/>
              <a:defRPr sz="2000">
                <a:solidFill>
                  <a:schemeClr val="lt1"/>
                </a:solidFill>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4" name="Google Shape;244;p129"/>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245" name="Google Shape;245;p129"/>
          <p:cNvSpPr txBox="1"/>
          <p:nvPr>
            <p:ph idx="2" type="body"/>
          </p:nvPr>
        </p:nvSpPr>
        <p:spPr>
          <a:xfrm>
            <a:off x="584200" y="1196752"/>
            <a:ext cx="6088200" cy="22323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dk1"/>
              </a:buClr>
              <a:buSzPts val="1800"/>
              <a:buFont typeface="Noto Sans Symbols"/>
              <a:buNone/>
              <a:defRPr sz="2000">
                <a:solidFill>
                  <a:schemeClr val="dk1"/>
                </a:solidFill>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4929">
          <p15:clr>
            <a:srgbClr val="5ACBF0"/>
          </p15:clr>
        </p15:guide>
        <p15:guide id="2" orient="horz" pos="2160">
          <p15:clr>
            <a:srgbClr val="5ACBF0"/>
          </p15:clr>
        </p15:guide>
        <p15:guide id="3" pos="4566">
          <p15:clr>
            <a:srgbClr val="5ACBF0"/>
          </p15:clr>
        </p15:guide>
        <p15:guide id="4" pos="4203">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text side by side 3">
  <p:cSld name="2_Title and text side by side 3">
    <p:spTree>
      <p:nvGrpSpPr>
        <p:cNvPr id="246" name="Shape 246"/>
        <p:cNvGrpSpPr/>
        <p:nvPr/>
      </p:nvGrpSpPr>
      <p:grpSpPr>
        <a:xfrm>
          <a:off x="0" y="0"/>
          <a:ext cx="0" cy="0"/>
          <a:chOff x="0" y="0"/>
          <a:chExt cx="0" cy="0"/>
        </a:xfrm>
      </p:grpSpPr>
      <p:sp>
        <p:nvSpPr>
          <p:cNvPr id="247" name="Google Shape;247;p130"/>
          <p:cNvSpPr/>
          <p:nvPr/>
        </p:nvSpPr>
        <p:spPr>
          <a:xfrm>
            <a:off x="0" y="0"/>
            <a:ext cx="43560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248" name="Google Shape;248;p130"/>
          <p:cNvSpPr txBox="1"/>
          <p:nvPr>
            <p:ph type="title"/>
          </p:nvPr>
        </p:nvSpPr>
        <p:spPr>
          <a:xfrm>
            <a:off x="588263" y="585788"/>
            <a:ext cx="3182100" cy="575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130"/>
          <p:cNvSpPr txBox="1"/>
          <p:nvPr>
            <p:ph idx="1" type="body"/>
          </p:nvPr>
        </p:nvSpPr>
        <p:spPr>
          <a:xfrm>
            <a:off x="584200" y="1286005"/>
            <a:ext cx="3187800" cy="49830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1"/>
              </a:buClr>
              <a:buSzPts val="1800"/>
              <a:buFont typeface="Noto Sans Symbols"/>
              <a:buNone/>
              <a:defRPr sz="2000">
                <a:solidFill>
                  <a:schemeClr val="lt1"/>
                </a:solidFill>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0" name="Google Shape;250;p130"/>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Slide 1">
  <p:cSld name="Team Slide 1">
    <p:spTree>
      <p:nvGrpSpPr>
        <p:cNvPr id="251" name="Shape 251"/>
        <p:cNvGrpSpPr/>
        <p:nvPr/>
      </p:nvGrpSpPr>
      <p:grpSpPr>
        <a:xfrm>
          <a:off x="0" y="0"/>
          <a:ext cx="0" cy="0"/>
          <a:chOff x="0" y="0"/>
          <a:chExt cx="0" cy="0"/>
        </a:xfrm>
      </p:grpSpPr>
      <p:sp>
        <p:nvSpPr>
          <p:cNvPr id="252" name="Google Shape;252;p131"/>
          <p:cNvSpPr/>
          <p:nvPr/>
        </p:nvSpPr>
        <p:spPr>
          <a:xfrm>
            <a:off x="-1" y="0"/>
            <a:ext cx="40656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253" name="Google Shape;253;p131"/>
          <p:cNvSpPr txBox="1"/>
          <p:nvPr>
            <p:ph type="title"/>
          </p:nvPr>
        </p:nvSpPr>
        <p:spPr>
          <a:xfrm>
            <a:off x="588264" y="585788"/>
            <a:ext cx="2824800" cy="850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131"/>
          <p:cNvSpPr txBox="1"/>
          <p:nvPr>
            <p:ph idx="1" type="body"/>
          </p:nvPr>
        </p:nvSpPr>
        <p:spPr>
          <a:xfrm>
            <a:off x="7192963" y="1437685"/>
            <a:ext cx="3835500" cy="276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5" name="Google Shape;255;p131"/>
          <p:cNvSpPr txBox="1"/>
          <p:nvPr>
            <p:ph idx="2" type="body"/>
          </p:nvPr>
        </p:nvSpPr>
        <p:spPr>
          <a:xfrm>
            <a:off x="7192963" y="1802269"/>
            <a:ext cx="38355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6" name="Google Shape;256;p131"/>
          <p:cNvSpPr txBox="1"/>
          <p:nvPr>
            <p:ph idx="3" type="body"/>
          </p:nvPr>
        </p:nvSpPr>
        <p:spPr>
          <a:xfrm>
            <a:off x="7192963" y="2200939"/>
            <a:ext cx="3835500" cy="11502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7" name="Google Shape;257;p131"/>
          <p:cNvSpPr txBox="1"/>
          <p:nvPr>
            <p:ph idx="4" type="body"/>
          </p:nvPr>
        </p:nvSpPr>
        <p:spPr>
          <a:xfrm>
            <a:off x="7192963" y="4292600"/>
            <a:ext cx="3835500" cy="276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8" name="Google Shape;258;p131"/>
          <p:cNvSpPr txBox="1"/>
          <p:nvPr>
            <p:ph idx="5" type="body"/>
          </p:nvPr>
        </p:nvSpPr>
        <p:spPr>
          <a:xfrm>
            <a:off x="7192963" y="4657184"/>
            <a:ext cx="38355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59" name="Google Shape;259;p131"/>
          <p:cNvSpPr txBox="1"/>
          <p:nvPr>
            <p:ph idx="6" type="body"/>
          </p:nvPr>
        </p:nvSpPr>
        <p:spPr>
          <a:xfrm>
            <a:off x="7192963" y="5055854"/>
            <a:ext cx="3835500" cy="12132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0" name="Google Shape;260;p131"/>
          <p:cNvSpPr/>
          <p:nvPr>
            <p:ph idx="7" type="pic"/>
          </p:nvPr>
        </p:nvSpPr>
        <p:spPr>
          <a:xfrm>
            <a:off x="5314950" y="1436687"/>
            <a:ext cx="1576800" cy="1576800"/>
          </a:xfrm>
          <a:prstGeom prst="ellipse">
            <a:avLst/>
          </a:prstGeom>
          <a:noFill/>
          <a:ln>
            <a:noFill/>
          </a:ln>
        </p:spPr>
      </p:sp>
      <p:sp>
        <p:nvSpPr>
          <p:cNvPr id="261" name="Google Shape;261;p131"/>
          <p:cNvSpPr/>
          <p:nvPr>
            <p:ph idx="8" type="pic"/>
          </p:nvPr>
        </p:nvSpPr>
        <p:spPr>
          <a:xfrm>
            <a:off x="5314950" y="4293096"/>
            <a:ext cx="1576800" cy="1576800"/>
          </a:xfrm>
          <a:prstGeom prst="ellipse">
            <a:avLst/>
          </a:prstGeom>
          <a:noFill/>
          <a:ln>
            <a:noFill/>
          </a:ln>
        </p:spPr>
      </p:sp>
    </p:spTree>
  </p:cSld>
  <p:clrMapOvr>
    <a:masterClrMapping/>
  </p:clrMapOvr>
  <p:transition>
    <p:fade/>
  </p:transition>
  <p:extLst>
    <p:ext uri="{DCECCB84-F9BA-43D5-87BE-67443E8EF086}">
      <p15:sldGuideLst>
        <p15:guide id="1" pos="2150">
          <p15:clr>
            <a:srgbClr val="A4A3A4"/>
          </p15:clr>
        </p15:guide>
        <p15:guide id="2" pos="2561">
          <p15:clr>
            <a:srgbClr val="A4A3A4"/>
          </p15:clr>
        </p15:guide>
        <p15:guide id="3" pos="2744">
          <p15:clr>
            <a:srgbClr val="A4A3A4"/>
          </p15:clr>
        </p15:guide>
        <p15:guide id="4" pos="3161">
          <p15:clr>
            <a:srgbClr val="A4A3A4"/>
          </p15:clr>
        </p15:guide>
        <p15:guide id="5" pos="3348">
          <p15:clr>
            <a:srgbClr val="A4A3A4"/>
          </p15:clr>
        </p15:guide>
        <p15:guide id="6" pos="4342">
          <p15:clr>
            <a:srgbClr val="A4A3A4"/>
          </p15:clr>
        </p15:guide>
        <p15:guide id="7" pos="4531">
          <p15:clr>
            <a:srgbClr val="A4A3A4"/>
          </p15:clr>
        </p15:guide>
        <p15:guide id="8" orient="horz" pos="905">
          <p15:clr>
            <a:srgbClr val="5ACBF0"/>
          </p15:clr>
        </p15:guide>
        <p15:guide id="9" orient="horz" pos="288">
          <p15:clr>
            <a:srgbClr val="5ACBF0"/>
          </p15:clr>
        </p15:guide>
        <p15:guide id="10" orient="horz" pos="2704">
          <p15:clr>
            <a:srgbClr val="5ACBF0"/>
          </p15:clr>
        </p15:guide>
        <p15:guide id="11" pos="694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4-column">
  <p:cSld name="3_4-column">
    <p:spTree>
      <p:nvGrpSpPr>
        <p:cNvPr id="262" name="Shape 262"/>
        <p:cNvGrpSpPr/>
        <p:nvPr/>
      </p:nvGrpSpPr>
      <p:grpSpPr>
        <a:xfrm>
          <a:off x="0" y="0"/>
          <a:ext cx="0" cy="0"/>
          <a:chOff x="0" y="0"/>
          <a:chExt cx="0" cy="0"/>
        </a:xfrm>
      </p:grpSpPr>
      <p:sp>
        <p:nvSpPr>
          <p:cNvPr id="263" name="Google Shape;263;p132"/>
          <p:cNvSpPr/>
          <p:nvPr/>
        </p:nvSpPr>
        <p:spPr>
          <a:xfrm>
            <a:off x="1" y="0"/>
            <a:ext cx="12192000" cy="14397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264" name="Google Shape;264;p132"/>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132"/>
          <p:cNvSpPr txBox="1"/>
          <p:nvPr>
            <p:ph idx="1" type="body"/>
          </p:nvPr>
        </p:nvSpPr>
        <p:spPr>
          <a:xfrm>
            <a:off x="601664" y="4408341"/>
            <a:ext cx="2520900" cy="276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6" name="Google Shape;266;p132"/>
          <p:cNvSpPr txBox="1"/>
          <p:nvPr>
            <p:ph idx="2" type="body"/>
          </p:nvPr>
        </p:nvSpPr>
        <p:spPr>
          <a:xfrm>
            <a:off x="601664" y="4772925"/>
            <a:ext cx="25209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7" name="Google Shape;267;p132"/>
          <p:cNvSpPr txBox="1"/>
          <p:nvPr>
            <p:ph idx="3" type="body"/>
          </p:nvPr>
        </p:nvSpPr>
        <p:spPr>
          <a:xfrm>
            <a:off x="601664" y="5171595"/>
            <a:ext cx="2520900" cy="9234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8" name="Google Shape;268;p132"/>
          <p:cNvSpPr txBox="1"/>
          <p:nvPr>
            <p:ph idx="4" type="body"/>
          </p:nvPr>
        </p:nvSpPr>
        <p:spPr>
          <a:xfrm>
            <a:off x="3413125" y="4400550"/>
            <a:ext cx="2520900" cy="276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9" name="Google Shape;269;p132"/>
          <p:cNvSpPr txBox="1"/>
          <p:nvPr>
            <p:ph idx="5" type="body"/>
          </p:nvPr>
        </p:nvSpPr>
        <p:spPr>
          <a:xfrm>
            <a:off x="3413125" y="4765134"/>
            <a:ext cx="25209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0" name="Google Shape;270;p132"/>
          <p:cNvSpPr txBox="1"/>
          <p:nvPr>
            <p:ph idx="6" type="body"/>
          </p:nvPr>
        </p:nvSpPr>
        <p:spPr>
          <a:xfrm>
            <a:off x="3413125" y="5163804"/>
            <a:ext cx="2520900" cy="9234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1" name="Google Shape;271;p132"/>
          <p:cNvSpPr txBox="1"/>
          <p:nvPr>
            <p:ph idx="7" type="body"/>
          </p:nvPr>
        </p:nvSpPr>
        <p:spPr>
          <a:xfrm>
            <a:off x="6256338" y="4400550"/>
            <a:ext cx="2520900" cy="276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2" name="Google Shape;272;p132"/>
          <p:cNvSpPr txBox="1"/>
          <p:nvPr>
            <p:ph idx="8" type="body"/>
          </p:nvPr>
        </p:nvSpPr>
        <p:spPr>
          <a:xfrm>
            <a:off x="6256338" y="4765134"/>
            <a:ext cx="25209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3" name="Google Shape;273;p132"/>
          <p:cNvSpPr txBox="1"/>
          <p:nvPr>
            <p:ph idx="9" type="body"/>
          </p:nvPr>
        </p:nvSpPr>
        <p:spPr>
          <a:xfrm>
            <a:off x="6256338" y="5163804"/>
            <a:ext cx="2520900" cy="9234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4" name="Google Shape;274;p132"/>
          <p:cNvSpPr txBox="1"/>
          <p:nvPr>
            <p:ph idx="13" type="body"/>
          </p:nvPr>
        </p:nvSpPr>
        <p:spPr>
          <a:xfrm>
            <a:off x="9070975" y="4400550"/>
            <a:ext cx="2520900" cy="276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1pPr>
            <a:lvl2pPr indent="-228600" lvl="1" marL="9144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2pPr>
            <a:lvl3pPr indent="-228600" lvl="2" marL="13716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3pPr>
            <a:lvl4pPr indent="-228600" lvl="3" marL="18288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4pPr>
            <a:lvl5pPr indent="-228600" lvl="4" marL="2286000" algn="l">
              <a:lnSpc>
                <a:spcPct val="100000"/>
              </a:lnSpc>
              <a:spcBef>
                <a:spcPts val="360"/>
              </a:spcBef>
              <a:spcAft>
                <a:spcPts val="0"/>
              </a:spcAft>
              <a:buClr>
                <a:schemeClr val="dk1"/>
              </a:buClr>
              <a:buSzPts val="1620"/>
              <a:buNone/>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5" name="Google Shape;275;p132"/>
          <p:cNvSpPr txBox="1"/>
          <p:nvPr>
            <p:ph idx="14" type="body"/>
          </p:nvPr>
        </p:nvSpPr>
        <p:spPr>
          <a:xfrm>
            <a:off x="9070975" y="4765134"/>
            <a:ext cx="25209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vl1pPr>
            <a:lvl2pPr indent="-228600" lvl="1" marL="914400" algn="l">
              <a:lnSpc>
                <a:spcPct val="100000"/>
              </a:lnSpc>
              <a:spcBef>
                <a:spcPts val="280"/>
              </a:spcBef>
              <a:spcAft>
                <a:spcPts val="0"/>
              </a:spcAft>
              <a:buClr>
                <a:schemeClr val="dk1"/>
              </a:buClr>
              <a:buSzPts val="1260"/>
              <a:buNone/>
              <a:defRPr sz="1400"/>
            </a:lvl2pPr>
            <a:lvl3pPr indent="-228600" lvl="2" marL="1371600" algn="l">
              <a:lnSpc>
                <a:spcPct val="100000"/>
              </a:lnSpc>
              <a:spcBef>
                <a:spcPts val="280"/>
              </a:spcBef>
              <a:spcAft>
                <a:spcPts val="0"/>
              </a:spcAft>
              <a:buClr>
                <a:schemeClr val="dk1"/>
              </a:buClr>
              <a:buSzPts val="1260"/>
              <a:buNone/>
              <a:defRPr sz="1400"/>
            </a:lvl3pPr>
            <a:lvl4pPr indent="-228600" lvl="3" marL="1828800" algn="l">
              <a:lnSpc>
                <a:spcPct val="100000"/>
              </a:lnSpc>
              <a:spcBef>
                <a:spcPts val="280"/>
              </a:spcBef>
              <a:spcAft>
                <a:spcPts val="0"/>
              </a:spcAft>
              <a:buClr>
                <a:schemeClr val="dk1"/>
              </a:buClr>
              <a:buSzPts val="1260"/>
              <a:buNone/>
              <a:defRPr sz="1400"/>
            </a:lvl4pPr>
            <a:lvl5pPr indent="-228600" lvl="4" marL="2286000" algn="l">
              <a:lnSpc>
                <a:spcPct val="100000"/>
              </a:lnSpc>
              <a:spcBef>
                <a:spcPts val="280"/>
              </a:spcBef>
              <a:spcAft>
                <a:spcPts val="0"/>
              </a:spcAft>
              <a:buClr>
                <a:schemeClr val="dk1"/>
              </a:buClr>
              <a:buSzPts val="1260"/>
              <a:buNone/>
              <a:defRPr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6" name="Google Shape;276;p132"/>
          <p:cNvSpPr txBox="1"/>
          <p:nvPr>
            <p:ph idx="15" type="body"/>
          </p:nvPr>
        </p:nvSpPr>
        <p:spPr>
          <a:xfrm>
            <a:off x="9070975" y="5163804"/>
            <a:ext cx="2520900" cy="923400"/>
          </a:xfrm>
          <a:prstGeom prst="rect">
            <a:avLst/>
          </a:prstGeom>
          <a:noFill/>
          <a:ln>
            <a:noFill/>
          </a:ln>
        </p:spPr>
        <p:txBody>
          <a:bodyPr anchorCtr="0" anchor="t" bIns="0" lIns="0" spcFirstLastPara="1" rIns="0" wrap="square" tIns="0">
            <a:spAutoFit/>
          </a:bodyPr>
          <a:lstStyle>
            <a:lvl1pPr indent="-228600" lvl="0" marL="457200" marR="0" algn="l">
              <a:lnSpc>
                <a:spcPct val="100000"/>
              </a:lnSpc>
              <a:spcBef>
                <a:spcPts val="240"/>
              </a:spcBef>
              <a:spcAft>
                <a:spcPts val="0"/>
              </a:spcAft>
              <a:buClr>
                <a:schemeClr val="accent6"/>
              </a:buClr>
              <a:buSzPts val="1080"/>
              <a:buFont typeface="Noto Sans Symbols"/>
              <a:buNone/>
              <a:defRPr sz="1200">
                <a:solidFill>
                  <a:schemeClr val="accent6"/>
                </a:solidFill>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7" name="Google Shape;277;p132"/>
          <p:cNvSpPr/>
          <p:nvPr>
            <p:ph idx="16" type="pic"/>
          </p:nvPr>
        </p:nvSpPr>
        <p:spPr>
          <a:xfrm>
            <a:off x="774200" y="1785409"/>
            <a:ext cx="2160000" cy="2160000"/>
          </a:xfrm>
          <a:prstGeom prst="ellipse">
            <a:avLst/>
          </a:prstGeom>
          <a:noFill/>
          <a:ln>
            <a:noFill/>
          </a:ln>
        </p:spPr>
      </p:sp>
      <p:sp>
        <p:nvSpPr>
          <p:cNvPr id="278" name="Google Shape;278;p132"/>
          <p:cNvSpPr/>
          <p:nvPr>
            <p:ph idx="17" type="pic"/>
          </p:nvPr>
        </p:nvSpPr>
        <p:spPr>
          <a:xfrm>
            <a:off x="3603125" y="1785409"/>
            <a:ext cx="2160000" cy="2160000"/>
          </a:xfrm>
          <a:prstGeom prst="ellipse">
            <a:avLst/>
          </a:prstGeom>
          <a:noFill/>
          <a:ln>
            <a:noFill/>
          </a:ln>
        </p:spPr>
      </p:sp>
      <p:sp>
        <p:nvSpPr>
          <p:cNvPr id="279" name="Google Shape;279;p132"/>
          <p:cNvSpPr/>
          <p:nvPr>
            <p:ph idx="18" type="pic"/>
          </p:nvPr>
        </p:nvSpPr>
        <p:spPr>
          <a:xfrm>
            <a:off x="6428875" y="1785409"/>
            <a:ext cx="2160000" cy="2160000"/>
          </a:xfrm>
          <a:prstGeom prst="ellipse">
            <a:avLst/>
          </a:prstGeom>
          <a:noFill/>
          <a:ln>
            <a:noFill/>
          </a:ln>
        </p:spPr>
      </p:sp>
      <p:sp>
        <p:nvSpPr>
          <p:cNvPr id="280" name="Google Shape;280;p132"/>
          <p:cNvSpPr/>
          <p:nvPr>
            <p:ph idx="19" type="pic"/>
          </p:nvPr>
        </p:nvSpPr>
        <p:spPr>
          <a:xfrm>
            <a:off x="9260975" y="1785409"/>
            <a:ext cx="2160000" cy="2160000"/>
          </a:xfrm>
          <a:prstGeom prst="ellipse">
            <a:avLst/>
          </a:prstGeom>
          <a:noFill/>
          <a:ln>
            <a:noFill/>
          </a:ln>
        </p:spPr>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1967">
          <p15:clr>
            <a:srgbClr val="A4A3A4"/>
          </p15:clr>
        </p15:guide>
        <p15:guide id="6" pos="2150">
          <p15:clr>
            <a:srgbClr val="A4A3A4"/>
          </p15:clr>
        </p15:guide>
        <p15:guide id="7" pos="3749">
          <p15:clr>
            <a:srgbClr val="A4A3A4"/>
          </p15:clr>
        </p15:guide>
        <p15:guide id="8" pos="3932">
          <p15:clr>
            <a:srgbClr val="A4A3A4"/>
          </p15:clr>
        </p15:guide>
        <p15:guide id="9" pos="5529">
          <p15:clr>
            <a:srgbClr val="A4A3A4"/>
          </p15:clr>
        </p15:guide>
        <p15:guide id="10" pos="5714">
          <p15:clr>
            <a:srgbClr val="A4A3A4"/>
          </p15:clr>
        </p15:guide>
        <p15:guide id="11" pos="3840">
          <p15:clr>
            <a:srgbClr val="F26B43"/>
          </p15:clr>
        </p15:guide>
        <p15:guide id="12" pos="5576">
          <p15:clr>
            <a:srgbClr val="F26B43"/>
          </p15:clr>
        </p15:guide>
        <p15:guide id="13" pos="2105">
          <p15:clr>
            <a:srgbClr val="F26B43"/>
          </p15:clr>
        </p15:guide>
        <p15:guide id="14" orient="horz" pos="277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multi column">
  <p:cSld name="Title and text side by side multi column">
    <p:spTree>
      <p:nvGrpSpPr>
        <p:cNvPr id="281" name="Shape 281"/>
        <p:cNvGrpSpPr/>
        <p:nvPr/>
      </p:nvGrpSpPr>
      <p:grpSpPr>
        <a:xfrm>
          <a:off x="0" y="0"/>
          <a:ext cx="0" cy="0"/>
          <a:chOff x="0" y="0"/>
          <a:chExt cx="0" cy="0"/>
        </a:xfrm>
      </p:grpSpPr>
      <p:sp>
        <p:nvSpPr>
          <p:cNvPr id="282" name="Google Shape;282;p135"/>
          <p:cNvSpPr/>
          <p:nvPr/>
        </p:nvSpPr>
        <p:spPr>
          <a:xfrm>
            <a:off x="0" y="0"/>
            <a:ext cx="43560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283" name="Google Shape;283;p135"/>
          <p:cNvSpPr txBox="1"/>
          <p:nvPr>
            <p:ph type="title"/>
          </p:nvPr>
        </p:nvSpPr>
        <p:spPr>
          <a:xfrm>
            <a:off x="588263" y="585788"/>
            <a:ext cx="3182100" cy="3118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135"/>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285" name="Google Shape;285;p135"/>
          <p:cNvSpPr txBox="1"/>
          <p:nvPr>
            <p:ph idx="1" type="body"/>
          </p:nvPr>
        </p:nvSpPr>
        <p:spPr>
          <a:xfrm>
            <a:off x="4941888" y="1258018"/>
            <a:ext cx="2605200" cy="1323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Quattrocento Sans"/>
                <a:ea typeface="Quattrocento Sans"/>
                <a:cs typeface="Quattrocento Sans"/>
                <a:sym typeface="Quattrocento Sans"/>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Quattrocento Sans"/>
                <a:ea typeface="Quattrocento Sans"/>
                <a:cs typeface="Quattrocento Sans"/>
                <a:sym typeface="Quattrocento Sans"/>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6" name="Google Shape;286;p135"/>
          <p:cNvSpPr txBox="1"/>
          <p:nvPr>
            <p:ph idx="2" type="body"/>
          </p:nvPr>
        </p:nvSpPr>
        <p:spPr>
          <a:xfrm>
            <a:off x="8688288" y="1258018"/>
            <a:ext cx="2605200" cy="1323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Quattrocento Sans"/>
                <a:ea typeface="Quattrocento Sans"/>
                <a:cs typeface="Quattrocento Sans"/>
                <a:sym typeface="Quattrocento Sans"/>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Quattrocento Sans"/>
                <a:ea typeface="Quattrocento Sans"/>
                <a:cs typeface="Quattrocento Sans"/>
                <a:sym typeface="Quattrocento Sans"/>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7" name="Google Shape;287;p135"/>
          <p:cNvSpPr txBox="1"/>
          <p:nvPr>
            <p:ph idx="3" type="body"/>
          </p:nvPr>
        </p:nvSpPr>
        <p:spPr>
          <a:xfrm>
            <a:off x="4941988" y="2960688"/>
            <a:ext cx="2605200" cy="1323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Quattrocento Sans"/>
                <a:ea typeface="Quattrocento Sans"/>
                <a:cs typeface="Quattrocento Sans"/>
                <a:sym typeface="Quattrocento Sans"/>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Quattrocento Sans"/>
                <a:ea typeface="Quattrocento Sans"/>
                <a:cs typeface="Quattrocento Sans"/>
                <a:sym typeface="Quattrocento Sans"/>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8" name="Google Shape;288;p135"/>
          <p:cNvSpPr txBox="1"/>
          <p:nvPr>
            <p:ph idx="4" type="body"/>
          </p:nvPr>
        </p:nvSpPr>
        <p:spPr>
          <a:xfrm>
            <a:off x="8688388" y="2960688"/>
            <a:ext cx="2605200" cy="1323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Quattrocento Sans"/>
                <a:ea typeface="Quattrocento Sans"/>
                <a:cs typeface="Quattrocento Sans"/>
                <a:sym typeface="Quattrocento Sans"/>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Quattrocento Sans"/>
                <a:ea typeface="Quattrocento Sans"/>
                <a:cs typeface="Quattrocento Sans"/>
                <a:sym typeface="Quattrocento Sans"/>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9" name="Google Shape;289;p135"/>
          <p:cNvSpPr txBox="1"/>
          <p:nvPr>
            <p:ph idx="5" type="body"/>
          </p:nvPr>
        </p:nvSpPr>
        <p:spPr>
          <a:xfrm>
            <a:off x="4941988" y="4545013"/>
            <a:ext cx="2605200" cy="1323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Quattrocento Sans"/>
                <a:ea typeface="Quattrocento Sans"/>
                <a:cs typeface="Quattrocento Sans"/>
                <a:sym typeface="Quattrocento Sans"/>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Quattrocento Sans"/>
                <a:ea typeface="Quattrocento Sans"/>
                <a:cs typeface="Quattrocento Sans"/>
                <a:sym typeface="Quattrocento Sans"/>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0" name="Google Shape;290;p135"/>
          <p:cNvSpPr txBox="1"/>
          <p:nvPr>
            <p:ph idx="6" type="body"/>
          </p:nvPr>
        </p:nvSpPr>
        <p:spPr>
          <a:xfrm>
            <a:off x="8688388" y="4545013"/>
            <a:ext cx="2605200" cy="1323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dk1"/>
              </a:buClr>
              <a:buSzPts val="1260"/>
              <a:buNone/>
              <a:defRPr sz="1400">
                <a:latin typeface="Quattrocento Sans"/>
                <a:ea typeface="Quattrocento Sans"/>
                <a:cs typeface="Quattrocento Sans"/>
                <a:sym typeface="Quattrocento Sans"/>
              </a:defRPr>
            </a:lvl1pPr>
            <a:lvl2pPr indent="-228600" lvl="1" marL="914400" algn="l">
              <a:lnSpc>
                <a:spcPct val="100000"/>
              </a:lnSpc>
              <a:spcBef>
                <a:spcPts val="240"/>
              </a:spcBef>
              <a:spcAft>
                <a:spcPts val="0"/>
              </a:spcAft>
              <a:buClr>
                <a:schemeClr val="accent6"/>
              </a:buClr>
              <a:buSzPts val="1080"/>
              <a:buNone/>
              <a:defRPr sz="1200">
                <a:solidFill>
                  <a:schemeClr val="accent6"/>
                </a:solidFill>
                <a:latin typeface="Quattrocento Sans"/>
                <a:ea typeface="Quattrocento Sans"/>
                <a:cs typeface="Quattrocento Sans"/>
                <a:sym typeface="Quattrocento Sans"/>
              </a:defRPr>
            </a:lvl2pPr>
            <a:lvl3pPr indent="-228600" lvl="2" marL="13716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3pPr>
            <a:lvl4pPr indent="-228600" lvl="3" marL="18288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4pPr>
            <a:lvl5pPr indent="-228600" lvl="4" marL="2286000" algn="l">
              <a:lnSpc>
                <a:spcPct val="100000"/>
              </a:lnSpc>
              <a:spcBef>
                <a:spcPts val="240"/>
              </a:spcBef>
              <a:spcAft>
                <a:spcPts val="0"/>
              </a:spcAft>
              <a:buClr>
                <a:schemeClr val="dk1"/>
              </a:buClr>
              <a:buSzPts val="1080"/>
              <a:buNone/>
              <a:defRPr sz="12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2744">
          <p15:clr>
            <a:srgbClr val="5ACBF0"/>
          </p15:clr>
        </p15:guide>
        <p15:guide id="2" pos="2376">
          <p15:clr>
            <a:srgbClr val="5ACBF0"/>
          </p15:clr>
        </p15:guide>
        <p15:guide id="3" pos="3113">
          <p15:clr>
            <a:srgbClr val="5ACBF0"/>
          </p15:clr>
        </p15:guide>
        <p15:guide id="4" pos="5473">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multi column 2">
  <p:cSld name="Title and text side by side multi column 2">
    <p:spTree>
      <p:nvGrpSpPr>
        <p:cNvPr id="291" name="Shape 291"/>
        <p:cNvGrpSpPr/>
        <p:nvPr/>
      </p:nvGrpSpPr>
      <p:grpSpPr>
        <a:xfrm>
          <a:off x="0" y="0"/>
          <a:ext cx="0" cy="0"/>
          <a:chOff x="0" y="0"/>
          <a:chExt cx="0" cy="0"/>
        </a:xfrm>
      </p:grpSpPr>
      <p:sp>
        <p:nvSpPr>
          <p:cNvPr id="292" name="Google Shape;292;p136"/>
          <p:cNvSpPr/>
          <p:nvPr/>
        </p:nvSpPr>
        <p:spPr>
          <a:xfrm>
            <a:off x="0" y="0"/>
            <a:ext cx="43560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293" name="Google Shape;293;p136"/>
          <p:cNvSpPr txBox="1"/>
          <p:nvPr>
            <p:ph type="title"/>
          </p:nvPr>
        </p:nvSpPr>
        <p:spPr>
          <a:xfrm>
            <a:off x="588263" y="585788"/>
            <a:ext cx="3182100" cy="31185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136"/>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295" name="Google Shape;295;p136"/>
          <p:cNvSpPr txBox="1"/>
          <p:nvPr>
            <p:ph idx="1" type="body"/>
          </p:nvPr>
        </p:nvSpPr>
        <p:spPr>
          <a:xfrm>
            <a:off x="8688289" y="718472"/>
            <a:ext cx="2921100" cy="549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6" name="Google Shape;296;p136"/>
          <p:cNvSpPr txBox="1"/>
          <p:nvPr>
            <p:ph idx="2" type="body"/>
          </p:nvPr>
        </p:nvSpPr>
        <p:spPr>
          <a:xfrm>
            <a:off x="8688288" y="1346405"/>
            <a:ext cx="2921100" cy="474000"/>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7" name="Google Shape;297;p136"/>
          <p:cNvSpPr txBox="1"/>
          <p:nvPr>
            <p:ph idx="3" type="body"/>
          </p:nvPr>
        </p:nvSpPr>
        <p:spPr>
          <a:xfrm>
            <a:off x="4943872" y="718472"/>
            <a:ext cx="2921100" cy="549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8" name="Google Shape;298;p136"/>
          <p:cNvSpPr txBox="1"/>
          <p:nvPr>
            <p:ph idx="4" type="body"/>
          </p:nvPr>
        </p:nvSpPr>
        <p:spPr>
          <a:xfrm>
            <a:off x="4943871" y="1346405"/>
            <a:ext cx="2921100" cy="474000"/>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9" name="Google Shape;299;p136"/>
          <p:cNvSpPr txBox="1"/>
          <p:nvPr>
            <p:ph idx="5" type="body"/>
          </p:nvPr>
        </p:nvSpPr>
        <p:spPr>
          <a:xfrm>
            <a:off x="8688388" y="2528888"/>
            <a:ext cx="2921100" cy="549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0" name="Google Shape;300;p136"/>
          <p:cNvSpPr txBox="1"/>
          <p:nvPr>
            <p:ph idx="6" type="body"/>
          </p:nvPr>
        </p:nvSpPr>
        <p:spPr>
          <a:xfrm>
            <a:off x="8688387" y="3156821"/>
            <a:ext cx="2921100" cy="474000"/>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1" name="Google Shape;301;p136"/>
          <p:cNvSpPr txBox="1"/>
          <p:nvPr>
            <p:ph idx="7" type="body"/>
          </p:nvPr>
        </p:nvSpPr>
        <p:spPr>
          <a:xfrm>
            <a:off x="4943971" y="2528888"/>
            <a:ext cx="2921100" cy="549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2" name="Google Shape;302;p136"/>
          <p:cNvSpPr txBox="1"/>
          <p:nvPr>
            <p:ph idx="8" type="body"/>
          </p:nvPr>
        </p:nvSpPr>
        <p:spPr>
          <a:xfrm>
            <a:off x="4943970" y="3156821"/>
            <a:ext cx="2921100" cy="474000"/>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3" name="Google Shape;303;p136"/>
          <p:cNvSpPr txBox="1"/>
          <p:nvPr>
            <p:ph idx="9" type="body"/>
          </p:nvPr>
        </p:nvSpPr>
        <p:spPr>
          <a:xfrm>
            <a:off x="8688388" y="4508500"/>
            <a:ext cx="2921100" cy="549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4" name="Google Shape;304;p136"/>
          <p:cNvSpPr txBox="1"/>
          <p:nvPr>
            <p:ph idx="13" type="body"/>
          </p:nvPr>
        </p:nvSpPr>
        <p:spPr>
          <a:xfrm>
            <a:off x="8688387" y="5136433"/>
            <a:ext cx="2921100" cy="474000"/>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5" name="Google Shape;305;p136"/>
          <p:cNvSpPr txBox="1"/>
          <p:nvPr>
            <p:ph idx="14" type="body"/>
          </p:nvPr>
        </p:nvSpPr>
        <p:spPr>
          <a:xfrm>
            <a:off x="4943971" y="4508500"/>
            <a:ext cx="2921100" cy="549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480"/>
              </a:spcBef>
              <a:spcAft>
                <a:spcPts val="0"/>
              </a:spcAft>
              <a:buClr>
                <a:schemeClr val="dk1"/>
              </a:buClr>
              <a:buSzPts val="2160"/>
              <a:buNone/>
              <a:defRPr sz="24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06" name="Google Shape;306;p136"/>
          <p:cNvSpPr txBox="1"/>
          <p:nvPr>
            <p:ph idx="15" type="body"/>
          </p:nvPr>
        </p:nvSpPr>
        <p:spPr>
          <a:xfrm>
            <a:off x="4943970" y="5136433"/>
            <a:ext cx="2921100" cy="474000"/>
          </a:xfrm>
          <a:prstGeom prst="rect">
            <a:avLst/>
          </a:prstGeom>
          <a:noFill/>
          <a:ln>
            <a:noFill/>
          </a:ln>
        </p:spPr>
        <p:txBody>
          <a:bodyPr anchorCtr="0" anchor="t" bIns="0" lIns="0" spcFirstLastPara="1" rIns="0" wrap="square" tIns="0">
            <a:spAutoFit/>
          </a:bodyPr>
          <a:lstStyle>
            <a:lvl1pPr indent="-308610" lvl="0" marL="457200" algn="l">
              <a:lnSpc>
                <a:spcPct val="100000"/>
              </a:lnSpc>
              <a:spcBef>
                <a:spcPts val="280"/>
              </a:spcBef>
              <a:spcAft>
                <a:spcPts val="0"/>
              </a:spcAft>
              <a:buClr>
                <a:schemeClr val="accent6"/>
              </a:buClr>
              <a:buSzPts val="1260"/>
              <a:buChar char="·"/>
              <a:defRPr sz="1400">
                <a:solidFill>
                  <a:schemeClr val="accent6"/>
                </a:solidFill>
              </a:defRPr>
            </a:lvl1pPr>
            <a:lvl2pPr indent="-228600" lvl="1" marL="914400" algn="l">
              <a:lnSpc>
                <a:spcPct val="100000"/>
              </a:lnSpc>
              <a:spcBef>
                <a:spcPts val="280"/>
              </a:spcBef>
              <a:spcAft>
                <a:spcPts val="0"/>
              </a:spcAft>
              <a:buClr>
                <a:schemeClr val="accent6"/>
              </a:buClr>
              <a:buSzPts val="1260"/>
              <a:buNone/>
              <a:defRPr sz="1400">
                <a:solidFill>
                  <a:schemeClr val="accent6"/>
                </a:solidFill>
              </a:defRPr>
            </a:lvl2pPr>
            <a:lvl3pPr indent="-308610" lvl="2" marL="1371600" algn="l">
              <a:lnSpc>
                <a:spcPct val="100000"/>
              </a:lnSpc>
              <a:spcBef>
                <a:spcPts val="280"/>
              </a:spcBef>
              <a:spcAft>
                <a:spcPts val="0"/>
              </a:spcAft>
              <a:buClr>
                <a:schemeClr val="accent6"/>
              </a:buClr>
              <a:buSzPts val="1260"/>
              <a:buChar char="·"/>
              <a:defRPr sz="1400">
                <a:solidFill>
                  <a:schemeClr val="accent6"/>
                </a:solidFill>
              </a:defRPr>
            </a:lvl3pPr>
            <a:lvl4pPr indent="-308610" lvl="3" marL="1828800" algn="l">
              <a:lnSpc>
                <a:spcPct val="100000"/>
              </a:lnSpc>
              <a:spcBef>
                <a:spcPts val="280"/>
              </a:spcBef>
              <a:spcAft>
                <a:spcPts val="0"/>
              </a:spcAft>
              <a:buClr>
                <a:schemeClr val="accent6"/>
              </a:buClr>
              <a:buSzPts val="1260"/>
              <a:buChar char="·"/>
              <a:defRPr sz="1400">
                <a:solidFill>
                  <a:schemeClr val="accent6"/>
                </a:solidFill>
              </a:defRPr>
            </a:lvl4pPr>
            <a:lvl5pPr indent="-308610" lvl="4" marL="2286000" algn="l">
              <a:lnSpc>
                <a:spcPct val="100000"/>
              </a:lnSpc>
              <a:spcBef>
                <a:spcPts val="280"/>
              </a:spcBef>
              <a:spcAft>
                <a:spcPts val="0"/>
              </a:spcAft>
              <a:buClr>
                <a:schemeClr val="accent6"/>
              </a:buClr>
              <a:buSzPts val="1260"/>
              <a:buChar char="·"/>
              <a:defRPr sz="1400">
                <a:solidFill>
                  <a:schemeClr val="accent6"/>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2744">
          <p15:clr>
            <a:srgbClr val="5ACBF0"/>
          </p15:clr>
        </p15:guide>
        <p15:guide id="2" pos="2376">
          <p15:clr>
            <a:srgbClr val="5ACBF0"/>
          </p15:clr>
        </p15:guide>
        <p15:guide id="3" pos="3113">
          <p15:clr>
            <a:srgbClr val="5ACBF0"/>
          </p15:clr>
        </p15:guide>
        <p15:guide id="4" pos="5473">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Title and Content">
  <p:cSld name="Header Line Title and Content">
    <p:spTree>
      <p:nvGrpSpPr>
        <p:cNvPr id="307" name="Shape 307"/>
        <p:cNvGrpSpPr/>
        <p:nvPr/>
      </p:nvGrpSpPr>
      <p:grpSpPr>
        <a:xfrm>
          <a:off x="0" y="0"/>
          <a:ext cx="0" cy="0"/>
          <a:chOff x="0" y="0"/>
          <a:chExt cx="0" cy="0"/>
        </a:xfrm>
      </p:grpSpPr>
      <p:sp>
        <p:nvSpPr>
          <p:cNvPr id="308" name="Google Shape;308;p139"/>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139"/>
          <p:cNvSpPr txBox="1"/>
          <p:nvPr>
            <p:ph idx="1" type="body"/>
          </p:nvPr>
        </p:nvSpPr>
        <p:spPr>
          <a:xfrm>
            <a:off x="584200" y="1435100"/>
            <a:ext cx="11018700" cy="4833900"/>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0039" lvl="2" marL="1371600" algn="l">
              <a:lnSpc>
                <a:spcPct val="100000"/>
              </a:lnSpc>
              <a:spcBef>
                <a:spcPts val="320"/>
              </a:spcBef>
              <a:spcAft>
                <a:spcPts val="0"/>
              </a:spcAft>
              <a:buClr>
                <a:schemeClr val="dk1"/>
              </a:buClr>
              <a:buSzPts val="1440"/>
              <a:buChar char="·"/>
              <a:defRPr>
                <a:solidFill>
                  <a:schemeClr val="dk1"/>
                </a:solidFill>
              </a:defRPr>
            </a:lvl3pPr>
            <a:lvl4pPr indent="-308610" lvl="3" marL="1828800" algn="l">
              <a:lnSpc>
                <a:spcPct val="100000"/>
              </a:lnSpc>
              <a:spcBef>
                <a:spcPts val="280"/>
              </a:spcBef>
              <a:spcAft>
                <a:spcPts val="0"/>
              </a:spcAft>
              <a:buClr>
                <a:schemeClr val="dk1"/>
              </a:buClr>
              <a:buSzPts val="1260"/>
              <a:buChar char="·"/>
              <a:defRPr>
                <a:solidFill>
                  <a:schemeClr val="dk1"/>
                </a:solidFill>
              </a:defRPr>
            </a:lvl4pPr>
            <a:lvl5pPr indent="-308610" lvl="4" marL="2286000" algn="l">
              <a:lnSpc>
                <a:spcPct val="100000"/>
              </a:lnSpc>
              <a:spcBef>
                <a:spcPts val="280"/>
              </a:spcBef>
              <a:spcAft>
                <a:spcPts val="0"/>
              </a:spcAft>
              <a:buClr>
                <a:schemeClr val="dk1"/>
              </a:buClr>
              <a:buSzPts val="126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0" name="Google Shape;310;p139"/>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cxnSp>
        <p:nvCxnSpPr>
          <p:cNvPr id="311" name="Google Shape;311;p139"/>
          <p:cNvCxnSpPr/>
          <p:nvPr/>
        </p:nvCxnSpPr>
        <p:spPr>
          <a:xfrm>
            <a:off x="584200" y="1219200"/>
            <a:ext cx="11025300"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eader Background Two Column Content with Subheads">
  <p:cSld name="1_Header Background Two Column Content with Subheads">
    <p:spTree>
      <p:nvGrpSpPr>
        <p:cNvPr id="312" name="Shape 312"/>
        <p:cNvGrpSpPr/>
        <p:nvPr/>
      </p:nvGrpSpPr>
      <p:grpSpPr>
        <a:xfrm>
          <a:off x="0" y="0"/>
          <a:ext cx="0" cy="0"/>
          <a:chOff x="0" y="0"/>
          <a:chExt cx="0" cy="0"/>
        </a:xfrm>
      </p:grpSpPr>
      <p:sp>
        <p:nvSpPr>
          <p:cNvPr id="313" name="Google Shape;313;p140"/>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4" name="Google Shape;314;p140"/>
          <p:cNvSpPr txBox="1"/>
          <p:nvPr>
            <p:ph idx="1" type="body"/>
          </p:nvPr>
        </p:nvSpPr>
        <p:spPr>
          <a:xfrm>
            <a:off x="584200" y="1443174"/>
            <a:ext cx="5219700" cy="430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5" name="Google Shape;315;p140"/>
          <p:cNvSpPr txBox="1"/>
          <p:nvPr>
            <p:ph idx="2" type="body"/>
          </p:nvPr>
        </p:nvSpPr>
        <p:spPr>
          <a:xfrm>
            <a:off x="588963" y="2087699"/>
            <a:ext cx="5214900" cy="3773400"/>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6" name="Google Shape;316;p140"/>
          <p:cNvSpPr txBox="1"/>
          <p:nvPr>
            <p:ph idx="3" type="body"/>
          </p:nvPr>
        </p:nvSpPr>
        <p:spPr>
          <a:xfrm>
            <a:off x="6397625" y="1436688"/>
            <a:ext cx="5219700" cy="430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17" name="Google Shape;317;p140"/>
          <p:cNvSpPr txBox="1"/>
          <p:nvPr>
            <p:ph idx="4" type="body"/>
          </p:nvPr>
        </p:nvSpPr>
        <p:spPr>
          <a:xfrm>
            <a:off x="6394451" y="2081213"/>
            <a:ext cx="5214900" cy="3779700"/>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318" name="Google Shape;318;p140"/>
          <p:cNvCxnSpPr/>
          <p:nvPr/>
        </p:nvCxnSpPr>
        <p:spPr>
          <a:xfrm>
            <a:off x="584200" y="1219200"/>
            <a:ext cx="11025300"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288">
          <p15:clr>
            <a:srgbClr val="5ACBF0"/>
          </p15:clr>
        </p15:guide>
        <p15:guide id="2" orient="horz" pos="1162">
          <p15:clr>
            <a:srgbClr val="5ACBF0"/>
          </p15:clr>
        </p15:guide>
        <p15:guide id="3" pos="3656">
          <p15:clr>
            <a:srgbClr val="5ACBF0"/>
          </p15:clr>
        </p15:guide>
        <p15:guide id="4" pos="4024">
          <p15:clr>
            <a:srgbClr val="5ACBF0"/>
          </p15:clr>
        </p15:guide>
        <p15:guide id="5" orient="horz" pos="9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Large Number Divider 1">
  <p:cSld name="5_Large Number Divider 1">
    <p:bg>
      <p:bgPr>
        <a:solidFill>
          <a:schemeClr val="dk2"/>
        </a:solidFill>
      </p:bgPr>
    </p:bg>
    <p:spTree>
      <p:nvGrpSpPr>
        <p:cNvPr id="23" name="Shape 23"/>
        <p:cNvGrpSpPr/>
        <p:nvPr/>
      </p:nvGrpSpPr>
      <p:grpSpPr>
        <a:xfrm>
          <a:off x="0" y="0"/>
          <a:ext cx="0" cy="0"/>
          <a:chOff x="0" y="0"/>
          <a:chExt cx="0" cy="0"/>
        </a:xfrm>
      </p:grpSpPr>
      <p:sp>
        <p:nvSpPr>
          <p:cNvPr id="24" name="Google Shape;24;p103"/>
          <p:cNvSpPr txBox="1"/>
          <p:nvPr/>
        </p:nvSpPr>
        <p:spPr>
          <a:xfrm>
            <a:off x="0" y="680485"/>
            <a:ext cx="4356100" cy="6177516"/>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1</a:t>
            </a:r>
            <a:endParaRPr b="0" i="0" sz="1400" u="none" cap="none" strike="noStrike">
              <a:solidFill>
                <a:srgbClr val="000000"/>
              </a:solidFill>
              <a:latin typeface="Arial"/>
              <a:ea typeface="Arial"/>
              <a:cs typeface="Arial"/>
              <a:sym typeface="Arial"/>
            </a:endParaRPr>
          </a:p>
        </p:txBody>
      </p:sp>
      <p:sp>
        <p:nvSpPr>
          <p:cNvPr id="25" name="Google Shape;25;p103"/>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26" name="Google Shape;26;p103"/>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27" name="Google Shape;27;p103"/>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Four Column Bullet with Subtitles">
  <p:cSld name="Header Line Four Column Bullet with Subtitles">
    <p:spTree>
      <p:nvGrpSpPr>
        <p:cNvPr id="319" name="Shape 319"/>
        <p:cNvGrpSpPr/>
        <p:nvPr/>
      </p:nvGrpSpPr>
      <p:grpSpPr>
        <a:xfrm>
          <a:off x="0" y="0"/>
          <a:ext cx="0" cy="0"/>
          <a:chOff x="0" y="0"/>
          <a:chExt cx="0" cy="0"/>
        </a:xfrm>
      </p:grpSpPr>
      <p:sp>
        <p:nvSpPr>
          <p:cNvPr id="320" name="Google Shape;320;p141"/>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1" name="Google Shape;321;p141"/>
          <p:cNvSpPr txBox="1"/>
          <p:nvPr>
            <p:ph idx="1" type="body"/>
          </p:nvPr>
        </p:nvSpPr>
        <p:spPr>
          <a:xfrm>
            <a:off x="584200" y="1438275"/>
            <a:ext cx="2532000" cy="61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2" name="Google Shape;322;p141"/>
          <p:cNvSpPr txBox="1"/>
          <p:nvPr>
            <p:ph idx="2" type="body"/>
          </p:nvPr>
        </p:nvSpPr>
        <p:spPr>
          <a:xfrm>
            <a:off x="584200" y="2283115"/>
            <a:ext cx="2532000" cy="1698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3" name="Google Shape;323;p141"/>
          <p:cNvSpPr txBox="1"/>
          <p:nvPr>
            <p:ph idx="3" type="body"/>
          </p:nvPr>
        </p:nvSpPr>
        <p:spPr>
          <a:xfrm>
            <a:off x="3413125" y="1438275"/>
            <a:ext cx="2533800" cy="61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4" name="Google Shape;324;p141"/>
          <p:cNvSpPr txBox="1"/>
          <p:nvPr>
            <p:ph idx="4" type="body"/>
          </p:nvPr>
        </p:nvSpPr>
        <p:spPr>
          <a:xfrm>
            <a:off x="3413125" y="2276475"/>
            <a:ext cx="2532000" cy="1698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5" name="Google Shape;325;p141"/>
          <p:cNvSpPr txBox="1"/>
          <p:nvPr>
            <p:ph idx="5" type="body"/>
          </p:nvPr>
        </p:nvSpPr>
        <p:spPr>
          <a:xfrm>
            <a:off x="6244208" y="1438275"/>
            <a:ext cx="2532000" cy="61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6" name="Google Shape;326;p141"/>
          <p:cNvSpPr txBox="1"/>
          <p:nvPr>
            <p:ph idx="6" type="body"/>
          </p:nvPr>
        </p:nvSpPr>
        <p:spPr>
          <a:xfrm>
            <a:off x="6244208" y="2283115"/>
            <a:ext cx="2532000" cy="1698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7" name="Google Shape;327;p141"/>
          <p:cNvSpPr txBox="1"/>
          <p:nvPr>
            <p:ph idx="7" type="body"/>
          </p:nvPr>
        </p:nvSpPr>
        <p:spPr>
          <a:xfrm>
            <a:off x="9073133" y="1438275"/>
            <a:ext cx="2533800" cy="61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8" name="Google Shape;328;p141"/>
          <p:cNvSpPr txBox="1"/>
          <p:nvPr>
            <p:ph idx="8" type="body"/>
          </p:nvPr>
        </p:nvSpPr>
        <p:spPr>
          <a:xfrm>
            <a:off x="9073133" y="2276475"/>
            <a:ext cx="2532000" cy="1698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329" name="Google Shape;329;p141"/>
          <p:cNvCxnSpPr/>
          <p:nvPr/>
        </p:nvCxnSpPr>
        <p:spPr>
          <a:xfrm>
            <a:off x="584200" y="1219200"/>
            <a:ext cx="11025300"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963">
          <p15:clr>
            <a:srgbClr val="5ACBF0"/>
          </p15:clr>
        </p15:guide>
        <p15:guide id="4" pos="2150">
          <p15:clr>
            <a:srgbClr val="5ACBF0"/>
          </p15:clr>
        </p15:guide>
        <p15:guide id="5" pos="3746">
          <p15:clr>
            <a:srgbClr val="5ACBF0"/>
          </p15:clr>
        </p15:guide>
        <p15:guide id="6" pos="3934">
          <p15:clr>
            <a:srgbClr val="5ACBF0"/>
          </p15:clr>
        </p15:guide>
        <p15:guide id="7" pos="5530">
          <p15:clr>
            <a:srgbClr val="5ACBF0"/>
          </p15:clr>
        </p15:guide>
        <p15:guide id="8" pos="57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Four Columns">
  <p:cSld name="Header Line Four Columns">
    <p:spTree>
      <p:nvGrpSpPr>
        <p:cNvPr id="330" name="Shape 330"/>
        <p:cNvGrpSpPr/>
        <p:nvPr/>
      </p:nvGrpSpPr>
      <p:grpSpPr>
        <a:xfrm>
          <a:off x="0" y="0"/>
          <a:ext cx="0" cy="0"/>
          <a:chOff x="0" y="0"/>
          <a:chExt cx="0" cy="0"/>
        </a:xfrm>
      </p:grpSpPr>
      <p:sp>
        <p:nvSpPr>
          <p:cNvPr id="331" name="Google Shape;331;p142"/>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32" name="Google Shape;332;p142"/>
          <p:cNvCxnSpPr/>
          <p:nvPr/>
        </p:nvCxnSpPr>
        <p:spPr>
          <a:xfrm>
            <a:off x="584200" y="1219200"/>
            <a:ext cx="11025300"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963">
          <p15:clr>
            <a:srgbClr val="5ACBF0"/>
          </p15:clr>
        </p15:guide>
        <p15:guide id="4" pos="2150">
          <p15:clr>
            <a:srgbClr val="5ACBF0"/>
          </p15:clr>
        </p15:guide>
        <p15:guide id="5" pos="3746">
          <p15:clr>
            <a:srgbClr val="5ACBF0"/>
          </p15:clr>
        </p15:guide>
        <p15:guide id="6" pos="3934">
          <p15:clr>
            <a:srgbClr val="5ACBF0"/>
          </p15:clr>
        </p15:guide>
        <p15:guide id="7" pos="5530">
          <p15:clr>
            <a:srgbClr val="5ACBF0"/>
          </p15:clr>
        </p15:guide>
        <p15:guide id="8" pos="571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quare Photo Left">
  <p:cSld name="Title - Square Photo Left">
    <p:bg>
      <p:bgPr>
        <a:solidFill>
          <a:schemeClr val="lt1"/>
        </a:solidFill>
      </p:bgPr>
    </p:bg>
    <p:spTree>
      <p:nvGrpSpPr>
        <p:cNvPr id="333" name="Shape 333"/>
        <p:cNvGrpSpPr/>
        <p:nvPr/>
      </p:nvGrpSpPr>
      <p:grpSpPr>
        <a:xfrm>
          <a:off x="0" y="0"/>
          <a:ext cx="0" cy="0"/>
          <a:chOff x="0" y="0"/>
          <a:chExt cx="0" cy="0"/>
        </a:xfrm>
      </p:grpSpPr>
      <p:sp>
        <p:nvSpPr>
          <p:cNvPr id="334" name="Google Shape;334;p143"/>
          <p:cNvSpPr/>
          <p:nvPr>
            <p:ph idx="2" type="pic"/>
          </p:nvPr>
        </p:nvSpPr>
        <p:spPr>
          <a:xfrm>
            <a:off x="0" y="0"/>
            <a:ext cx="6892800" cy="6858000"/>
          </a:xfrm>
          <a:prstGeom prst="rect">
            <a:avLst/>
          </a:prstGeom>
          <a:noFill/>
          <a:ln>
            <a:noFill/>
          </a:ln>
        </p:spPr>
      </p:sp>
      <p:sp>
        <p:nvSpPr>
          <p:cNvPr id="335" name="Google Shape;335;p143"/>
          <p:cNvSpPr txBox="1"/>
          <p:nvPr>
            <p:ph type="title"/>
          </p:nvPr>
        </p:nvSpPr>
        <p:spPr>
          <a:xfrm>
            <a:off x="7192963" y="457200"/>
            <a:ext cx="44163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143"/>
          <p:cNvSpPr txBox="1"/>
          <p:nvPr>
            <p:ph idx="1" type="body"/>
          </p:nvPr>
        </p:nvSpPr>
        <p:spPr>
          <a:xfrm>
            <a:off x="7192963" y="1436688"/>
            <a:ext cx="3470400" cy="2043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Font typeface="Quattrocento Sans"/>
              <a:buNone/>
              <a:defRPr/>
            </a:lvl1pPr>
            <a:lvl2pPr indent="-228600" lvl="1" marL="914400" algn="l">
              <a:lnSpc>
                <a:spcPct val="100000"/>
              </a:lnSpc>
              <a:spcBef>
                <a:spcPts val="400"/>
              </a:spcBef>
              <a:spcAft>
                <a:spcPts val="0"/>
              </a:spcAft>
              <a:buClr>
                <a:schemeClr val="dk1"/>
              </a:buClr>
              <a:buSzPts val="1800"/>
              <a:buFont typeface="Quattrocento Sans"/>
              <a:buNone/>
              <a:defRPr/>
            </a:lvl2pPr>
            <a:lvl3pPr indent="-228600" lvl="2" marL="1371600" algn="l">
              <a:lnSpc>
                <a:spcPct val="100000"/>
              </a:lnSpc>
              <a:spcBef>
                <a:spcPts val="320"/>
              </a:spcBef>
              <a:spcAft>
                <a:spcPts val="0"/>
              </a:spcAft>
              <a:buClr>
                <a:schemeClr val="dk1"/>
              </a:buClr>
              <a:buSzPts val="1440"/>
              <a:buFont typeface="Quattrocento Sans"/>
              <a:buNone/>
              <a:defRPr/>
            </a:lvl3pPr>
            <a:lvl4pPr indent="-228600" lvl="3" marL="1828800" algn="l">
              <a:lnSpc>
                <a:spcPct val="100000"/>
              </a:lnSpc>
              <a:spcBef>
                <a:spcPts val="280"/>
              </a:spcBef>
              <a:spcAft>
                <a:spcPts val="0"/>
              </a:spcAft>
              <a:buClr>
                <a:schemeClr val="dk1"/>
              </a:buClr>
              <a:buSzPts val="1260"/>
              <a:buFont typeface="Quattrocento Sans"/>
              <a:buNone/>
              <a:defRPr/>
            </a:lvl4pPr>
            <a:lvl5pPr indent="-228600" lvl="4" marL="2286000" algn="l">
              <a:lnSpc>
                <a:spcPct val="100000"/>
              </a:lnSpc>
              <a:spcBef>
                <a:spcPts val="280"/>
              </a:spcBef>
              <a:spcAft>
                <a:spcPts val="0"/>
              </a:spcAft>
              <a:buClr>
                <a:schemeClr val="dk1"/>
              </a:buClr>
              <a:buSzPts val="1260"/>
              <a:buFont typeface="Quattrocento Sans"/>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4342">
          <p15:clr>
            <a:srgbClr val="A4A3A4"/>
          </p15:clr>
        </p15:guide>
        <p15:guide id="2" pos="4531">
          <p15:clr>
            <a:srgbClr val="A4A3A4"/>
          </p15:clr>
        </p15:guide>
        <p15:guide id="3" orient="horz" pos="905">
          <p15:clr>
            <a:srgbClr val="5ACBF0"/>
          </p15:clr>
        </p15:guide>
        <p15:guide id="4"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2">
  <p:cSld name="Title square photo 2">
    <p:bg>
      <p:bgPr>
        <a:solidFill>
          <a:schemeClr val="lt1"/>
        </a:solidFill>
      </p:bgPr>
    </p:bg>
    <p:spTree>
      <p:nvGrpSpPr>
        <p:cNvPr id="337" name="Shape 337"/>
        <p:cNvGrpSpPr/>
        <p:nvPr/>
      </p:nvGrpSpPr>
      <p:grpSpPr>
        <a:xfrm>
          <a:off x="0" y="0"/>
          <a:ext cx="0" cy="0"/>
          <a:chOff x="0" y="0"/>
          <a:chExt cx="0" cy="0"/>
        </a:xfrm>
      </p:grpSpPr>
      <p:sp>
        <p:nvSpPr>
          <p:cNvPr id="338" name="Google Shape;338;p150"/>
          <p:cNvSpPr txBox="1"/>
          <p:nvPr>
            <p:ph type="title"/>
          </p:nvPr>
        </p:nvSpPr>
        <p:spPr>
          <a:xfrm>
            <a:off x="588263" y="2425541"/>
            <a:ext cx="4167900" cy="1107900"/>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9" name="Google Shape;339;p150"/>
          <p:cNvSpPr txBox="1"/>
          <p:nvPr>
            <p:ph idx="1" type="body"/>
          </p:nvPr>
        </p:nvSpPr>
        <p:spPr>
          <a:xfrm>
            <a:off x="582042" y="3962400"/>
            <a:ext cx="41646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Microsoft logo, gray text version" id="340" name="Google Shape;340;p150"/>
          <p:cNvPicPr preferRelativeResize="0"/>
          <p:nvPr/>
        </p:nvPicPr>
        <p:blipFill rotWithShape="1">
          <a:blip r:embed="rId2">
            <a:alphaModFix/>
          </a:blip>
          <a:srcRect b="0" l="0" r="0" t="0"/>
          <a:stretch/>
        </p:blipFill>
        <p:spPr>
          <a:xfrm>
            <a:off x="584200" y="585788"/>
            <a:ext cx="1366438" cy="292608"/>
          </a:xfrm>
          <a:prstGeom prst="rect">
            <a:avLst/>
          </a:prstGeom>
          <a:noFill/>
          <a:ln>
            <a:noFill/>
          </a:ln>
        </p:spPr>
      </p:pic>
      <p:sp>
        <p:nvSpPr>
          <p:cNvPr id="341" name="Google Shape;341;p150"/>
          <p:cNvSpPr/>
          <p:nvPr>
            <p:ph idx="2" type="pic"/>
          </p:nvPr>
        </p:nvSpPr>
        <p:spPr>
          <a:xfrm>
            <a:off x="5334000" y="0"/>
            <a:ext cx="6858000" cy="6858000"/>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60">
          <p15:clr>
            <a:srgbClr val="5ACBF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eft Title White Bkg">
  <p:cSld name="Title Slide Left Title White Bkg">
    <p:bg>
      <p:bgPr>
        <a:solidFill>
          <a:schemeClr val="lt1"/>
        </a:solidFill>
      </p:bgPr>
    </p:bg>
    <p:spTree>
      <p:nvGrpSpPr>
        <p:cNvPr id="342" name="Shape 342"/>
        <p:cNvGrpSpPr/>
        <p:nvPr/>
      </p:nvGrpSpPr>
      <p:grpSpPr>
        <a:xfrm>
          <a:off x="0" y="0"/>
          <a:ext cx="0" cy="0"/>
          <a:chOff x="0" y="0"/>
          <a:chExt cx="0" cy="0"/>
        </a:xfrm>
      </p:grpSpPr>
      <p:sp>
        <p:nvSpPr>
          <p:cNvPr id="343" name="Google Shape;343;p153"/>
          <p:cNvSpPr txBox="1"/>
          <p:nvPr>
            <p:ph type="title"/>
          </p:nvPr>
        </p:nvSpPr>
        <p:spPr>
          <a:xfrm>
            <a:off x="584200" y="2425780"/>
            <a:ext cx="5511900" cy="1107900"/>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4" name="Google Shape;344;p153"/>
          <p:cNvSpPr txBox="1"/>
          <p:nvPr>
            <p:ph idx="1" type="body"/>
          </p:nvPr>
        </p:nvSpPr>
        <p:spPr>
          <a:xfrm>
            <a:off x="584200" y="3962400"/>
            <a:ext cx="55119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Microsoft logo, gray text version" id="345" name="Google Shape;345;p153"/>
          <p:cNvPicPr preferRelativeResize="0"/>
          <p:nvPr/>
        </p:nvPicPr>
        <p:blipFill rotWithShape="1">
          <a:blip r:embed="rId2">
            <a:alphaModFix/>
          </a:blip>
          <a:srcRect b="0" l="0" r="0" t="0"/>
          <a:stretch/>
        </p:blipFill>
        <p:spPr>
          <a:xfrm>
            <a:off x="584200" y="585788"/>
            <a:ext cx="1366438"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quare Border Photo">
  <p:cSld name="Title Slide Square Border Photo">
    <p:bg>
      <p:bgPr>
        <a:solidFill>
          <a:schemeClr val="lt1"/>
        </a:solidFill>
      </p:bgPr>
    </p:bg>
    <p:spTree>
      <p:nvGrpSpPr>
        <p:cNvPr id="346" name="Shape 346"/>
        <p:cNvGrpSpPr/>
        <p:nvPr/>
      </p:nvGrpSpPr>
      <p:grpSpPr>
        <a:xfrm>
          <a:off x="0" y="0"/>
          <a:ext cx="0" cy="0"/>
          <a:chOff x="0" y="0"/>
          <a:chExt cx="0" cy="0"/>
        </a:xfrm>
      </p:grpSpPr>
      <p:sp>
        <p:nvSpPr>
          <p:cNvPr id="347" name="Google Shape;347;p154"/>
          <p:cNvSpPr txBox="1"/>
          <p:nvPr>
            <p:ph type="title"/>
          </p:nvPr>
        </p:nvSpPr>
        <p:spPr>
          <a:xfrm>
            <a:off x="584200" y="2425780"/>
            <a:ext cx="4756200" cy="1107900"/>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8" name="Google Shape;348;p154"/>
          <p:cNvSpPr txBox="1"/>
          <p:nvPr>
            <p:ph idx="1" type="body"/>
          </p:nvPr>
        </p:nvSpPr>
        <p:spPr>
          <a:xfrm>
            <a:off x="584200" y="3962400"/>
            <a:ext cx="47562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Microsoft logo, gray text version" id="349" name="Google Shape;349;p154"/>
          <p:cNvPicPr preferRelativeResize="0"/>
          <p:nvPr/>
        </p:nvPicPr>
        <p:blipFill rotWithShape="1">
          <a:blip r:embed="rId2">
            <a:alphaModFix/>
          </a:blip>
          <a:srcRect b="0" l="0" r="0" t="0"/>
          <a:stretch/>
        </p:blipFill>
        <p:spPr>
          <a:xfrm>
            <a:off x="584200" y="585788"/>
            <a:ext cx="1366438" cy="292608"/>
          </a:xfrm>
          <a:prstGeom prst="rect">
            <a:avLst/>
          </a:prstGeom>
          <a:noFill/>
          <a:ln>
            <a:noFill/>
          </a:ln>
        </p:spPr>
      </p:pic>
      <p:sp>
        <p:nvSpPr>
          <p:cNvPr id="350" name="Google Shape;350;p154"/>
          <p:cNvSpPr/>
          <p:nvPr>
            <p:ph idx="2" type="pic"/>
          </p:nvPr>
        </p:nvSpPr>
        <p:spPr>
          <a:xfrm>
            <a:off x="5627688" y="292100"/>
            <a:ext cx="6270600" cy="6272100"/>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p:cSld name="只有標題">
    <p:spTree>
      <p:nvGrpSpPr>
        <p:cNvPr id="351" name="Shape 351"/>
        <p:cNvGrpSpPr/>
        <p:nvPr/>
      </p:nvGrpSpPr>
      <p:grpSpPr>
        <a:xfrm>
          <a:off x="0" y="0"/>
          <a:ext cx="0" cy="0"/>
          <a:chOff x="0" y="0"/>
          <a:chExt cx="0" cy="0"/>
        </a:xfrm>
      </p:grpSpPr>
      <p:sp>
        <p:nvSpPr>
          <p:cNvPr id="352" name="Google Shape;352;p157"/>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38">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quare photo">
  <p:cSld name="Title square photo">
    <p:bg>
      <p:bgPr>
        <a:solidFill>
          <a:schemeClr val="dk2"/>
        </a:solidFill>
      </p:bgPr>
    </p:bg>
    <p:spTree>
      <p:nvGrpSpPr>
        <p:cNvPr id="353" name="Shape 353"/>
        <p:cNvGrpSpPr/>
        <p:nvPr/>
      </p:nvGrpSpPr>
      <p:grpSpPr>
        <a:xfrm>
          <a:off x="0" y="0"/>
          <a:ext cx="0" cy="0"/>
          <a:chOff x="0" y="0"/>
          <a:chExt cx="0" cy="0"/>
        </a:xfrm>
      </p:grpSpPr>
      <p:sp>
        <p:nvSpPr>
          <p:cNvPr id="354" name="Google Shape;354;p148"/>
          <p:cNvSpPr txBox="1"/>
          <p:nvPr>
            <p:ph type="title"/>
          </p:nvPr>
        </p:nvSpPr>
        <p:spPr>
          <a:xfrm>
            <a:off x="588263" y="2425541"/>
            <a:ext cx="4167900" cy="1107900"/>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5" name="Google Shape;355;p148"/>
          <p:cNvSpPr txBox="1"/>
          <p:nvPr>
            <p:ph idx="1" type="body"/>
          </p:nvPr>
        </p:nvSpPr>
        <p:spPr>
          <a:xfrm>
            <a:off x="582042" y="3962400"/>
            <a:ext cx="41646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descr="Microsoft logo white text version" id="356" name="Google Shape;356;p148"/>
          <p:cNvPicPr preferRelativeResize="0"/>
          <p:nvPr/>
        </p:nvPicPr>
        <p:blipFill rotWithShape="1">
          <a:blip r:embed="rId2">
            <a:alphaModFix/>
          </a:blip>
          <a:srcRect b="0" l="0" r="0" t="0"/>
          <a:stretch/>
        </p:blipFill>
        <p:spPr>
          <a:xfrm>
            <a:off x="584200" y="585788"/>
            <a:ext cx="1366243" cy="292608"/>
          </a:xfrm>
          <a:prstGeom prst="rect">
            <a:avLst/>
          </a:prstGeom>
          <a:noFill/>
          <a:ln>
            <a:noFill/>
          </a:ln>
        </p:spPr>
      </p:pic>
      <p:sp>
        <p:nvSpPr>
          <p:cNvPr id="357" name="Google Shape;357;p148"/>
          <p:cNvSpPr/>
          <p:nvPr>
            <p:ph idx="2" type="pic"/>
          </p:nvPr>
        </p:nvSpPr>
        <p:spPr>
          <a:xfrm>
            <a:off x="5326063" y="0"/>
            <a:ext cx="6865800" cy="6858000"/>
          </a:xfrm>
          <a:prstGeom prst="rect">
            <a:avLst/>
          </a:prstGeom>
          <a:noFill/>
          <a:ln>
            <a:noFill/>
          </a:ln>
        </p:spPr>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496">
          <p15:clr>
            <a:srgbClr val="5ACBF0"/>
          </p15:clr>
        </p15:guide>
        <p15:guide id="2" pos="3355">
          <p15:clr>
            <a:srgbClr val="5ACBF0"/>
          </p15:clr>
        </p15:guide>
        <p15:guide id="3" orient="horz" pos="2160">
          <p15:clr>
            <a:srgbClr val="FBAE40"/>
          </p15:clr>
        </p15:guide>
        <p15:guide id="4" orient="horz" pos="2229">
          <p15:clr>
            <a:srgbClr val="5ACBF0"/>
          </p15:clr>
        </p15:guide>
        <p15:guide id="5" pos="2996">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p:cSld name="標題投影片">
    <p:bg>
      <p:bgPr>
        <a:solidFill>
          <a:schemeClr val="dk2"/>
        </a:solidFill>
      </p:bgPr>
    </p:bg>
    <p:spTree>
      <p:nvGrpSpPr>
        <p:cNvPr id="358" name="Shape 358"/>
        <p:cNvGrpSpPr/>
        <p:nvPr/>
      </p:nvGrpSpPr>
      <p:grpSpPr>
        <a:xfrm>
          <a:off x="0" y="0"/>
          <a:ext cx="0" cy="0"/>
          <a:chOff x="0" y="0"/>
          <a:chExt cx="0" cy="0"/>
        </a:xfrm>
      </p:grpSpPr>
      <p:sp>
        <p:nvSpPr>
          <p:cNvPr id="359" name="Google Shape;359;p95"/>
          <p:cNvSpPr txBox="1"/>
          <p:nvPr>
            <p:ph type="title"/>
          </p:nvPr>
        </p:nvSpPr>
        <p:spPr>
          <a:xfrm>
            <a:off x="584200" y="2979778"/>
            <a:ext cx="9144000" cy="554100"/>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sz="3600">
                <a:solidFill>
                  <a:schemeClr val="accent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0" name="Google Shape;360;p95"/>
          <p:cNvSpPr txBox="1"/>
          <p:nvPr>
            <p:ph idx="1" type="body"/>
          </p:nvPr>
        </p:nvSpPr>
        <p:spPr>
          <a:xfrm>
            <a:off x="584200" y="3962400"/>
            <a:ext cx="91440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descr="Microsoft logo white text version" id="361" name="Google Shape;361;p95"/>
          <p:cNvPicPr preferRelativeResize="0"/>
          <p:nvPr/>
        </p:nvPicPr>
        <p:blipFill rotWithShape="1">
          <a:blip r:embed="rId2">
            <a:alphaModFix/>
          </a:blip>
          <a:srcRect b="0" l="0" r="0" t="0"/>
          <a:stretch/>
        </p:blipFill>
        <p:spPr>
          <a:xfrm>
            <a:off x="584200" y="585788"/>
            <a:ext cx="1366243"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Left Title Black Bkg">
  <p:cSld name="Title Slide Left Title Black Bkg">
    <p:bg>
      <p:bgPr>
        <a:solidFill>
          <a:schemeClr val="dk1"/>
        </a:solidFill>
      </p:bgPr>
    </p:bg>
    <p:spTree>
      <p:nvGrpSpPr>
        <p:cNvPr id="362" name="Shape 362"/>
        <p:cNvGrpSpPr/>
        <p:nvPr/>
      </p:nvGrpSpPr>
      <p:grpSpPr>
        <a:xfrm>
          <a:off x="0" y="0"/>
          <a:ext cx="0" cy="0"/>
          <a:chOff x="0" y="0"/>
          <a:chExt cx="0" cy="0"/>
        </a:xfrm>
      </p:grpSpPr>
      <p:sp>
        <p:nvSpPr>
          <p:cNvPr id="363" name="Google Shape;363;p151"/>
          <p:cNvSpPr txBox="1"/>
          <p:nvPr>
            <p:ph type="title"/>
          </p:nvPr>
        </p:nvSpPr>
        <p:spPr>
          <a:xfrm>
            <a:off x="584200" y="2425780"/>
            <a:ext cx="5511900" cy="1107900"/>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4" name="Google Shape;364;p151"/>
          <p:cNvSpPr txBox="1"/>
          <p:nvPr>
            <p:ph idx="1" type="body"/>
          </p:nvPr>
        </p:nvSpPr>
        <p:spPr>
          <a:xfrm>
            <a:off x="584200" y="3962400"/>
            <a:ext cx="55119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980"/>
              <a:buNone/>
              <a:defRPr sz="22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pic>
        <p:nvPicPr>
          <p:cNvPr descr="Microsoft logo white text version" id="365" name="Google Shape;365;p151"/>
          <p:cNvPicPr preferRelativeResize="0"/>
          <p:nvPr/>
        </p:nvPicPr>
        <p:blipFill rotWithShape="1">
          <a:blip r:embed="rId2">
            <a:alphaModFix/>
          </a:blip>
          <a:srcRect b="0" l="0" r="0" t="0"/>
          <a:stretch/>
        </p:blipFill>
        <p:spPr>
          <a:xfrm>
            <a:off x="584200" y="585788"/>
            <a:ext cx="1366243"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Large Number Divider 1">
  <p:cSld name="6_Large Number Divider 1">
    <p:bg>
      <p:bgPr>
        <a:solidFill>
          <a:schemeClr val="dk2"/>
        </a:solidFill>
      </p:bgPr>
    </p:bg>
    <p:spTree>
      <p:nvGrpSpPr>
        <p:cNvPr id="28" name="Shape 28"/>
        <p:cNvGrpSpPr/>
        <p:nvPr/>
      </p:nvGrpSpPr>
      <p:grpSpPr>
        <a:xfrm>
          <a:off x="0" y="0"/>
          <a:ext cx="0" cy="0"/>
          <a:chOff x="0" y="0"/>
          <a:chExt cx="0" cy="0"/>
        </a:xfrm>
      </p:grpSpPr>
      <p:sp>
        <p:nvSpPr>
          <p:cNvPr id="29" name="Google Shape;29;p105"/>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30" name="Google Shape;30;p105"/>
          <p:cNvSpPr txBox="1"/>
          <p:nvPr/>
        </p:nvSpPr>
        <p:spPr>
          <a:xfrm>
            <a:off x="0" y="680483"/>
            <a:ext cx="4356100" cy="6177517"/>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2</a:t>
            </a:r>
            <a:endParaRPr b="0" i="0" sz="1400" u="none" cap="none" strike="noStrike">
              <a:solidFill>
                <a:srgbClr val="000000"/>
              </a:solidFill>
              <a:latin typeface="Arial"/>
              <a:ea typeface="Arial"/>
              <a:cs typeface="Arial"/>
              <a:sym typeface="Arial"/>
            </a:endParaRPr>
          </a:p>
        </p:txBody>
      </p:sp>
      <p:sp>
        <p:nvSpPr>
          <p:cNvPr id="31" name="Google Shape;31;p105"/>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2" name="Google Shape;32;p105"/>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 Slide 2">
    <p:bg>
      <p:bgPr>
        <a:solidFill>
          <a:schemeClr val="lt1"/>
        </a:solidFill>
      </p:bgPr>
    </p:bg>
    <p:spTree>
      <p:nvGrpSpPr>
        <p:cNvPr id="366" name="Shape 366"/>
        <p:cNvGrpSpPr/>
        <p:nvPr/>
      </p:nvGrpSpPr>
      <p:grpSpPr>
        <a:xfrm>
          <a:off x="0" y="0"/>
          <a:ext cx="0" cy="0"/>
          <a:chOff x="0" y="0"/>
          <a:chExt cx="0" cy="0"/>
        </a:xfrm>
      </p:grpSpPr>
      <p:sp>
        <p:nvSpPr>
          <p:cNvPr id="367" name="Google Shape;367;p158"/>
          <p:cNvSpPr txBox="1"/>
          <p:nvPr>
            <p:ph type="title"/>
          </p:nvPr>
        </p:nvSpPr>
        <p:spPr>
          <a:xfrm>
            <a:off x="584200" y="2979778"/>
            <a:ext cx="9144000" cy="554100"/>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sz="3600">
                <a:solidFill>
                  <a:schemeClr val="dk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158"/>
          <p:cNvSpPr txBox="1"/>
          <p:nvPr>
            <p:ph idx="1" type="body"/>
          </p:nvPr>
        </p:nvSpPr>
        <p:spPr>
          <a:xfrm>
            <a:off x="584200" y="3962400"/>
            <a:ext cx="91440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Microsoft logo, gray text version" id="369" name="Google Shape;369;p158"/>
          <p:cNvPicPr preferRelativeResize="0"/>
          <p:nvPr/>
        </p:nvPicPr>
        <p:blipFill rotWithShape="1">
          <a:blip r:embed="rId2">
            <a:alphaModFix/>
          </a:blip>
          <a:srcRect b="0" l="0" r="0" t="0"/>
          <a:stretch/>
        </p:blipFill>
        <p:spPr>
          <a:xfrm>
            <a:off x="584200" y="585788"/>
            <a:ext cx="1366438"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Color Bkg">
  <p:cSld name="End Slide Color Bkg">
    <p:bg>
      <p:bgPr>
        <a:solidFill>
          <a:schemeClr val="dk2"/>
        </a:solidFill>
      </p:bgPr>
    </p:bg>
    <p:spTree>
      <p:nvGrpSpPr>
        <p:cNvPr id="370" name="Shape 370"/>
        <p:cNvGrpSpPr/>
        <p:nvPr/>
      </p:nvGrpSpPr>
      <p:grpSpPr>
        <a:xfrm>
          <a:off x="0" y="0"/>
          <a:ext cx="0" cy="0"/>
          <a:chOff x="0" y="0"/>
          <a:chExt cx="0" cy="0"/>
        </a:xfrm>
      </p:grpSpPr>
      <p:sp>
        <p:nvSpPr>
          <p:cNvPr id="371" name="Google Shape;371;p144"/>
          <p:cNvSpPr txBox="1"/>
          <p:nvPr>
            <p:ph type="title"/>
          </p:nvPr>
        </p:nvSpPr>
        <p:spPr>
          <a:xfrm>
            <a:off x="584200" y="5715040"/>
            <a:ext cx="9144000" cy="554100"/>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sz="3600">
                <a:solidFill>
                  <a:schemeClr val="accent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Microsoft logo white text version" id="372" name="Google Shape;372;p144"/>
          <p:cNvPicPr preferRelativeResize="0"/>
          <p:nvPr/>
        </p:nvPicPr>
        <p:blipFill rotWithShape="1">
          <a:blip r:embed="rId2">
            <a:alphaModFix/>
          </a:blip>
          <a:srcRect b="0" l="0" r="0" t="0"/>
          <a:stretch/>
        </p:blipFill>
        <p:spPr>
          <a:xfrm>
            <a:off x="584200" y="585788"/>
            <a:ext cx="1366243"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6132">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Black Bkg">
  <p:cSld name="End Slide Black Bkg">
    <p:bg>
      <p:bgPr>
        <a:solidFill>
          <a:schemeClr val="dk1"/>
        </a:solidFill>
      </p:bgPr>
    </p:bg>
    <p:spTree>
      <p:nvGrpSpPr>
        <p:cNvPr id="373" name="Shape 373"/>
        <p:cNvGrpSpPr/>
        <p:nvPr/>
      </p:nvGrpSpPr>
      <p:grpSpPr>
        <a:xfrm>
          <a:off x="0" y="0"/>
          <a:ext cx="0" cy="0"/>
          <a:chOff x="0" y="0"/>
          <a:chExt cx="0" cy="0"/>
        </a:xfrm>
      </p:grpSpPr>
      <p:sp>
        <p:nvSpPr>
          <p:cNvPr id="374" name="Google Shape;374;p146"/>
          <p:cNvSpPr txBox="1"/>
          <p:nvPr>
            <p:ph type="title"/>
          </p:nvPr>
        </p:nvSpPr>
        <p:spPr>
          <a:xfrm>
            <a:off x="584200" y="5715040"/>
            <a:ext cx="9144000" cy="554100"/>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descr="Microsoft logo white text version" id="375" name="Google Shape;375;p146"/>
          <p:cNvPicPr preferRelativeResize="0"/>
          <p:nvPr/>
        </p:nvPicPr>
        <p:blipFill rotWithShape="1">
          <a:blip r:embed="rId2">
            <a:alphaModFix/>
          </a:blip>
          <a:srcRect b="0" l="0" r="0" t="0"/>
          <a:stretch/>
        </p:blipFill>
        <p:spPr>
          <a:xfrm>
            <a:off x="584200" y="585788"/>
            <a:ext cx="1366243" cy="29260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6132">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p:cSld name="標題及內容">
    <p:spTree>
      <p:nvGrpSpPr>
        <p:cNvPr id="376" name="Shape 376"/>
        <p:cNvGrpSpPr/>
        <p:nvPr/>
      </p:nvGrpSpPr>
      <p:grpSpPr>
        <a:xfrm>
          <a:off x="0" y="0"/>
          <a:ext cx="0" cy="0"/>
          <a:chOff x="0" y="0"/>
          <a:chExt cx="0" cy="0"/>
        </a:xfrm>
      </p:grpSpPr>
      <p:sp>
        <p:nvSpPr>
          <p:cNvPr id="377" name="Google Shape;377;p159"/>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8" name="Google Shape;378;p159"/>
          <p:cNvSpPr txBox="1"/>
          <p:nvPr>
            <p:ph idx="1" type="body"/>
          </p:nvPr>
        </p:nvSpPr>
        <p:spPr>
          <a:xfrm>
            <a:off x="584200" y="1435100"/>
            <a:ext cx="11018700" cy="4833900"/>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Char char="·"/>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0039" lvl="2" marL="1371600" algn="l">
              <a:lnSpc>
                <a:spcPct val="100000"/>
              </a:lnSpc>
              <a:spcBef>
                <a:spcPts val="320"/>
              </a:spcBef>
              <a:spcAft>
                <a:spcPts val="0"/>
              </a:spcAft>
              <a:buClr>
                <a:schemeClr val="dk1"/>
              </a:buClr>
              <a:buSzPts val="1440"/>
              <a:buChar char="·"/>
              <a:defRPr>
                <a:solidFill>
                  <a:schemeClr val="dk1"/>
                </a:solidFill>
              </a:defRPr>
            </a:lvl3pPr>
            <a:lvl4pPr indent="-308610" lvl="3" marL="1828800" algn="l">
              <a:lnSpc>
                <a:spcPct val="100000"/>
              </a:lnSpc>
              <a:spcBef>
                <a:spcPts val="280"/>
              </a:spcBef>
              <a:spcAft>
                <a:spcPts val="0"/>
              </a:spcAft>
              <a:buClr>
                <a:schemeClr val="dk1"/>
              </a:buClr>
              <a:buSzPts val="1260"/>
              <a:buChar char="·"/>
              <a:defRPr>
                <a:solidFill>
                  <a:schemeClr val="dk1"/>
                </a:solidFill>
              </a:defRPr>
            </a:lvl4pPr>
            <a:lvl5pPr indent="-308610" lvl="4" marL="2286000" algn="l">
              <a:lnSpc>
                <a:spcPct val="100000"/>
              </a:lnSpc>
              <a:spcBef>
                <a:spcPts val="280"/>
              </a:spcBef>
              <a:spcAft>
                <a:spcPts val="0"/>
              </a:spcAft>
              <a:buClr>
                <a:schemeClr val="dk1"/>
              </a:buClr>
              <a:buSzPts val="126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79" name="Google Shape;379;p159"/>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1272">
          <p15:clr>
            <a:srgbClr val="5ACBF0"/>
          </p15:clr>
        </p15:guide>
        <p15:guide id="2" orient="horz" pos="288">
          <p15:clr>
            <a:srgbClr val="5ACBF0"/>
          </p15:clr>
        </p15:guide>
        <p15:guide id="3" orient="horz" pos="904">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Non-bulleted text">
  <p:cSld name="Title &amp; Non-bulleted text">
    <p:spTree>
      <p:nvGrpSpPr>
        <p:cNvPr id="380" name="Shape 380"/>
        <p:cNvGrpSpPr/>
        <p:nvPr/>
      </p:nvGrpSpPr>
      <p:grpSpPr>
        <a:xfrm>
          <a:off x="0" y="0"/>
          <a:ext cx="0" cy="0"/>
          <a:chOff x="0" y="0"/>
          <a:chExt cx="0" cy="0"/>
        </a:xfrm>
      </p:grpSpPr>
      <p:sp>
        <p:nvSpPr>
          <p:cNvPr id="381" name="Google Shape;381;p160"/>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2" name="Google Shape;382;p160"/>
          <p:cNvSpPr txBox="1"/>
          <p:nvPr>
            <p:ph idx="1" type="body"/>
          </p:nvPr>
        </p:nvSpPr>
        <p:spPr>
          <a:xfrm>
            <a:off x="586390" y="1434370"/>
            <a:ext cx="11018400" cy="23082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lvl1pPr>
            <a:lvl2pPr indent="-228600" lvl="1" marL="914400" algn="l">
              <a:lnSpc>
                <a:spcPct val="100000"/>
              </a:lnSpc>
              <a:spcBef>
                <a:spcPts val="400"/>
              </a:spcBef>
              <a:spcAft>
                <a:spcPts val="0"/>
              </a:spcAft>
              <a:buClr>
                <a:schemeClr val="dk1"/>
              </a:buClr>
              <a:buSzPts val="1800"/>
              <a:buNone/>
              <a:defRPr/>
            </a:lvl2pPr>
            <a:lvl3pPr indent="-228600" lvl="2" marL="1371600" algn="l">
              <a:lnSpc>
                <a:spcPct val="100000"/>
              </a:lnSpc>
              <a:spcBef>
                <a:spcPts val="320"/>
              </a:spcBef>
              <a:spcAft>
                <a:spcPts val="0"/>
              </a:spcAft>
              <a:buClr>
                <a:schemeClr val="dk1"/>
              </a:buClr>
              <a:buSzPts val="1440"/>
              <a:buNone/>
              <a:defRPr/>
            </a:lvl3pPr>
            <a:lvl4pPr indent="-228600" lvl="3" marL="1828800" algn="l">
              <a:lnSpc>
                <a:spcPct val="100000"/>
              </a:lnSpc>
              <a:spcBef>
                <a:spcPts val="280"/>
              </a:spcBef>
              <a:spcAft>
                <a:spcPts val="0"/>
              </a:spcAft>
              <a:buClr>
                <a:schemeClr val="dk1"/>
              </a:buClr>
              <a:buSzPts val="1260"/>
              <a:buNone/>
              <a:defRPr/>
            </a:lvl4pPr>
            <a:lvl5pPr indent="-228600" lvl="4" marL="2286000" algn="l">
              <a:lnSpc>
                <a:spcPct val="100000"/>
              </a:lnSpc>
              <a:spcBef>
                <a:spcPts val="280"/>
              </a:spcBef>
              <a:spcAft>
                <a:spcPts val="0"/>
              </a:spcAft>
              <a:buClr>
                <a:schemeClr val="dk1"/>
              </a:buClr>
              <a:buSzPts val="1260"/>
              <a:buNone/>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905">
          <p15:clr>
            <a:srgbClr val="5ACBF0"/>
          </p15:clr>
        </p15:guide>
        <p15:guide id="3" orient="horz" pos="1272">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text">
  <p:cSld name="Two Column Bullet text">
    <p:spTree>
      <p:nvGrpSpPr>
        <p:cNvPr id="383" name="Shape 383"/>
        <p:cNvGrpSpPr/>
        <p:nvPr/>
      </p:nvGrpSpPr>
      <p:grpSpPr>
        <a:xfrm>
          <a:off x="0" y="0"/>
          <a:ext cx="0" cy="0"/>
          <a:chOff x="0" y="0"/>
          <a:chExt cx="0" cy="0"/>
        </a:xfrm>
      </p:grpSpPr>
      <p:sp>
        <p:nvSpPr>
          <p:cNvPr id="384" name="Google Shape;384;p161"/>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5" name="Google Shape;385;p161"/>
          <p:cNvSpPr txBox="1"/>
          <p:nvPr>
            <p:ph idx="1" type="body"/>
          </p:nvPr>
        </p:nvSpPr>
        <p:spPr>
          <a:xfrm>
            <a:off x="584200" y="1435100"/>
            <a:ext cx="5211900" cy="4833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6" name="Google Shape;386;p161"/>
          <p:cNvSpPr txBox="1"/>
          <p:nvPr>
            <p:ph idx="2" type="body"/>
          </p:nvPr>
        </p:nvSpPr>
        <p:spPr>
          <a:xfrm>
            <a:off x="6389688" y="1435100"/>
            <a:ext cx="5219700" cy="4833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87" name="Google Shape;387;p161"/>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Non-bulleted text">
  <p:cSld name="Two Column Non-bulleted text">
    <p:spTree>
      <p:nvGrpSpPr>
        <p:cNvPr id="388" name="Shape 388"/>
        <p:cNvGrpSpPr/>
        <p:nvPr/>
      </p:nvGrpSpPr>
      <p:grpSpPr>
        <a:xfrm>
          <a:off x="0" y="0"/>
          <a:ext cx="0" cy="0"/>
          <a:chOff x="0" y="0"/>
          <a:chExt cx="0" cy="0"/>
        </a:xfrm>
      </p:grpSpPr>
      <p:sp>
        <p:nvSpPr>
          <p:cNvPr id="389" name="Google Shape;389;p162"/>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0" name="Google Shape;390;p162"/>
          <p:cNvSpPr txBox="1"/>
          <p:nvPr>
            <p:ph idx="1" type="body"/>
          </p:nvPr>
        </p:nvSpPr>
        <p:spPr>
          <a:xfrm>
            <a:off x="584200" y="1435100"/>
            <a:ext cx="5212200" cy="1649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1" name="Google Shape;391;p162"/>
          <p:cNvSpPr txBox="1"/>
          <p:nvPr>
            <p:ph idx="2" type="body"/>
          </p:nvPr>
        </p:nvSpPr>
        <p:spPr>
          <a:xfrm>
            <a:off x="6397171" y="1435100"/>
            <a:ext cx="5212200" cy="1649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Bullet with Subheads">
  <p:cSld name="Two Column Bullet with Subheads">
    <p:spTree>
      <p:nvGrpSpPr>
        <p:cNvPr id="392" name="Shape 392"/>
        <p:cNvGrpSpPr/>
        <p:nvPr/>
      </p:nvGrpSpPr>
      <p:grpSpPr>
        <a:xfrm>
          <a:off x="0" y="0"/>
          <a:ext cx="0" cy="0"/>
          <a:chOff x="0" y="0"/>
          <a:chExt cx="0" cy="0"/>
        </a:xfrm>
      </p:grpSpPr>
      <p:sp>
        <p:nvSpPr>
          <p:cNvPr id="393" name="Google Shape;393;p163"/>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4" name="Google Shape;394;p163"/>
          <p:cNvSpPr txBox="1"/>
          <p:nvPr>
            <p:ph idx="1" type="body"/>
          </p:nvPr>
        </p:nvSpPr>
        <p:spPr>
          <a:xfrm>
            <a:off x="584200" y="1436688"/>
            <a:ext cx="5219700" cy="430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5" name="Google Shape;395;p163"/>
          <p:cNvSpPr txBox="1"/>
          <p:nvPr>
            <p:ph idx="2" type="body"/>
          </p:nvPr>
        </p:nvSpPr>
        <p:spPr>
          <a:xfrm>
            <a:off x="584200" y="2084388"/>
            <a:ext cx="5219700" cy="1612800"/>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42900" lvl="1" marL="914400" algn="l">
              <a:lnSpc>
                <a:spcPct val="100000"/>
              </a:lnSpc>
              <a:spcBef>
                <a:spcPts val="400"/>
              </a:spcBef>
              <a:spcAft>
                <a:spcPts val="0"/>
              </a:spcAft>
              <a:buClr>
                <a:schemeClr val="dk1"/>
              </a:buClr>
              <a:buSzPts val="1800"/>
              <a:buChar char="·"/>
              <a:defRPr/>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6" name="Google Shape;396;p163"/>
          <p:cNvSpPr txBox="1"/>
          <p:nvPr>
            <p:ph idx="3" type="body"/>
          </p:nvPr>
        </p:nvSpPr>
        <p:spPr>
          <a:xfrm>
            <a:off x="6397625" y="1436688"/>
            <a:ext cx="5219700" cy="430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7" name="Google Shape;397;p163"/>
          <p:cNvSpPr txBox="1"/>
          <p:nvPr>
            <p:ph idx="4" type="body"/>
          </p:nvPr>
        </p:nvSpPr>
        <p:spPr>
          <a:xfrm>
            <a:off x="6397625" y="2084388"/>
            <a:ext cx="5219700" cy="1612800"/>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42900" lvl="1" marL="914400" algn="l">
              <a:lnSpc>
                <a:spcPct val="100000"/>
              </a:lnSpc>
              <a:spcBef>
                <a:spcPts val="400"/>
              </a:spcBef>
              <a:spcAft>
                <a:spcPts val="0"/>
              </a:spcAft>
              <a:buClr>
                <a:schemeClr val="dk1"/>
              </a:buClr>
              <a:buSzPts val="1800"/>
              <a:buChar char="·"/>
              <a:defRPr/>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311">
          <p15:clr>
            <a:srgbClr val="5ACBF0"/>
          </p15:clr>
        </p15:guide>
        <p15:guide id="3" pos="3656">
          <p15:clr>
            <a:srgbClr val="5ACBF0"/>
          </p15:clr>
        </p15:guide>
        <p15:guide id="4" pos="4024">
          <p15:clr>
            <a:srgbClr val="5ACBF0"/>
          </p15:clr>
        </p15:guide>
        <p15:guide id="5" orient="horz" pos="90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 Content with Subheads">
  <p:cSld name="Two Column Content with Subheads">
    <p:spTree>
      <p:nvGrpSpPr>
        <p:cNvPr id="398" name="Shape 398"/>
        <p:cNvGrpSpPr/>
        <p:nvPr/>
      </p:nvGrpSpPr>
      <p:grpSpPr>
        <a:xfrm>
          <a:off x="0" y="0"/>
          <a:ext cx="0" cy="0"/>
          <a:chOff x="0" y="0"/>
          <a:chExt cx="0" cy="0"/>
        </a:xfrm>
      </p:grpSpPr>
      <p:sp>
        <p:nvSpPr>
          <p:cNvPr id="399" name="Google Shape;399;p164"/>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0" name="Google Shape;400;p164"/>
          <p:cNvSpPr txBox="1"/>
          <p:nvPr>
            <p:ph idx="1" type="body"/>
          </p:nvPr>
        </p:nvSpPr>
        <p:spPr>
          <a:xfrm>
            <a:off x="584200" y="1436688"/>
            <a:ext cx="5219700" cy="430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1" name="Google Shape;401;p164"/>
          <p:cNvSpPr txBox="1"/>
          <p:nvPr>
            <p:ph idx="2" type="body"/>
          </p:nvPr>
        </p:nvSpPr>
        <p:spPr>
          <a:xfrm>
            <a:off x="588963" y="2081212"/>
            <a:ext cx="5214900" cy="4187700"/>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2" name="Google Shape;402;p164"/>
          <p:cNvSpPr txBox="1"/>
          <p:nvPr>
            <p:ph idx="3" type="body"/>
          </p:nvPr>
        </p:nvSpPr>
        <p:spPr>
          <a:xfrm>
            <a:off x="6397625" y="1436688"/>
            <a:ext cx="5219700" cy="430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3" name="Google Shape;403;p164"/>
          <p:cNvSpPr txBox="1"/>
          <p:nvPr>
            <p:ph idx="4" type="body"/>
          </p:nvPr>
        </p:nvSpPr>
        <p:spPr>
          <a:xfrm>
            <a:off x="6394451" y="2081212"/>
            <a:ext cx="5214900" cy="4187700"/>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311">
          <p15:clr>
            <a:srgbClr val="5ACBF0"/>
          </p15:clr>
        </p15:guide>
        <p15:guide id="3" pos="3656">
          <p15:clr>
            <a:srgbClr val="5ACBF0"/>
          </p15:clr>
        </p15:guide>
        <p15:guide id="4" pos="4024">
          <p15:clr>
            <a:srgbClr val="5ACBF0"/>
          </p15:clr>
        </p15:guide>
        <p15:guide id="5" orient="horz" pos="905">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Bullet with Subtitles">
  <p:cSld name="Three Column Bullet with Subtitles">
    <p:spTree>
      <p:nvGrpSpPr>
        <p:cNvPr id="404" name="Shape 404"/>
        <p:cNvGrpSpPr/>
        <p:nvPr/>
      </p:nvGrpSpPr>
      <p:grpSpPr>
        <a:xfrm>
          <a:off x="0" y="0"/>
          <a:ext cx="0" cy="0"/>
          <a:chOff x="0" y="0"/>
          <a:chExt cx="0" cy="0"/>
        </a:xfrm>
      </p:grpSpPr>
      <p:sp>
        <p:nvSpPr>
          <p:cNvPr id="405" name="Google Shape;405;p165"/>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6" name="Google Shape;406;p165"/>
          <p:cNvSpPr txBox="1"/>
          <p:nvPr>
            <p:ph idx="1" type="body"/>
          </p:nvPr>
        </p:nvSpPr>
        <p:spPr>
          <a:xfrm>
            <a:off x="585217" y="1438275"/>
            <a:ext cx="3264300" cy="677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7" name="Google Shape;407;p165"/>
          <p:cNvSpPr txBox="1"/>
          <p:nvPr>
            <p:ph idx="2" type="body"/>
          </p:nvPr>
        </p:nvSpPr>
        <p:spPr>
          <a:xfrm>
            <a:off x="585217" y="2390775"/>
            <a:ext cx="3264300" cy="1760400"/>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8" name="Google Shape;408;p165"/>
          <p:cNvSpPr txBox="1"/>
          <p:nvPr>
            <p:ph idx="3" type="body"/>
          </p:nvPr>
        </p:nvSpPr>
        <p:spPr>
          <a:xfrm>
            <a:off x="4463796" y="1438275"/>
            <a:ext cx="3264300" cy="677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09" name="Google Shape;409;p165"/>
          <p:cNvSpPr txBox="1"/>
          <p:nvPr>
            <p:ph idx="4" type="body"/>
          </p:nvPr>
        </p:nvSpPr>
        <p:spPr>
          <a:xfrm>
            <a:off x="4463796" y="2384135"/>
            <a:ext cx="3264300" cy="1760400"/>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0" name="Google Shape;410;p165"/>
          <p:cNvSpPr txBox="1"/>
          <p:nvPr>
            <p:ph idx="5" type="body"/>
          </p:nvPr>
        </p:nvSpPr>
        <p:spPr>
          <a:xfrm>
            <a:off x="8342375" y="1438275"/>
            <a:ext cx="3264300" cy="677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1" name="Google Shape;411;p165"/>
          <p:cNvSpPr txBox="1"/>
          <p:nvPr>
            <p:ph idx="6" type="body"/>
          </p:nvPr>
        </p:nvSpPr>
        <p:spPr>
          <a:xfrm>
            <a:off x="8342375" y="2390775"/>
            <a:ext cx="3264300" cy="1760400"/>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506">
          <p15:clr>
            <a:srgbClr val="5ACBF0"/>
          </p15:clr>
        </p15:guide>
        <p15:guide id="2" orient="horz" pos="906">
          <p15:clr>
            <a:srgbClr val="5ACBF0"/>
          </p15:clr>
        </p15:guide>
        <p15:guide id="3" orient="horz" pos="288">
          <p15:clr>
            <a:srgbClr val="5ACBF0"/>
          </p15:clr>
        </p15:guide>
        <p15:guide id="4" pos="2430">
          <p15:clr>
            <a:srgbClr val="5ACBF0"/>
          </p15:clr>
        </p15:guide>
        <p15:guide id="5" pos="2811">
          <p15:clr>
            <a:srgbClr val="5ACBF0"/>
          </p15:clr>
        </p15:guide>
        <p15:guide id="6" pos="4871">
          <p15:clr>
            <a:srgbClr val="5ACBF0"/>
          </p15:clr>
        </p15:guide>
        <p15:guide id="7" pos="525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Large Number Divider 1">
  <p:cSld name="7_Large Number Divider 1">
    <p:bg>
      <p:bgPr>
        <a:solidFill>
          <a:schemeClr val="dk2"/>
        </a:solidFill>
      </p:bgPr>
    </p:bg>
    <p:spTree>
      <p:nvGrpSpPr>
        <p:cNvPr id="33" name="Shape 33"/>
        <p:cNvGrpSpPr/>
        <p:nvPr/>
      </p:nvGrpSpPr>
      <p:grpSpPr>
        <a:xfrm>
          <a:off x="0" y="0"/>
          <a:ext cx="0" cy="0"/>
          <a:chOff x="0" y="0"/>
          <a:chExt cx="0" cy="0"/>
        </a:xfrm>
      </p:grpSpPr>
      <p:sp>
        <p:nvSpPr>
          <p:cNvPr id="34" name="Google Shape;34;p107"/>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35" name="Google Shape;35;p107"/>
          <p:cNvSpPr txBox="1"/>
          <p:nvPr/>
        </p:nvSpPr>
        <p:spPr>
          <a:xfrm>
            <a:off x="0" y="680484"/>
            <a:ext cx="4356100" cy="6177516"/>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3</a:t>
            </a:r>
            <a:endParaRPr b="0" i="0" sz="1400" u="none" cap="none" strike="noStrike">
              <a:solidFill>
                <a:srgbClr val="000000"/>
              </a:solidFill>
              <a:latin typeface="Arial"/>
              <a:ea typeface="Arial"/>
              <a:cs typeface="Arial"/>
              <a:sym typeface="Arial"/>
            </a:endParaRPr>
          </a:p>
        </p:txBody>
      </p:sp>
      <p:sp>
        <p:nvSpPr>
          <p:cNvPr id="36" name="Google Shape;36;p107"/>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37" name="Google Shape;37;p107"/>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lumn Bullet with Subtitles">
  <p:cSld name="Four Column Bullet with Subtitles">
    <p:spTree>
      <p:nvGrpSpPr>
        <p:cNvPr id="412" name="Shape 412"/>
        <p:cNvGrpSpPr/>
        <p:nvPr/>
      </p:nvGrpSpPr>
      <p:grpSpPr>
        <a:xfrm>
          <a:off x="0" y="0"/>
          <a:ext cx="0" cy="0"/>
          <a:chOff x="0" y="0"/>
          <a:chExt cx="0" cy="0"/>
        </a:xfrm>
      </p:grpSpPr>
      <p:sp>
        <p:nvSpPr>
          <p:cNvPr id="413" name="Google Shape;413;p166"/>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4" name="Google Shape;414;p166"/>
          <p:cNvSpPr txBox="1"/>
          <p:nvPr>
            <p:ph idx="1" type="body"/>
          </p:nvPr>
        </p:nvSpPr>
        <p:spPr>
          <a:xfrm>
            <a:off x="584200" y="1438275"/>
            <a:ext cx="2532000" cy="61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5" name="Google Shape;415;p166"/>
          <p:cNvSpPr txBox="1"/>
          <p:nvPr>
            <p:ph idx="2" type="body"/>
          </p:nvPr>
        </p:nvSpPr>
        <p:spPr>
          <a:xfrm>
            <a:off x="584200" y="2283115"/>
            <a:ext cx="2532000" cy="1698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6" name="Google Shape;416;p166"/>
          <p:cNvSpPr txBox="1"/>
          <p:nvPr>
            <p:ph idx="3" type="body"/>
          </p:nvPr>
        </p:nvSpPr>
        <p:spPr>
          <a:xfrm>
            <a:off x="3413125" y="1438275"/>
            <a:ext cx="2533800" cy="61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7" name="Google Shape;417;p166"/>
          <p:cNvSpPr txBox="1"/>
          <p:nvPr>
            <p:ph idx="4" type="body"/>
          </p:nvPr>
        </p:nvSpPr>
        <p:spPr>
          <a:xfrm>
            <a:off x="3413125" y="2276475"/>
            <a:ext cx="2532000" cy="1698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8" name="Google Shape;418;p166"/>
          <p:cNvSpPr txBox="1"/>
          <p:nvPr>
            <p:ph idx="5" type="body"/>
          </p:nvPr>
        </p:nvSpPr>
        <p:spPr>
          <a:xfrm>
            <a:off x="6244208" y="1438275"/>
            <a:ext cx="2532000" cy="61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19" name="Google Shape;419;p166"/>
          <p:cNvSpPr txBox="1"/>
          <p:nvPr>
            <p:ph idx="6" type="body"/>
          </p:nvPr>
        </p:nvSpPr>
        <p:spPr>
          <a:xfrm>
            <a:off x="6244208" y="2283115"/>
            <a:ext cx="2532000" cy="1698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0" name="Google Shape;420;p166"/>
          <p:cNvSpPr txBox="1"/>
          <p:nvPr>
            <p:ph idx="7" type="body"/>
          </p:nvPr>
        </p:nvSpPr>
        <p:spPr>
          <a:xfrm>
            <a:off x="9073133" y="1438275"/>
            <a:ext cx="2533800" cy="61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1" name="Google Shape;421;p166"/>
          <p:cNvSpPr txBox="1"/>
          <p:nvPr>
            <p:ph idx="8" type="body"/>
          </p:nvPr>
        </p:nvSpPr>
        <p:spPr>
          <a:xfrm>
            <a:off x="9073133" y="2276475"/>
            <a:ext cx="2532000" cy="1698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963">
          <p15:clr>
            <a:srgbClr val="5ACBF0"/>
          </p15:clr>
        </p15:guide>
        <p15:guide id="4" pos="2150">
          <p15:clr>
            <a:srgbClr val="5ACBF0"/>
          </p15:clr>
        </p15:guide>
        <p15:guide id="5" pos="3746">
          <p15:clr>
            <a:srgbClr val="5ACBF0"/>
          </p15:clr>
        </p15:guide>
        <p15:guide id="6" pos="3934">
          <p15:clr>
            <a:srgbClr val="5ACBF0"/>
          </p15:clr>
        </p15:guide>
        <p15:guide id="7" pos="5530">
          <p15:clr>
            <a:srgbClr val="5ACBF0"/>
          </p15:clr>
        </p15:guide>
        <p15:guide id="8" pos="5716">
          <p15:clr>
            <a:srgbClr val="5ACBF0"/>
          </p15:clr>
        </p15:guide>
        <p15:guide id="9" orient="horz" pos="143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Column Bullet with Subtitles">
  <p:cSld name="Five Column Bullet with Subtitles">
    <p:spTree>
      <p:nvGrpSpPr>
        <p:cNvPr id="422" name="Shape 422"/>
        <p:cNvGrpSpPr/>
        <p:nvPr/>
      </p:nvGrpSpPr>
      <p:grpSpPr>
        <a:xfrm>
          <a:off x="0" y="0"/>
          <a:ext cx="0" cy="0"/>
          <a:chOff x="0" y="0"/>
          <a:chExt cx="0" cy="0"/>
        </a:xfrm>
      </p:grpSpPr>
      <p:sp>
        <p:nvSpPr>
          <p:cNvPr id="423" name="Google Shape;423;p167"/>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4" name="Google Shape;424;p167"/>
          <p:cNvSpPr txBox="1"/>
          <p:nvPr>
            <p:ph idx="1" type="body"/>
          </p:nvPr>
        </p:nvSpPr>
        <p:spPr>
          <a:xfrm>
            <a:off x="584200" y="1438275"/>
            <a:ext cx="1965900" cy="492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5" name="Google Shape;425;p167"/>
          <p:cNvSpPr txBox="1"/>
          <p:nvPr>
            <p:ph idx="2" type="body"/>
          </p:nvPr>
        </p:nvSpPr>
        <p:spPr>
          <a:xfrm>
            <a:off x="584200" y="2283115"/>
            <a:ext cx="1965900" cy="1452600"/>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vl1pPr>
            <a:lvl2pPr indent="-308610" lvl="1" marL="914400" algn="l">
              <a:lnSpc>
                <a:spcPct val="100000"/>
              </a:lnSpc>
              <a:spcBef>
                <a:spcPts val="280"/>
              </a:spcBef>
              <a:spcAft>
                <a:spcPts val="0"/>
              </a:spcAft>
              <a:buClr>
                <a:schemeClr val="dk1"/>
              </a:buClr>
              <a:buSzPts val="1260"/>
              <a:buChar char="·"/>
              <a:defRPr sz="1400"/>
            </a:lvl2pPr>
            <a:lvl3pPr indent="-308610" lvl="2" marL="1371600" algn="l">
              <a:lnSpc>
                <a:spcPct val="100000"/>
              </a:lnSpc>
              <a:spcBef>
                <a:spcPts val="280"/>
              </a:spcBef>
              <a:spcAft>
                <a:spcPts val="0"/>
              </a:spcAft>
              <a:buClr>
                <a:schemeClr val="dk1"/>
              </a:buClr>
              <a:buSzPts val="1260"/>
              <a:buChar char="·"/>
              <a:defRPr sz="1400"/>
            </a:lvl3pPr>
            <a:lvl4pPr indent="-297180" lvl="3" marL="1828800" algn="l">
              <a:lnSpc>
                <a:spcPct val="100000"/>
              </a:lnSpc>
              <a:spcBef>
                <a:spcPts val="240"/>
              </a:spcBef>
              <a:spcAft>
                <a:spcPts val="0"/>
              </a:spcAft>
              <a:buClr>
                <a:schemeClr val="dk1"/>
              </a:buClr>
              <a:buSzPts val="1080"/>
              <a:buChar char="·"/>
              <a:defRPr sz="1200"/>
            </a:lvl4pPr>
            <a:lvl5pPr indent="-297179" lvl="4" marL="2286000" algn="l">
              <a:lnSpc>
                <a:spcPct val="100000"/>
              </a:lnSpc>
              <a:spcBef>
                <a:spcPts val="240"/>
              </a:spcBef>
              <a:spcAft>
                <a:spcPts val="0"/>
              </a:spcAft>
              <a:buClr>
                <a:schemeClr val="dk1"/>
              </a:buClr>
              <a:buSzPts val="108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6" name="Google Shape;426;p167"/>
          <p:cNvSpPr txBox="1"/>
          <p:nvPr>
            <p:ph idx="3" type="body"/>
          </p:nvPr>
        </p:nvSpPr>
        <p:spPr>
          <a:xfrm>
            <a:off x="2849007" y="1438275"/>
            <a:ext cx="1965900" cy="492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7" name="Google Shape;427;p167"/>
          <p:cNvSpPr txBox="1"/>
          <p:nvPr>
            <p:ph idx="4" type="body"/>
          </p:nvPr>
        </p:nvSpPr>
        <p:spPr>
          <a:xfrm>
            <a:off x="2849007" y="2276475"/>
            <a:ext cx="1965900" cy="1452600"/>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vl1pPr>
            <a:lvl2pPr indent="-308610" lvl="1" marL="914400" algn="l">
              <a:lnSpc>
                <a:spcPct val="100000"/>
              </a:lnSpc>
              <a:spcBef>
                <a:spcPts val="280"/>
              </a:spcBef>
              <a:spcAft>
                <a:spcPts val="0"/>
              </a:spcAft>
              <a:buClr>
                <a:schemeClr val="dk1"/>
              </a:buClr>
              <a:buSzPts val="1260"/>
              <a:buChar char="·"/>
              <a:defRPr sz="1400"/>
            </a:lvl2pPr>
            <a:lvl3pPr indent="-308610" lvl="2" marL="1371600" algn="l">
              <a:lnSpc>
                <a:spcPct val="100000"/>
              </a:lnSpc>
              <a:spcBef>
                <a:spcPts val="280"/>
              </a:spcBef>
              <a:spcAft>
                <a:spcPts val="0"/>
              </a:spcAft>
              <a:buClr>
                <a:schemeClr val="dk1"/>
              </a:buClr>
              <a:buSzPts val="1260"/>
              <a:buChar char="·"/>
              <a:defRPr sz="1400"/>
            </a:lvl3pPr>
            <a:lvl4pPr indent="-297180" lvl="3" marL="1828800" algn="l">
              <a:lnSpc>
                <a:spcPct val="100000"/>
              </a:lnSpc>
              <a:spcBef>
                <a:spcPts val="240"/>
              </a:spcBef>
              <a:spcAft>
                <a:spcPts val="0"/>
              </a:spcAft>
              <a:buClr>
                <a:schemeClr val="dk1"/>
              </a:buClr>
              <a:buSzPts val="1080"/>
              <a:buChar char="·"/>
              <a:defRPr sz="1200"/>
            </a:lvl4pPr>
            <a:lvl5pPr indent="-297179" lvl="4" marL="2286000" algn="l">
              <a:lnSpc>
                <a:spcPct val="100000"/>
              </a:lnSpc>
              <a:spcBef>
                <a:spcPts val="240"/>
              </a:spcBef>
              <a:spcAft>
                <a:spcPts val="0"/>
              </a:spcAft>
              <a:buClr>
                <a:schemeClr val="dk1"/>
              </a:buClr>
              <a:buSzPts val="108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8" name="Google Shape;428;p167"/>
          <p:cNvSpPr txBox="1"/>
          <p:nvPr>
            <p:ph idx="5" type="body"/>
          </p:nvPr>
        </p:nvSpPr>
        <p:spPr>
          <a:xfrm>
            <a:off x="5113814" y="1438275"/>
            <a:ext cx="1965900" cy="492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29" name="Google Shape;429;p167"/>
          <p:cNvSpPr txBox="1"/>
          <p:nvPr>
            <p:ph idx="6" type="body"/>
          </p:nvPr>
        </p:nvSpPr>
        <p:spPr>
          <a:xfrm>
            <a:off x="5113814" y="2283115"/>
            <a:ext cx="1965900" cy="1452600"/>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vl1pPr>
            <a:lvl2pPr indent="-308610" lvl="1" marL="914400" algn="l">
              <a:lnSpc>
                <a:spcPct val="100000"/>
              </a:lnSpc>
              <a:spcBef>
                <a:spcPts val="280"/>
              </a:spcBef>
              <a:spcAft>
                <a:spcPts val="0"/>
              </a:spcAft>
              <a:buClr>
                <a:schemeClr val="dk1"/>
              </a:buClr>
              <a:buSzPts val="1260"/>
              <a:buChar char="·"/>
              <a:defRPr sz="1400"/>
            </a:lvl2pPr>
            <a:lvl3pPr indent="-308610" lvl="2" marL="1371600" algn="l">
              <a:lnSpc>
                <a:spcPct val="100000"/>
              </a:lnSpc>
              <a:spcBef>
                <a:spcPts val="280"/>
              </a:spcBef>
              <a:spcAft>
                <a:spcPts val="0"/>
              </a:spcAft>
              <a:buClr>
                <a:schemeClr val="dk1"/>
              </a:buClr>
              <a:buSzPts val="1260"/>
              <a:buChar char="·"/>
              <a:defRPr sz="1400"/>
            </a:lvl3pPr>
            <a:lvl4pPr indent="-297180" lvl="3" marL="1828800" algn="l">
              <a:lnSpc>
                <a:spcPct val="100000"/>
              </a:lnSpc>
              <a:spcBef>
                <a:spcPts val="240"/>
              </a:spcBef>
              <a:spcAft>
                <a:spcPts val="0"/>
              </a:spcAft>
              <a:buClr>
                <a:schemeClr val="dk1"/>
              </a:buClr>
              <a:buSzPts val="1080"/>
              <a:buChar char="·"/>
              <a:defRPr sz="1200"/>
            </a:lvl4pPr>
            <a:lvl5pPr indent="-297179" lvl="4" marL="2286000" algn="l">
              <a:lnSpc>
                <a:spcPct val="100000"/>
              </a:lnSpc>
              <a:spcBef>
                <a:spcPts val="240"/>
              </a:spcBef>
              <a:spcAft>
                <a:spcPts val="0"/>
              </a:spcAft>
              <a:buClr>
                <a:schemeClr val="dk1"/>
              </a:buClr>
              <a:buSzPts val="108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0" name="Google Shape;430;p167"/>
          <p:cNvSpPr txBox="1"/>
          <p:nvPr>
            <p:ph idx="7" type="body"/>
          </p:nvPr>
        </p:nvSpPr>
        <p:spPr>
          <a:xfrm>
            <a:off x="7378621" y="1438275"/>
            <a:ext cx="1965900" cy="492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1" name="Google Shape;431;p167"/>
          <p:cNvSpPr txBox="1"/>
          <p:nvPr>
            <p:ph idx="8" type="body"/>
          </p:nvPr>
        </p:nvSpPr>
        <p:spPr>
          <a:xfrm>
            <a:off x="7378621" y="2276475"/>
            <a:ext cx="1965900" cy="1452600"/>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vl1pPr>
            <a:lvl2pPr indent="-308610" lvl="1" marL="914400" algn="l">
              <a:lnSpc>
                <a:spcPct val="100000"/>
              </a:lnSpc>
              <a:spcBef>
                <a:spcPts val="280"/>
              </a:spcBef>
              <a:spcAft>
                <a:spcPts val="0"/>
              </a:spcAft>
              <a:buClr>
                <a:schemeClr val="dk1"/>
              </a:buClr>
              <a:buSzPts val="1260"/>
              <a:buChar char="·"/>
              <a:defRPr sz="1400"/>
            </a:lvl2pPr>
            <a:lvl3pPr indent="-308610" lvl="2" marL="1371600" algn="l">
              <a:lnSpc>
                <a:spcPct val="100000"/>
              </a:lnSpc>
              <a:spcBef>
                <a:spcPts val="280"/>
              </a:spcBef>
              <a:spcAft>
                <a:spcPts val="0"/>
              </a:spcAft>
              <a:buClr>
                <a:schemeClr val="dk1"/>
              </a:buClr>
              <a:buSzPts val="1260"/>
              <a:buChar char="·"/>
              <a:defRPr sz="1400"/>
            </a:lvl3pPr>
            <a:lvl4pPr indent="-297180" lvl="3" marL="1828800" algn="l">
              <a:lnSpc>
                <a:spcPct val="100000"/>
              </a:lnSpc>
              <a:spcBef>
                <a:spcPts val="240"/>
              </a:spcBef>
              <a:spcAft>
                <a:spcPts val="0"/>
              </a:spcAft>
              <a:buClr>
                <a:schemeClr val="dk1"/>
              </a:buClr>
              <a:buSzPts val="1080"/>
              <a:buChar char="·"/>
              <a:defRPr sz="1200"/>
            </a:lvl4pPr>
            <a:lvl5pPr indent="-297179" lvl="4" marL="2286000" algn="l">
              <a:lnSpc>
                <a:spcPct val="100000"/>
              </a:lnSpc>
              <a:spcBef>
                <a:spcPts val="240"/>
              </a:spcBef>
              <a:spcAft>
                <a:spcPts val="0"/>
              </a:spcAft>
              <a:buClr>
                <a:schemeClr val="dk1"/>
              </a:buClr>
              <a:buSzPts val="108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2" name="Google Shape;432;p167"/>
          <p:cNvSpPr txBox="1"/>
          <p:nvPr>
            <p:ph idx="9" type="body"/>
          </p:nvPr>
        </p:nvSpPr>
        <p:spPr>
          <a:xfrm>
            <a:off x="9643428" y="1438275"/>
            <a:ext cx="1965900" cy="492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440"/>
              <a:buNone/>
              <a:defRPr sz="16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33" name="Google Shape;433;p167"/>
          <p:cNvSpPr txBox="1"/>
          <p:nvPr>
            <p:ph idx="13" type="body"/>
          </p:nvPr>
        </p:nvSpPr>
        <p:spPr>
          <a:xfrm>
            <a:off x="9643428" y="2276475"/>
            <a:ext cx="1965900" cy="1452600"/>
          </a:xfrm>
          <a:prstGeom prst="rect">
            <a:avLst/>
          </a:prstGeom>
          <a:noFill/>
          <a:ln>
            <a:noFill/>
          </a:ln>
        </p:spPr>
        <p:txBody>
          <a:bodyPr anchorCtr="0" anchor="t" bIns="0" lIns="0" spcFirstLastPara="1" rIns="0" wrap="square" tIns="0">
            <a:spAutoFit/>
          </a:bodyPr>
          <a:lstStyle>
            <a:lvl1pPr indent="-314325" lvl="0" marL="457200" algn="l">
              <a:lnSpc>
                <a:spcPct val="100000"/>
              </a:lnSpc>
              <a:spcBef>
                <a:spcPts val="300"/>
              </a:spcBef>
              <a:spcAft>
                <a:spcPts val="0"/>
              </a:spcAft>
              <a:buClr>
                <a:schemeClr val="dk1"/>
              </a:buClr>
              <a:buSzPts val="1350"/>
              <a:buChar char="·"/>
              <a:defRPr sz="1500"/>
            </a:lvl1pPr>
            <a:lvl2pPr indent="-308610" lvl="1" marL="914400" algn="l">
              <a:lnSpc>
                <a:spcPct val="100000"/>
              </a:lnSpc>
              <a:spcBef>
                <a:spcPts val="280"/>
              </a:spcBef>
              <a:spcAft>
                <a:spcPts val="0"/>
              </a:spcAft>
              <a:buClr>
                <a:schemeClr val="dk1"/>
              </a:buClr>
              <a:buSzPts val="1260"/>
              <a:buChar char="·"/>
              <a:defRPr sz="1400"/>
            </a:lvl2pPr>
            <a:lvl3pPr indent="-308610" lvl="2" marL="1371600" algn="l">
              <a:lnSpc>
                <a:spcPct val="100000"/>
              </a:lnSpc>
              <a:spcBef>
                <a:spcPts val="280"/>
              </a:spcBef>
              <a:spcAft>
                <a:spcPts val="0"/>
              </a:spcAft>
              <a:buClr>
                <a:schemeClr val="dk1"/>
              </a:buClr>
              <a:buSzPts val="1260"/>
              <a:buChar char="·"/>
              <a:defRPr sz="1400"/>
            </a:lvl3pPr>
            <a:lvl4pPr indent="-297180" lvl="3" marL="1828800" algn="l">
              <a:lnSpc>
                <a:spcPct val="100000"/>
              </a:lnSpc>
              <a:spcBef>
                <a:spcPts val="240"/>
              </a:spcBef>
              <a:spcAft>
                <a:spcPts val="0"/>
              </a:spcAft>
              <a:buClr>
                <a:schemeClr val="dk1"/>
              </a:buClr>
              <a:buSzPts val="1080"/>
              <a:buChar char="·"/>
              <a:defRPr sz="1200"/>
            </a:lvl4pPr>
            <a:lvl5pPr indent="-297179" lvl="4" marL="2286000" algn="l">
              <a:lnSpc>
                <a:spcPct val="100000"/>
              </a:lnSpc>
              <a:spcBef>
                <a:spcPts val="240"/>
              </a:spcBef>
              <a:spcAft>
                <a:spcPts val="0"/>
              </a:spcAft>
              <a:buClr>
                <a:schemeClr val="dk1"/>
              </a:buClr>
              <a:buSzPts val="1080"/>
              <a:buChar char="·"/>
              <a:defRPr sz="12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610">
          <p15:clr>
            <a:srgbClr val="5ACBF0"/>
          </p15:clr>
        </p15:guide>
        <p15:guide id="4" pos="1795">
          <p15:clr>
            <a:srgbClr val="5ACBF0"/>
          </p15:clr>
        </p15:guide>
        <p15:guide id="5" pos="3035">
          <p15:clr>
            <a:srgbClr val="5ACBF0"/>
          </p15:clr>
        </p15:guide>
        <p15:guide id="6" pos="3221">
          <p15:clr>
            <a:srgbClr val="5ACBF0"/>
          </p15:clr>
        </p15:guide>
        <p15:guide id="7" pos="4461">
          <p15:clr>
            <a:srgbClr val="5ACBF0"/>
          </p15:clr>
        </p15:guide>
        <p15:guide id="8" pos="5890">
          <p15:clr>
            <a:srgbClr val="5ACBF0"/>
          </p15:clr>
        </p15:guide>
        <p15:guide id="9" orient="horz" pos="1436">
          <p15:clr>
            <a:srgbClr val="5ACBF0"/>
          </p15:clr>
        </p15:guide>
        <p15:guide id="10" pos="4646">
          <p15:clr>
            <a:srgbClr val="5ACBF0"/>
          </p15:clr>
        </p15:guide>
        <p15:guide id="11" pos="6072">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left side ">
  <p:cSld name="Title Only - left side ">
    <p:spTree>
      <p:nvGrpSpPr>
        <p:cNvPr id="434" name="Shape 434"/>
        <p:cNvGrpSpPr/>
        <p:nvPr/>
      </p:nvGrpSpPr>
      <p:grpSpPr>
        <a:xfrm>
          <a:off x="0" y="0"/>
          <a:ext cx="0" cy="0"/>
          <a:chOff x="0" y="0"/>
          <a:chExt cx="0" cy="0"/>
        </a:xfrm>
      </p:grpSpPr>
      <p:sp>
        <p:nvSpPr>
          <p:cNvPr id="435" name="Google Shape;435;p168"/>
          <p:cNvSpPr txBox="1"/>
          <p:nvPr>
            <p:ph type="title"/>
          </p:nvPr>
        </p:nvSpPr>
        <p:spPr>
          <a:xfrm>
            <a:off x="588264" y="2875002"/>
            <a:ext cx="4127700" cy="11079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749">
          <p15:clr>
            <a:srgbClr val="A4A3A4"/>
          </p15:clr>
        </p15:guide>
        <p15:guide id="11" pos="3932">
          <p15:clr>
            <a:srgbClr val="A4A3A4"/>
          </p15:clr>
        </p15:guide>
        <p15:guide id="12" pos="4343">
          <p15:clr>
            <a:srgbClr val="A4A3A4"/>
          </p15:clr>
        </p15:guide>
        <p15:guide id="13" pos="4526">
          <p15:clr>
            <a:srgbClr val="A4A3A4"/>
          </p15:clr>
        </p15:guide>
        <p15:guide id="14" pos="4937">
          <p15:clr>
            <a:srgbClr val="A4A3A4"/>
          </p15:clr>
        </p15:guide>
        <p15:guide id="15" pos="5120">
          <p15:clr>
            <a:srgbClr val="A4A3A4"/>
          </p15:clr>
        </p15:guide>
        <p15:guide id="16" pos="5529">
          <p15:clr>
            <a:srgbClr val="A4A3A4"/>
          </p15:clr>
        </p15:guide>
        <p15:guide id="17" pos="5714">
          <p15:clr>
            <a:srgbClr val="A4A3A4"/>
          </p15:clr>
        </p15:guide>
        <p15:guide id="18" pos="6123">
          <p15:clr>
            <a:srgbClr val="A4A3A4"/>
          </p15:clr>
        </p15:guide>
        <p15:guide id="19" pos="6308">
          <p15:clr>
            <a:srgbClr val="A4A3A4"/>
          </p15:clr>
        </p15:guide>
        <p15:guide id="20" pos="6717">
          <p15:clr>
            <a:srgbClr val="A4A3A4"/>
          </p15:clr>
        </p15:guide>
        <p15:guide id="21" pos="6900">
          <p15:clr>
            <a:srgbClr val="A4A3A4"/>
          </p15:clr>
        </p15:guide>
        <p15:guide id="22" orient="horz" pos="288">
          <p15:clr>
            <a:srgbClr val="5ACBF0"/>
          </p15:clr>
        </p15:guide>
        <p15:guide id="23" orient="horz" pos="2160">
          <p15:clr>
            <a:srgbClr val="5ACBF0"/>
          </p15:clr>
        </p15:guide>
        <p15:guide id="24" pos="2976">
          <p15:clr>
            <a:srgbClr val="5ACBF0"/>
          </p15:clr>
        </p15:guide>
        <p15:guide id="25" pos="3336">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title - half page">
  <p:cSld name="Small title - half page">
    <p:spTree>
      <p:nvGrpSpPr>
        <p:cNvPr id="436" name="Shape 436"/>
        <p:cNvGrpSpPr/>
        <p:nvPr/>
      </p:nvGrpSpPr>
      <p:grpSpPr>
        <a:xfrm>
          <a:off x="0" y="0"/>
          <a:ext cx="0" cy="0"/>
          <a:chOff x="0" y="0"/>
          <a:chExt cx="0" cy="0"/>
        </a:xfrm>
      </p:grpSpPr>
      <p:sp>
        <p:nvSpPr>
          <p:cNvPr id="437" name="Google Shape;437;p169"/>
          <p:cNvSpPr txBox="1"/>
          <p:nvPr>
            <p:ph type="title"/>
          </p:nvPr>
        </p:nvSpPr>
        <p:spPr>
          <a:xfrm>
            <a:off x="584200" y="457200"/>
            <a:ext cx="5508300" cy="372300"/>
          </a:xfrm>
          <a:prstGeom prst="rect">
            <a:avLst/>
          </a:prstGeom>
          <a:noFill/>
          <a:ln>
            <a:noFill/>
          </a:ln>
        </p:spPr>
        <p:txBody>
          <a:bodyPr anchorCtr="0" anchor="t" bIns="0" lIns="0" spcFirstLastPara="1" rIns="0" wrap="square" tIns="64000">
            <a:spAutoFit/>
          </a:bodyPr>
          <a:lstStyle>
            <a:lvl1pPr lvl="0" algn="l">
              <a:lnSpc>
                <a:spcPct val="100000"/>
              </a:lnSpc>
              <a:spcBef>
                <a:spcPts val="0"/>
              </a:spcBef>
              <a:spcAft>
                <a:spcPts val="0"/>
              </a:spcAft>
              <a:buClr>
                <a:schemeClr val="dk1"/>
              </a:buClr>
              <a:buSzPts val="2000"/>
              <a:buFont typeface="Quattrocento Sans"/>
              <a:buNone/>
              <a:defRPr sz="2000">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55">
          <p15:clr>
            <a:srgbClr val="A4A3A4"/>
          </p15:clr>
        </p15:guide>
        <p15:guide id="10" pos="3352">
          <p15:clr>
            <a:srgbClr val="A4A3A4"/>
          </p15:clr>
        </p15:guide>
        <p15:guide id="11" pos="3749">
          <p15:clr>
            <a:srgbClr val="A4A3A4"/>
          </p15:clr>
        </p15:guide>
        <p15:guide id="12" pos="3932">
          <p15:clr>
            <a:srgbClr val="A4A3A4"/>
          </p15:clr>
        </p15:guide>
        <p15:guide id="13" pos="4343">
          <p15:clr>
            <a:srgbClr val="A4A3A4"/>
          </p15:clr>
        </p15:guide>
        <p15:guide id="14" pos="4526">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guide id="26" pos="38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Title and Content">
  <p:cSld name="Header Background Title and Content">
    <p:spTree>
      <p:nvGrpSpPr>
        <p:cNvPr id="438" name="Shape 438"/>
        <p:cNvGrpSpPr/>
        <p:nvPr/>
      </p:nvGrpSpPr>
      <p:grpSpPr>
        <a:xfrm>
          <a:off x="0" y="0"/>
          <a:ext cx="0" cy="0"/>
          <a:chOff x="0" y="0"/>
          <a:chExt cx="0" cy="0"/>
        </a:xfrm>
      </p:grpSpPr>
      <p:sp>
        <p:nvSpPr>
          <p:cNvPr id="439" name="Google Shape;439;p170"/>
          <p:cNvSpPr/>
          <p:nvPr/>
        </p:nvSpPr>
        <p:spPr>
          <a:xfrm>
            <a:off x="1" y="0"/>
            <a:ext cx="12192000" cy="14397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440" name="Google Shape;440;p170"/>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1" name="Google Shape;441;p170"/>
          <p:cNvSpPr txBox="1"/>
          <p:nvPr>
            <p:ph idx="1" type="body"/>
          </p:nvPr>
        </p:nvSpPr>
        <p:spPr>
          <a:xfrm>
            <a:off x="584200" y="1844675"/>
            <a:ext cx="11018700" cy="4424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dk1"/>
              </a:buClr>
              <a:buSzPts val="2520"/>
              <a:buNone/>
              <a:defRPr>
                <a:solidFill>
                  <a:schemeClr val="dk1"/>
                </a:solidFill>
              </a:defRPr>
            </a:lvl1pPr>
            <a:lvl2pPr indent="-342900" lvl="1" marL="914400" algn="l">
              <a:lnSpc>
                <a:spcPct val="100000"/>
              </a:lnSpc>
              <a:spcBef>
                <a:spcPts val="400"/>
              </a:spcBef>
              <a:spcAft>
                <a:spcPts val="0"/>
              </a:spcAft>
              <a:buClr>
                <a:schemeClr val="dk1"/>
              </a:buClr>
              <a:buSzPts val="1800"/>
              <a:buChar char="·"/>
              <a:defRPr>
                <a:solidFill>
                  <a:schemeClr val="dk1"/>
                </a:solidFill>
              </a:defRPr>
            </a:lvl2pPr>
            <a:lvl3pPr indent="-320039" lvl="2" marL="1371600" algn="l">
              <a:lnSpc>
                <a:spcPct val="100000"/>
              </a:lnSpc>
              <a:spcBef>
                <a:spcPts val="320"/>
              </a:spcBef>
              <a:spcAft>
                <a:spcPts val="0"/>
              </a:spcAft>
              <a:buClr>
                <a:schemeClr val="dk1"/>
              </a:buClr>
              <a:buSzPts val="1440"/>
              <a:buChar char="·"/>
              <a:defRPr>
                <a:solidFill>
                  <a:schemeClr val="dk1"/>
                </a:solidFill>
              </a:defRPr>
            </a:lvl3pPr>
            <a:lvl4pPr indent="-308610" lvl="3" marL="1828800" algn="l">
              <a:lnSpc>
                <a:spcPct val="100000"/>
              </a:lnSpc>
              <a:spcBef>
                <a:spcPts val="280"/>
              </a:spcBef>
              <a:spcAft>
                <a:spcPts val="0"/>
              </a:spcAft>
              <a:buClr>
                <a:schemeClr val="dk1"/>
              </a:buClr>
              <a:buSzPts val="1260"/>
              <a:buChar char="·"/>
              <a:defRPr>
                <a:solidFill>
                  <a:schemeClr val="dk1"/>
                </a:solidFill>
              </a:defRPr>
            </a:lvl4pPr>
            <a:lvl5pPr indent="-308610" lvl="4" marL="2286000" algn="l">
              <a:lnSpc>
                <a:spcPct val="100000"/>
              </a:lnSpc>
              <a:spcBef>
                <a:spcPts val="280"/>
              </a:spcBef>
              <a:spcAft>
                <a:spcPts val="0"/>
              </a:spcAft>
              <a:buClr>
                <a:schemeClr val="dk1"/>
              </a:buClr>
              <a:buSzPts val="126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2" name="Google Shape;442;p170"/>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1162">
          <p15:clr>
            <a:srgbClr val="5ACBF0"/>
          </p15:clr>
        </p15:guide>
        <p15:guide id="2" orient="horz" pos="288">
          <p15:clr>
            <a:srgbClr val="5ACBF0"/>
          </p15:clr>
        </p15:guide>
        <p15:guide id="3"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Two Column Bullet text">
  <p:cSld name="Header Background Two Column Bullet text">
    <p:spTree>
      <p:nvGrpSpPr>
        <p:cNvPr id="443" name="Shape 443"/>
        <p:cNvGrpSpPr/>
        <p:nvPr/>
      </p:nvGrpSpPr>
      <p:grpSpPr>
        <a:xfrm>
          <a:off x="0" y="0"/>
          <a:ext cx="0" cy="0"/>
          <a:chOff x="0" y="0"/>
          <a:chExt cx="0" cy="0"/>
        </a:xfrm>
      </p:grpSpPr>
      <p:sp>
        <p:nvSpPr>
          <p:cNvPr id="444" name="Google Shape;444;p171"/>
          <p:cNvSpPr/>
          <p:nvPr/>
        </p:nvSpPr>
        <p:spPr>
          <a:xfrm>
            <a:off x="1" y="0"/>
            <a:ext cx="12192000" cy="14397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445" name="Google Shape;445;p171"/>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6" name="Google Shape;446;p171"/>
          <p:cNvSpPr txBox="1"/>
          <p:nvPr>
            <p:ph idx="1" type="body"/>
          </p:nvPr>
        </p:nvSpPr>
        <p:spPr>
          <a:xfrm>
            <a:off x="584200" y="1844674"/>
            <a:ext cx="5211900" cy="44244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7" name="Google Shape;447;p171"/>
          <p:cNvSpPr txBox="1"/>
          <p:nvPr>
            <p:ph idx="2" type="body"/>
          </p:nvPr>
        </p:nvSpPr>
        <p:spPr>
          <a:xfrm>
            <a:off x="6389688" y="1844674"/>
            <a:ext cx="5219700" cy="44244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48" name="Google Shape;448;p171"/>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Two Column Non-bulleted text">
  <p:cSld name="Header Background Two Column Non-bulleted text">
    <p:spTree>
      <p:nvGrpSpPr>
        <p:cNvPr id="449" name="Shape 449"/>
        <p:cNvGrpSpPr/>
        <p:nvPr/>
      </p:nvGrpSpPr>
      <p:grpSpPr>
        <a:xfrm>
          <a:off x="0" y="0"/>
          <a:ext cx="0" cy="0"/>
          <a:chOff x="0" y="0"/>
          <a:chExt cx="0" cy="0"/>
        </a:xfrm>
      </p:grpSpPr>
      <p:sp>
        <p:nvSpPr>
          <p:cNvPr id="450" name="Google Shape;450;p172"/>
          <p:cNvSpPr/>
          <p:nvPr/>
        </p:nvSpPr>
        <p:spPr>
          <a:xfrm>
            <a:off x="1" y="0"/>
            <a:ext cx="12192000" cy="14397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451" name="Google Shape;451;p172"/>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2" name="Google Shape;452;p172"/>
          <p:cNvSpPr txBox="1"/>
          <p:nvPr>
            <p:ph idx="1" type="body"/>
          </p:nvPr>
        </p:nvSpPr>
        <p:spPr>
          <a:xfrm>
            <a:off x="584200" y="1853052"/>
            <a:ext cx="5212200" cy="1649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3" name="Google Shape;453;p172"/>
          <p:cNvSpPr txBox="1"/>
          <p:nvPr>
            <p:ph idx="2" type="body"/>
          </p:nvPr>
        </p:nvSpPr>
        <p:spPr>
          <a:xfrm>
            <a:off x="6397171" y="1844675"/>
            <a:ext cx="5212200" cy="1649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Two Column Content with Subheads">
  <p:cSld name="Header Background Two Column Content with Subheads">
    <p:spTree>
      <p:nvGrpSpPr>
        <p:cNvPr id="454" name="Shape 454"/>
        <p:cNvGrpSpPr/>
        <p:nvPr/>
      </p:nvGrpSpPr>
      <p:grpSpPr>
        <a:xfrm>
          <a:off x="0" y="0"/>
          <a:ext cx="0" cy="0"/>
          <a:chOff x="0" y="0"/>
          <a:chExt cx="0" cy="0"/>
        </a:xfrm>
      </p:grpSpPr>
      <p:sp>
        <p:nvSpPr>
          <p:cNvPr id="455" name="Google Shape;455;p173"/>
          <p:cNvSpPr/>
          <p:nvPr/>
        </p:nvSpPr>
        <p:spPr>
          <a:xfrm>
            <a:off x="1" y="0"/>
            <a:ext cx="12192000" cy="14397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456" name="Google Shape;456;p173"/>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7" name="Google Shape;457;p173"/>
          <p:cNvSpPr txBox="1"/>
          <p:nvPr>
            <p:ph idx="1" type="body"/>
          </p:nvPr>
        </p:nvSpPr>
        <p:spPr>
          <a:xfrm>
            <a:off x="584200" y="1851161"/>
            <a:ext cx="5219700" cy="430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8" name="Google Shape;458;p173"/>
          <p:cNvSpPr txBox="1"/>
          <p:nvPr>
            <p:ph idx="2" type="body"/>
          </p:nvPr>
        </p:nvSpPr>
        <p:spPr>
          <a:xfrm>
            <a:off x="588963" y="2495686"/>
            <a:ext cx="5214900" cy="3773400"/>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9" name="Google Shape;459;p173"/>
          <p:cNvSpPr txBox="1"/>
          <p:nvPr>
            <p:ph idx="3" type="body"/>
          </p:nvPr>
        </p:nvSpPr>
        <p:spPr>
          <a:xfrm>
            <a:off x="6397625" y="1844675"/>
            <a:ext cx="5219700" cy="430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2520"/>
              <a:buNone/>
              <a:defRPr sz="28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0" name="Google Shape;460;p173"/>
          <p:cNvSpPr txBox="1"/>
          <p:nvPr>
            <p:ph idx="4" type="body"/>
          </p:nvPr>
        </p:nvSpPr>
        <p:spPr>
          <a:xfrm>
            <a:off x="6394451" y="2489200"/>
            <a:ext cx="5214900" cy="3779700"/>
          </a:xfrm>
          <a:prstGeom prst="rect">
            <a:avLst/>
          </a:prstGeom>
          <a:noFill/>
          <a:ln>
            <a:noFill/>
          </a:ln>
        </p:spPr>
        <p:txBody>
          <a:bodyPr anchorCtr="0" anchor="t" bIns="0" lIns="0" spcFirstLastPara="1" rIns="0" wrap="square" tIns="0">
            <a:spAutoFit/>
          </a:bodyPr>
          <a:lstStyle>
            <a:lvl1pPr indent="-365760" lvl="0" marL="457200" algn="l">
              <a:lnSpc>
                <a:spcPct val="100000"/>
              </a:lnSpc>
              <a:spcBef>
                <a:spcPts val="480"/>
              </a:spcBef>
              <a:spcAft>
                <a:spcPts val="0"/>
              </a:spcAft>
              <a:buClr>
                <a:schemeClr val="dk1"/>
              </a:buClr>
              <a:buSzPts val="2160"/>
              <a:buChar char="·"/>
              <a:defRPr sz="2400"/>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288">
          <p15:clr>
            <a:srgbClr val="5ACBF0"/>
          </p15:clr>
        </p15:guide>
        <p15:guide id="2" orient="horz" pos="1162">
          <p15:clr>
            <a:srgbClr val="5ACBF0"/>
          </p15:clr>
        </p15:guide>
        <p15:guide id="3" pos="3656">
          <p15:clr>
            <a:srgbClr val="5ACBF0"/>
          </p15:clr>
        </p15:guide>
        <p15:guide id="4" pos="4024">
          <p15:clr>
            <a:srgbClr val="5ACBF0"/>
          </p15:clr>
        </p15:guide>
        <p15:guide id="5" orient="horz" pos="90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Three Column Bullet with Subtitles">
  <p:cSld name="Header Background Three Column Bullet with Subtitles">
    <p:spTree>
      <p:nvGrpSpPr>
        <p:cNvPr id="461" name="Shape 461"/>
        <p:cNvGrpSpPr/>
        <p:nvPr/>
      </p:nvGrpSpPr>
      <p:grpSpPr>
        <a:xfrm>
          <a:off x="0" y="0"/>
          <a:ext cx="0" cy="0"/>
          <a:chOff x="0" y="0"/>
          <a:chExt cx="0" cy="0"/>
        </a:xfrm>
      </p:grpSpPr>
      <p:sp>
        <p:nvSpPr>
          <p:cNvPr id="462" name="Google Shape;462;p174"/>
          <p:cNvSpPr/>
          <p:nvPr/>
        </p:nvSpPr>
        <p:spPr>
          <a:xfrm>
            <a:off x="1" y="0"/>
            <a:ext cx="12192000" cy="14397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463" name="Google Shape;463;p174"/>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4" name="Google Shape;464;p174"/>
          <p:cNvSpPr txBox="1"/>
          <p:nvPr>
            <p:ph idx="1" type="body"/>
          </p:nvPr>
        </p:nvSpPr>
        <p:spPr>
          <a:xfrm>
            <a:off x="585217" y="1844675"/>
            <a:ext cx="3264300" cy="677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5" name="Google Shape;465;p174"/>
          <p:cNvSpPr txBox="1"/>
          <p:nvPr>
            <p:ph idx="2" type="body"/>
          </p:nvPr>
        </p:nvSpPr>
        <p:spPr>
          <a:xfrm>
            <a:off x="585217" y="2797175"/>
            <a:ext cx="3264300" cy="1760400"/>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6" name="Google Shape;466;p174"/>
          <p:cNvSpPr txBox="1"/>
          <p:nvPr>
            <p:ph idx="3" type="body"/>
          </p:nvPr>
        </p:nvSpPr>
        <p:spPr>
          <a:xfrm>
            <a:off x="4463796" y="1844675"/>
            <a:ext cx="3264300" cy="677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7" name="Google Shape;467;p174"/>
          <p:cNvSpPr txBox="1"/>
          <p:nvPr>
            <p:ph idx="4" type="body"/>
          </p:nvPr>
        </p:nvSpPr>
        <p:spPr>
          <a:xfrm>
            <a:off x="4463796" y="2790535"/>
            <a:ext cx="3264300" cy="1760400"/>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8" name="Google Shape;468;p174"/>
          <p:cNvSpPr txBox="1"/>
          <p:nvPr>
            <p:ph idx="5" type="body"/>
          </p:nvPr>
        </p:nvSpPr>
        <p:spPr>
          <a:xfrm>
            <a:off x="8342375" y="1844675"/>
            <a:ext cx="3264300" cy="677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9" name="Google Shape;469;p174"/>
          <p:cNvSpPr txBox="1"/>
          <p:nvPr>
            <p:ph idx="6" type="body"/>
          </p:nvPr>
        </p:nvSpPr>
        <p:spPr>
          <a:xfrm>
            <a:off x="8342375" y="2797175"/>
            <a:ext cx="3264300" cy="1760400"/>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1162">
          <p15:clr>
            <a:srgbClr val="5ACBF0"/>
          </p15:clr>
        </p15:guide>
        <p15:guide id="2" orient="horz" pos="906">
          <p15:clr>
            <a:srgbClr val="5ACBF0"/>
          </p15:clr>
        </p15:guide>
        <p15:guide id="3" orient="horz" pos="288">
          <p15:clr>
            <a:srgbClr val="5ACBF0"/>
          </p15:clr>
        </p15:guide>
        <p15:guide id="4" pos="2430">
          <p15:clr>
            <a:srgbClr val="5ACBF0"/>
          </p15:clr>
        </p15:guide>
        <p15:guide id="5" pos="2811">
          <p15:clr>
            <a:srgbClr val="5ACBF0"/>
          </p15:clr>
        </p15:guide>
        <p15:guide id="6" pos="4871">
          <p15:clr>
            <a:srgbClr val="5ACBF0"/>
          </p15:clr>
        </p15:guide>
        <p15:guide id="7" pos="5251">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ckground Four Column Bullet with Subtitles">
  <p:cSld name="Header Background Four Column Bullet with Subtitles">
    <p:spTree>
      <p:nvGrpSpPr>
        <p:cNvPr id="470" name="Shape 470"/>
        <p:cNvGrpSpPr/>
        <p:nvPr/>
      </p:nvGrpSpPr>
      <p:grpSpPr>
        <a:xfrm>
          <a:off x="0" y="0"/>
          <a:ext cx="0" cy="0"/>
          <a:chOff x="0" y="0"/>
          <a:chExt cx="0" cy="0"/>
        </a:xfrm>
      </p:grpSpPr>
      <p:sp>
        <p:nvSpPr>
          <p:cNvPr id="471" name="Google Shape;471;p175"/>
          <p:cNvSpPr/>
          <p:nvPr/>
        </p:nvSpPr>
        <p:spPr>
          <a:xfrm>
            <a:off x="1" y="0"/>
            <a:ext cx="12192000" cy="14397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472" name="Google Shape;472;p175"/>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3" name="Google Shape;473;p175"/>
          <p:cNvSpPr txBox="1"/>
          <p:nvPr>
            <p:ph idx="1" type="body"/>
          </p:nvPr>
        </p:nvSpPr>
        <p:spPr>
          <a:xfrm>
            <a:off x="584200" y="1844675"/>
            <a:ext cx="2532000" cy="61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4" name="Google Shape;474;p175"/>
          <p:cNvSpPr txBox="1"/>
          <p:nvPr>
            <p:ph idx="2" type="body"/>
          </p:nvPr>
        </p:nvSpPr>
        <p:spPr>
          <a:xfrm>
            <a:off x="584200" y="2689515"/>
            <a:ext cx="2532000" cy="1698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5" name="Google Shape;475;p175"/>
          <p:cNvSpPr txBox="1"/>
          <p:nvPr>
            <p:ph idx="3" type="body"/>
          </p:nvPr>
        </p:nvSpPr>
        <p:spPr>
          <a:xfrm>
            <a:off x="3413125" y="1844675"/>
            <a:ext cx="2533800" cy="61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6" name="Google Shape;476;p175"/>
          <p:cNvSpPr txBox="1"/>
          <p:nvPr>
            <p:ph idx="4" type="body"/>
          </p:nvPr>
        </p:nvSpPr>
        <p:spPr>
          <a:xfrm>
            <a:off x="3413125" y="2682875"/>
            <a:ext cx="2532000" cy="1698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7" name="Google Shape;477;p175"/>
          <p:cNvSpPr txBox="1"/>
          <p:nvPr>
            <p:ph idx="5" type="body"/>
          </p:nvPr>
        </p:nvSpPr>
        <p:spPr>
          <a:xfrm>
            <a:off x="6244208" y="1844675"/>
            <a:ext cx="2532000" cy="61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8" name="Google Shape;478;p175"/>
          <p:cNvSpPr txBox="1"/>
          <p:nvPr>
            <p:ph idx="6" type="body"/>
          </p:nvPr>
        </p:nvSpPr>
        <p:spPr>
          <a:xfrm>
            <a:off x="6244208" y="2689515"/>
            <a:ext cx="2532000" cy="1698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79" name="Google Shape;479;p175"/>
          <p:cNvSpPr txBox="1"/>
          <p:nvPr>
            <p:ph idx="7" type="body"/>
          </p:nvPr>
        </p:nvSpPr>
        <p:spPr>
          <a:xfrm>
            <a:off x="9073133" y="1844675"/>
            <a:ext cx="2533800" cy="6156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800"/>
              <a:buNone/>
              <a:defRPr sz="20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0" name="Google Shape;480;p175"/>
          <p:cNvSpPr txBox="1"/>
          <p:nvPr>
            <p:ph idx="8" type="body"/>
          </p:nvPr>
        </p:nvSpPr>
        <p:spPr>
          <a:xfrm>
            <a:off x="9073133" y="2682875"/>
            <a:ext cx="2532000" cy="1698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sz="1800"/>
            </a:lvl1pPr>
            <a:lvl2pPr indent="-320040" lvl="1" marL="914400" algn="l">
              <a:lnSpc>
                <a:spcPct val="100000"/>
              </a:lnSpc>
              <a:spcBef>
                <a:spcPts val="320"/>
              </a:spcBef>
              <a:spcAft>
                <a:spcPts val="0"/>
              </a:spcAft>
              <a:buClr>
                <a:schemeClr val="dk1"/>
              </a:buClr>
              <a:buSzPts val="1440"/>
              <a:buChar char="·"/>
              <a:defRPr sz="16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1963">
          <p15:clr>
            <a:srgbClr val="5ACBF0"/>
          </p15:clr>
        </p15:guide>
        <p15:guide id="4" pos="2150">
          <p15:clr>
            <a:srgbClr val="5ACBF0"/>
          </p15:clr>
        </p15:guide>
        <p15:guide id="5" pos="3746">
          <p15:clr>
            <a:srgbClr val="5ACBF0"/>
          </p15:clr>
        </p15:guide>
        <p15:guide id="6" pos="3934">
          <p15:clr>
            <a:srgbClr val="5ACBF0"/>
          </p15:clr>
        </p15:guide>
        <p15:guide id="7" pos="5530">
          <p15:clr>
            <a:srgbClr val="5ACBF0"/>
          </p15:clr>
        </p15:guide>
        <p15:guide id="8" pos="5716">
          <p15:clr>
            <a:srgbClr val="5ACBF0"/>
          </p15:clr>
        </p15:guide>
        <p15:guide id="9" orient="horz" pos="116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Large Number Divider 1">
  <p:cSld name="8_Large Number Divider 1">
    <p:bg>
      <p:bgPr>
        <a:solidFill>
          <a:schemeClr val="dk2"/>
        </a:solidFill>
      </p:bgPr>
    </p:bg>
    <p:spTree>
      <p:nvGrpSpPr>
        <p:cNvPr id="38" name="Shape 38"/>
        <p:cNvGrpSpPr/>
        <p:nvPr/>
      </p:nvGrpSpPr>
      <p:grpSpPr>
        <a:xfrm>
          <a:off x="0" y="0"/>
          <a:ext cx="0" cy="0"/>
          <a:chOff x="0" y="0"/>
          <a:chExt cx="0" cy="0"/>
        </a:xfrm>
      </p:grpSpPr>
      <p:sp>
        <p:nvSpPr>
          <p:cNvPr id="39" name="Google Shape;39;p109"/>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40" name="Google Shape;40;p109"/>
          <p:cNvSpPr txBox="1"/>
          <p:nvPr/>
        </p:nvSpPr>
        <p:spPr>
          <a:xfrm>
            <a:off x="0" y="680484"/>
            <a:ext cx="4356100" cy="6177516"/>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4</a:t>
            </a:r>
            <a:endParaRPr b="0" i="0" sz="1400" u="none" cap="none" strike="noStrike">
              <a:solidFill>
                <a:srgbClr val="000000"/>
              </a:solidFill>
              <a:latin typeface="Arial"/>
              <a:ea typeface="Arial"/>
              <a:cs typeface="Arial"/>
              <a:sym typeface="Arial"/>
            </a:endParaRPr>
          </a:p>
        </p:txBody>
      </p:sp>
      <p:sp>
        <p:nvSpPr>
          <p:cNvPr id="41" name="Google Shape;41;p109"/>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2" name="Google Shape;42;p109"/>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Two Column Bullet text">
  <p:cSld name="Header Line Two Column Bullet text">
    <p:spTree>
      <p:nvGrpSpPr>
        <p:cNvPr id="481" name="Shape 481"/>
        <p:cNvGrpSpPr/>
        <p:nvPr/>
      </p:nvGrpSpPr>
      <p:grpSpPr>
        <a:xfrm>
          <a:off x="0" y="0"/>
          <a:ext cx="0" cy="0"/>
          <a:chOff x="0" y="0"/>
          <a:chExt cx="0" cy="0"/>
        </a:xfrm>
      </p:grpSpPr>
      <p:sp>
        <p:nvSpPr>
          <p:cNvPr id="482" name="Google Shape;482;p176"/>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3" name="Google Shape;483;p176"/>
          <p:cNvSpPr txBox="1"/>
          <p:nvPr>
            <p:ph idx="1" type="body"/>
          </p:nvPr>
        </p:nvSpPr>
        <p:spPr>
          <a:xfrm>
            <a:off x="584200" y="1435100"/>
            <a:ext cx="5211900" cy="4833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4" name="Google Shape;484;p176"/>
          <p:cNvSpPr txBox="1"/>
          <p:nvPr>
            <p:ph idx="2" type="body"/>
          </p:nvPr>
        </p:nvSpPr>
        <p:spPr>
          <a:xfrm>
            <a:off x="6389688" y="1435100"/>
            <a:ext cx="5219700" cy="4833900"/>
          </a:xfrm>
          <a:prstGeom prst="rect">
            <a:avLst/>
          </a:prstGeom>
          <a:noFill/>
          <a:ln>
            <a:noFill/>
          </a:ln>
        </p:spPr>
        <p:txBody>
          <a:bodyPr anchorCtr="0" anchor="t" bIns="0" lIns="0" spcFirstLastPara="1" rIns="0" wrap="square" tIns="0">
            <a:spAutoFit/>
          </a:bodyPr>
          <a:lstStyle>
            <a:lvl1pPr indent="-331470" lvl="0" marL="457200" algn="l">
              <a:lnSpc>
                <a:spcPct val="100000"/>
              </a:lnSpc>
              <a:spcBef>
                <a:spcPts val="360"/>
              </a:spcBef>
              <a:spcAft>
                <a:spcPts val="0"/>
              </a:spcAft>
              <a:buClr>
                <a:schemeClr val="dk1"/>
              </a:buClr>
              <a:buSzPts val="1620"/>
              <a:buChar char="·"/>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85" name="Google Shape;485;p176"/>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cxnSp>
        <p:nvCxnSpPr>
          <p:cNvPr id="486" name="Google Shape;486;p176"/>
          <p:cNvCxnSpPr/>
          <p:nvPr/>
        </p:nvCxnSpPr>
        <p:spPr>
          <a:xfrm>
            <a:off x="584200" y="1219200"/>
            <a:ext cx="11025300"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288">
          <p15:clr>
            <a:srgbClr val="5ACBF0"/>
          </p15:clr>
        </p15:guide>
        <p15:guide id="2" orient="horz" pos="904">
          <p15:clr>
            <a:srgbClr val="5ACBF0"/>
          </p15:clr>
        </p15:guide>
        <p15:guide id="3" pos="3660">
          <p15:clr>
            <a:srgbClr val="5ACBF0"/>
          </p15:clr>
        </p15:guide>
        <p15:guide id="4" pos="402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Two Column Non-bulleted text">
  <p:cSld name="Header Line Two Column Non-bulleted text">
    <p:spTree>
      <p:nvGrpSpPr>
        <p:cNvPr id="487" name="Shape 487"/>
        <p:cNvGrpSpPr/>
        <p:nvPr/>
      </p:nvGrpSpPr>
      <p:grpSpPr>
        <a:xfrm>
          <a:off x="0" y="0"/>
          <a:ext cx="0" cy="0"/>
          <a:chOff x="0" y="0"/>
          <a:chExt cx="0" cy="0"/>
        </a:xfrm>
      </p:grpSpPr>
      <p:sp>
        <p:nvSpPr>
          <p:cNvPr id="488" name="Google Shape;488;p177"/>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9" name="Google Shape;489;p177"/>
          <p:cNvSpPr txBox="1"/>
          <p:nvPr>
            <p:ph idx="1" type="body"/>
          </p:nvPr>
        </p:nvSpPr>
        <p:spPr>
          <a:xfrm>
            <a:off x="584200" y="1435100"/>
            <a:ext cx="5212200" cy="1649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0" name="Google Shape;490;p177"/>
          <p:cNvSpPr txBox="1"/>
          <p:nvPr>
            <p:ph idx="2" type="body"/>
          </p:nvPr>
        </p:nvSpPr>
        <p:spPr>
          <a:xfrm>
            <a:off x="6397171" y="1435100"/>
            <a:ext cx="5212200" cy="1649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1224"/>
              </a:spcBef>
              <a:spcAft>
                <a:spcPts val="0"/>
              </a:spcAft>
              <a:buClr>
                <a:schemeClr val="dk1"/>
              </a:buClr>
              <a:buSzPts val="2520"/>
              <a:buFont typeface="Noto Sans Symbols"/>
              <a:buNone/>
              <a:defRPr b="0" sz="2800">
                <a:latin typeface="Quattrocento Sans"/>
                <a:ea typeface="Quattrocento Sans"/>
                <a:cs typeface="Quattrocento Sans"/>
                <a:sym typeface="Quattrocento Sans"/>
              </a:defRPr>
            </a:lvl1pPr>
            <a:lvl2pPr indent="-228600" lvl="1" marL="914400" algn="l">
              <a:lnSpc>
                <a:spcPct val="100000"/>
              </a:lnSpc>
              <a:spcBef>
                <a:spcPts val="400"/>
              </a:spcBef>
              <a:spcAft>
                <a:spcPts val="0"/>
              </a:spcAft>
              <a:buClr>
                <a:schemeClr val="dk1"/>
              </a:buClr>
              <a:buSzPts val="1800"/>
              <a:buFont typeface="Noto Sans Symbols"/>
              <a:buNone/>
              <a:defRPr b="0" sz="2000"/>
            </a:lvl2pPr>
            <a:lvl3pPr indent="-228600" lvl="2" marL="1371600" algn="l">
              <a:lnSpc>
                <a:spcPct val="100000"/>
              </a:lnSpc>
              <a:spcBef>
                <a:spcPts val="320"/>
              </a:spcBef>
              <a:spcAft>
                <a:spcPts val="0"/>
              </a:spcAft>
              <a:buClr>
                <a:schemeClr val="dk1"/>
              </a:buClr>
              <a:buSzPts val="1440"/>
              <a:buFont typeface="Noto Sans Symbols"/>
              <a:buNone/>
              <a:defRPr b="0" sz="1600"/>
            </a:lvl3pPr>
            <a:lvl4pPr indent="-228600" lvl="3" marL="1828800" algn="l">
              <a:lnSpc>
                <a:spcPct val="100000"/>
              </a:lnSpc>
              <a:spcBef>
                <a:spcPts val="280"/>
              </a:spcBef>
              <a:spcAft>
                <a:spcPts val="0"/>
              </a:spcAft>
              <a:buClr>
                <a:schemeClr val="dk1"/>
              </a:buClr>
              <a:buSzPts val="1260"/>
              <a:buFont typeface="Noto Sans Symbols"/>
              <a:buNone/>
              <a:defRPr b="0" sz="1400"/>
            </a:lvl4pPr>
            <a:lvl5pPr indent="-228600" lvl="4" marL="2286000" algn="l">
              <a:lnSpc>
                <a:spcPct val="100000"/>
              </a:lnSpc>
              <a:spcBef>
                <a:spcPts val="280"/>
              </a:spcBef>
              <a:spcAft>
                <a:spcPts val="0"/>
              </a:spcAft>
              <a:buClr>
                <a:schemeClr val="dk1"/>
              </a:buClr>
              <a:buSzPts val="1260"/>
              <a:buFont typeface="Noto Sans Symbols"/>
              <a:buNone/>
              <a:defRPr b="0" sz="1400"/>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491" name="Google Shape;491;p177"/>
          <p:cNvCxnSpPr/>
          <p:nvPr/>
        </p:nvCxnSpPr>
        <p:spPr>
          <a:xfrm>
            <a:off x="584200" y="1219200"/>
            <a:ext cx="11025300"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288">
          <p15:clr>
            <a:srgbClr val="5ACBF0"/>
          </p15:clr>
        </p15:guide>
        <p15:guide id="2" orient="horz" pos="904">
          <p15:clr>
            <a:srgbClr val="5ACBF0"/>
          </p15:clr>
        </p15:guide>
        <p15:guide id="3" pos="3656">
          <p15:clr>
            <a:srgbClr val="5ACBF0"/>
          </p15:clr>
        </p15:guide>
        <p15:guide id="4" pos="402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Line Three Column Bullet with Subtitles">
  <p:cSld name="Header Line Three Column Bullet with Subtitles">
    <p:spTree>
      <p:nvGrpSpPr>
        <p:cNvPr id="492" name="Shape 492"/>
        <p:cNvGrpSpPr/>
        <p:nvPr/>
      </p:nvGrpSpPr>
      <p:grpSpPr>
        <a:xfrm>
          <a:off x="0" y="0"/>
          <a:ext cx="0" cy="0"/>
          <a:chOff x="0" y="0"/>
          <a:chExt cx="0" cy="0"/>
        </a:xfrm>
      </p:grpSpPr>
      <p:sp>
        <p:nvSpPr>
          <p:cNvPr id="493" name="Google Shape;493;p178"/>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4" name="Google Shape;494;p178"/>
          <p:cNvSpPr txBox="1"/>
          <p:nvPr>
            <p:ph idx="1" type="body"/>
          </p:nvPr>
        </p:nvSpPr>
        <p:spPr>
          <a:xfrm>
            <a:off x="585217" y="1438275"/>
            <a:ext cx="3264300" cy="677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5" name="Google Shape;495;p178"/>
          <p:cNvSpPr txBox="1"/>
          <p:nvPr>
            <p:ph idx="2" type="body"/>
          </p:nvPr>
        </p:nvSpPr>
        <p:spPr>
          <a:xfrm>
            <a:off x="585217" y="2390775"/>
            <a:ext cx="3264300" cy="1760400"/>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6" name="Google Shape;496;p178"/>
          <p:cNvSpPr txBox="1"/>
          <p:nvPr>
            <p:ph idx="3" type="body"/>
          </p:nvPr>
        </p:nvSpPr>
        <p:spPr>
          <a:xfrm>
            <a:off x="4463796" y="1438275"/>
            <a:ext cx="3264300" cy="677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7" name="Google Shape;497;p178"/>
          <p:cNvSpPr txBox="1"/>
          <p:nvPr>
            <p:ph idx="4" type="body"/>
          </p:nvPr>
        </p:nvSpPr>
        <p:spPr>
          <a:xfrm>
            <a:off x="4463796" y="2384135"/>
            <a:ext cx="3264300" cy="1760400"/>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8" name="Google Shape;498;p178"/>
          <p:cNvSpPr txBox="1"/>
          <p:nvPr>
            <p:ph idx="5" type="body"/>
          </p:nvPr>
        </p:nvSpPr>
        <p:spPr>
          <a:xfrm>
            <a:off x="8342375" y="1438275"/>
            <a:ext cx="3264300" cy="6771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99" name="Google Shape;499;p178"/>
          <p:cNvSpPr txBox="1"/>
          <p:nvPr>
            <p:ph idx="6" type="body"/>
          </p:nvPr>
        </p:nvSpPr>
        <p:spPr>
          <a:xfrm>
            <a:off x="8342375" y="2390775"/>
            <a:ext cx="3264300" cy="1760400"/>
          </a:xfrm>
          <a:prstGeom prst="rect">
            <a:avLst/>
          </a:prstGeom>
          <a:noFill/>
          <a:ln>
            <a:noFill/>
          </a:ln>
        </p:spPr>
        <p:txBody>
          <a:bodyPr anchorCtr="0" anchor="t" bIns="0" lIns="0" spcFirstLastPara="1" rIns="0" wrap="square" tIns="0">
            <a:spAutoFit/>
          </a:bodyPr>
          <a:lstStyle>
            <a:lvl1pPr indent="-342900" lvl="0" marL="457200" algn="l">
              <a:lnSpc>
                <a:spcPct val="100000"/>
              </a:lnSpc>
              <a:spcBef>
                <a:spcPts val="400"/>
              </a:spcBef>
              <a:spcAft>
                <a:spcPts val="0"/>
              </a:spcAft>
              <a:buClr>
                <a:schemeClr val="dk1"/>
              </a:buClr>
              <a:buSzPts val="1800"/>
              <a:buChar char="·"/>
              <a:defRPr sz="2000"/>
            </a:lvl1pPr>
            <a:lvl2pPr indent="-331469" lvl="1" marL="914400" algn="l">
              <a:lnSpc>
                <a:spcPct val="100000"/>
              </a:lnSpc>
              <a:spcBef>
                <a:spcPts val="360"/>
              </a:spcBef>
              <a:spcAft>
                <a:spcPts val="0"/>
              </a:spcAft>
              <a:buClr>
                <a:schemeClr val="dk1"/>
              </a:buClr>
              <a:buSzPts val="1620"/>
              <a:buChar char="·"/>
              <a:defRPr sz="1800"/>
            </a:lvl2pPr>
            <a:lvl3pPr indent="-320039" lvl="2" marL="1371600" algn="l">
              <a:lnSpc>
                <a:spcPct val="100000"/>
              </a:lnSpc>
              <a:spcBef>
                <a:spcPts val="320"/>
              </a:spcBef>
              <a:spcAft>
                <a:spcPts val="0"/>
              </a:spcAft>
              <a:buClr>
                <a:schemeClr val="dk1"/>
              </a:buClr>
              <a:buSzPts val="1440"/>
              <a:buChar char="·"/>
              <a:defRPr/>
            </a:lvl3pPr>
            <a:lvl4pPr indent="-308610" lvl="3" marL="1828800" algn="l">
              <a:lnSpc>
                <a:spcPct val="100000"/>
              </a:lnSpc>
              <a:spcBef>
                <a:spcPts val="280"/>
              </a:spcBef>
              <a:spcAft>
                <a:spcPts val="0"/>
              </a:spcAft>
              <a:buClr>
                <a:schemeClr val="dk1"/>
              </a:buClr>
              <a:buSzPts val="1260"/>
              <a:buChar char="·"/>
              <a:defRPr/>
            </a:lvl4pPr>
            <a:lvl5pPr indent="-308610" lvl="4" marL="2286000" algn="l">
              <a:lnSpc>
                <a:spcPct val="100000"/>
              </a:lnSpc>
              <a:spcBef>
                <a:spcPts val="280"/>
              </a:spcBef>
              <a:spcAft>
                <a:spcPts val="0"/>
              </a:spcAft>
              <a:buClr>
                <a:schemeClr val="dk1"/>
              </a:buClr>
              <a:buSzPts val="126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500" name="Google Shape;500;p178"/>
          <p:cNvCxnSpPr/>
          <p:nvPr/>
        </p:nvCxnSpPr>
        <p:spPr>
          <a:xfrm>
            <a:off x="584200" y="1219200"/>
            <a:ext cx="11025300"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orient="horz" pos="906">
          <p15:clr>
            <a:srgbClr val="5ACBF0"/>
          </p15:clr>
        </p15:guide>
        <p15:guide id="2" orient="horz" pos="288">
          <p15:clr>
            <a:srgbClr val="5ACBF0"/>
          </p15:clr>
        </p15:guide>
        <p15:guide id="3" pos="2430">
          <p15:clr>
            <a:srgbClr val="5ACBF0"/>
          </p15:clr>
        </p15:guide>
        <p15:guide id="4" pos="2811">
          <p15:clr>
            <a:srgbClr val="5ACBF0"/>
          </p15:clr>
        </p15:guide>
        <p15:guide id="5" pos="4871">
          <p15:clr>
            <a:srgbClr val="5ACBF0"/>
          </p15:clr>
        </p15:guide>
        <p15:guide id="6" pos="5251">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Header Line 12 Months">
  <p:cSld name="6_Header Line 12 Months">
    <p:bg>
      <p:bgPr>
        <a:solidFill>
          <a:schemeClr val="lt1"/>
        </a:solidFill>
      </p:bgPr>
    </p:bg>
    <p:spTree>
      <p:nvGrpSpPr>
        <p:cNvPr id="501" name="Shape 501"/>
        <p:cNvGrpSpPr/>
        <p:nvPr/>
      </p:nvGrpSpPr>
      <p:grpSpPr>
        <a:xfrm>
          <a:off x="0" y="0"/>
          <a:ext cx="0" cy="0"/>
          <a:chOff x="0" y="0"/>
          <a:chExt cx="0" cy="0"/>
        </a:xfrm>
      </p:grpSpPr>
      <p:sp>
        <p:nvSpPr>
          <p:cNvPr id="502" name="Google Shape;502;p179"/>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3" name="Google Shape;503;p179"/>
          <p:cNvSpPr txBox="1"/>
          <p:nvPr/>
        </p:nvSpPr>
        <p:spPr>
          <a:xfrm flipH="1">
            <a:off x="584238" y="1436688"/>
            <a:ext cx="1595400" cy="581100"/>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Quattrocento Sans"/>
                <a:ea typeface="Quattrocento Sans"/>
                <a:cs typeface="Quattrocento Sans"/>
                <a:sym typeface="Quattrocento Sans"/>
              </a:rPr>
              <a:t>1</a:t>
            </a:r>
            <a:endParaRPr b="0" i="0" sz="1400" u="none" cap="none" strike="noStrike">
              <a:solidFill>
                <a:srgbClr val="000000"/>
              </a:solidFill>
              <a:latin typeface="Arial"/>
              <a:ea typeface="Arial"/>
              <a:cs typeface="Arial"/>
              <a:sym typeface="Arial"/>
            </a:endParaRPr>
          </a:p>
        </p:txBody>
      </p:sp>
      <p:sp>
        <p:nvSpPr>
          <p:cNvPr id="504" name="Google Shape;504;p179"/>
          <p:cNvSpPr txBox="1"/>
          <p:nvPr/>
        </p:nvSpPr>
        <p:spPr>
          <a:xfrm flipH="1">
            <a:off x="2470188" y="1436688"/>
            <a:ext cx="1595400" cy="581100"/>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Quattrocento Sans"/>
                <a:ea typeface="Quattrocento Sans"/>
                <a:cs typeface="Quattrocento Sans"/>
                <a:sym typeface="Quattrocento Sans"/>
              </a:rPr>
              <a:t>2</a:t>
            </a:r>
            <a:endParaRPr b="0" i="0" sz="1400" u="none" cap="none" strike="noStrike">
              <a:solidFill>
                <a:srgbClr val="000000"/>
              </a:solidFill>
              <a:latin typeface="Arial"/>
              <a:ea typeface="Arial"/>
              <a:cs typeface="Arial"/>
              <a:sym typeface="Arial"/>
            </a:endParaRPr>
          </a:p>
        </p:txBody>
      </p:sp>
      <p:sp>
        <p:nvSpPr>
          <p:cNvPr id="505" name="Google Shape;505;p179"/>
          <p:cNvSpPr txBox="1"/>
          <p:nvPr/>
        </p:nvSpPr>
        <p:spPr>
          <a:xfrm flipH="1">
            <a:off x="4367846" y="1436688"/>
            <a:ext cx="1595400" cy="581100"/>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Quattrocento Sans"/>
                <a:ea typeface="Quattrocento Sans"/>
                <a:cs typeface="Quattrocento Sans"/>
                <a:sym typeface="Quattrocento Sans"/>
              </a:rPr>
              <a:t>3</a:t>
            </a:r>
            <a:endParaRPr b="0" i="0" sz="1400" u="none" cap="none" strike="noStrike">
              <a:solidFill>
                <a:srgbClr val="000000"/>
              </a:solidFill>
              <a:latin typeface="Arial"/>
              <a:ea typeface="Arial"/>
              <a:cs typeface="Arial"/>
              <a:sym typeface="Arial"/>
            </a:endParaRPr>
          </a:p>
        </p:txBody>
      </p:sp>
      <p:sp>
        <p:nvSpPr>
          <p:cNvPr id="506" name="Google Shape;506;p179"/>
          <p:cNvSpPr txBox="1"/>
          <p:nvPr/>
        </p:nvSpPr>
        <p:spPr>
          <a:xfrm flipH="1">
            <a:off x="6240054" y="1436688"/>
            <a:ext cx="1595400" cy="581100"/>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Quattrocento Sans"/>
                <a:ea typeface="Quattrocento Sans"/>
                <a:cs typeface="Quattrocento Sans"/>
                <a:sym typeface="Quattrocento Sans"/>
              </a:rPr>
              <a:t>4</a:t>
            </a:r>
            <a:endParaRPr b="0" i="0" sz="1400" u="none" cap="none" strike="noStrike">
              <a:solidFill>
                <a:srgbClr val="000000"/>
              </a:solidFill>
              <a:latin typeface="Arial"/>
              <a:ea typeface="Arial"/>
              <a:cs typeface="Arial"/>
              <a:sym typeface="Arial"/>
            </a:endParaRPr>
          </a:p>
        </p:txBody>
      </p:sp>
      <p:sp>
        <p:nvSpPr>
          <p:cNvPr id="507" name="Google Shape;507;p179"/>
          <p:cNvSpPr txBox="1"/>
          <p:nvPr/>
        </p:nvSpPr>
        <p:spPr>
          <a:xfrm flipH="1">
            <a:off x="8127861" y="1436688"/>
            <a:ext cx="1592400" cy="581100"/>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Quattrocento Sans"/>
                <a:ea typeface="Quattrocento Sans"/>
                <a:cs typeface="Quattrocento Sans"/>
                <a:sym typeface="Quattrocento Sans"/>
              </a:rPr>
              <a:t>5</a:t>
            </a:r>
            <a:endParaRPr b="0" i="0" sz="1400" u="none" cap="none" strike="noStrike">
              <a:solidFill>
                <a:srgbClr val="000000"/>
              </a:solidFill>
              <a:latin typeface="Arial"/>
              <a:ea typeface="Arial"/>
              <a:cs typeface="Arial"/>
              <a:sym typeface="Arial"/>
            </a:endParaRPr>
          </a:p>
        </p:txBody>
      </p:sp>
      <p:sp>
        <p:nvSpPr>
          <p:cNvPr id="508" name="Google Shape;508;p179"/>
          <p:cNvSpPr txBox="1"/>
          <p:nvPr/>
        </p:nvSpPr>
        <p:spPr>
          <a:xfrm flipH="1">
            <a:off x="10013988" y="1436688"/>
            <a:ext cx="1595400" cy="581100"/>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Quattrocento Sans"/>
                <a:ea typeface="Quattrocento Sans"/>
                <a:cs typeface="Quattrocento Sans"/>
                <a:sym typeface="Quattrocento Sans"/>
              </a:rPr>
              <a:t>6</a:t>
            </a:r>
            <a:endParaRPr b="0" i="0" sz="1400" u="none" cap="none" strike="noStrike">
              <a:solidFill>
                <a:srgbClr val="000000"/>
              </a:solidFill>
              <a:latin typeface="Arial"/>
              <a:ea typeface="Arial"/>
              <a:cs typeface="Arial"/>
              <a:sym typeface="Arial"/>
            </a:endParaRPr>
          </a:p>
        </p:txBody>
      </p:sp>
      <p:sp>
        <p:nvSpPr>
          <p:cNvPr id="509" name="Google Shape;509;p179"/>
          <p:cNvSpPr txBox="1"/>
          <p:nvPr/>
        </p:nvSpPr>
        <p:spPr>
          <a:xfrm flipH="1">
            <a:off x="584238" y="3789363"/>
            <a:ext cx="1595400" cy="581100"/>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Quattrocento Sans"/>
                <a:ea typeface="Quattrocento Sans"/>
                <a:cs typeface="Quattrocento Sans"/>
                <a:sym typeface="Quattrocento Sans"/>
              </a:rPr>
              <a:t>7</a:t>
            </a:r>
            <a:endParaRPr b="0" i="0" sz="1400" u="none" cap="none" strike="noStrike">
              <a:solidFill>
                <a:srgbClr val="000000"/>
              </a:solidFill>
              <a:latin typeface="Arial"/>
              <a:ea typeface="Arial"/>
              <a:cs typeface="Arial"/>
              <a:sym typeface="Arial"/>
            </a:endParaRPr>
          </a:p>
        </p:txBody>
      </p:sp>
      <p:sp>
        <p:nvSpPr>
          <p:cNvPr id="510" name="Google Shape;510;p179"/>
          <p:cNvSpPr txBox="1"/>
          <p:nvPr/>
        </p:nvSpPr>
        <p:spPr>
          <a:xfrm flipH="1">
            <a:off x="2470188" y="3789363"/>
            <a:ext cx="1595400" cy="581100"/>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Quattrocento Sans"/>
                <a:ea typeface="Quattrocento Sans"/>
                <a:cs typeface="Quattrocento Sans"/>
                <a:sym typeface="Quattrocento Sans"/>
              </a:rPr>
              <a:t>8</a:t>
            </a:r>
            <a:endParaRPr b="0" i="0" sz="1400" u="none" cap="none" strike="noStrike">
              <a:solidFill>
                <a:srgbClr val="000000"/>
              </a:solidFill>
              <a:latin typeface="Arial"/>
              <a:ea typeface="Arial"/>
              <a:cs typeface="Arial"/>
              <a:sym typeface="Arial"/>
            </a:endParaRPr>
          </a:p>
        </p:txBody>
      </p:sp>
      <p:sp>
        <p:nvSpPr>
          <p:cNvPr id="511" name="Google Shape;511;p179"/>
          <p:cNvSpPr txBox="1"/>
          <p:nvPr/>
        </p:nvSpPr>
        <p:spPr>
          <a:xfrm flipH="1">
            <a:off x="4367846" y="3789363"/>
            <a:ext cx="1595400" cy="581100"/>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Quattrocento Sans"/>
                <a:ea typeface="Quattrocento Sans"/>
                <a:cs typeface="Quattrocento Sans"/>
                <a:sym typeface="Quattrocento Sans"/>
              </a:rPr>
              <a:t>9</a:t>
            </a:r>
            <a:endParaRPr b="0" i="0" sz="1400" u="none" cap="none" strike="noStrike">
              <a:solidFill>
                <a:srgbClr val="000000"/>
              </a:solidFill>
              <a:latin typeface="Arial"/>
              <a:ea typeface="Arial"/>
              <a:cs typeface="Arial"/>
              <a:sym typeface="Arial"/>
            </a:endParaRPr>
          </a:p>
        </p:txBody>
      </p:sp>
      <p:sp>
        <p:nvSpPr>
          <p:cNvPr id="512" name="Google Shape;512;p179"/>
          <p:cNvSpPr txBox="1"/>
          <p:nvPr/>
        </p:nvSpPr>
        <p:spPr>
          <a:xfrm flipH="1">
            <a:off x="6240054" y="3789363"/>
            <a:ext cx="1595400" cy="581100"/>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Quattrocento Sans"/>
                <a:ea typeface="Quattrocento Sans"/>
                <a:cs typeface="Quattrocento Sans"/>
                <a:sym typeface="Quattrocento Sans"/>
              </a:rPr>
              <a:t>10</a:t>
            </a:r>
            <a:endParaRPr b="0" i="0" sz="1400" u="none" cap="none" strike="noStrike">
              <a:solidFill>
                <a:srgbClr val="000000"/>
              </a:solidFill>
              <a:latin typeface="Arial"/>
              <a:ea typeface="Arial"/>
              <a:cs typeface="Arial"/>
              <a:sym typeface="Arial"/>
            </a:endParaRPr>
          </a:p>
        </p:txBody>
      </p:sp>
      <p:sp>
        <p:nvSpPr>
          <p:cNvPr id="513" name="Google Shape;513;p179"/>
          <p:cNvSpPr txBox="1"/>
          <p:nvPr/>
        </p:nvSpPr>
        <p:spPr>
          <a:xfrm flipH="1">
            <a:off x="8127861" y="3789363"/>
            <a:ext cx="1592400" cy="581100"/>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Quattrocento Sans"/>
                <a:ea typeface="Quattrocento Sans"/>
                <a:cs typeface="Quattrocento Sans"/>
                <a:sym typeface="Quattrocento Sans"/>
              </a:rPr>
              <a:t>11</a:t>
            </a:r>
            <a:endParaRPr b="0" i="0" sz="1400" u="none" cap="none" strike="noStrike">
              <a:solidFill>
                <a:srgbClr val="000000"/>
              </a:solidFill>
              <a:latin typeface="Arial"/>
              <a:ea typeface="Arial"/>
              <a:cs typeface="Arial"/>
              <a:sym typeface="Arial"/>
            </a:endParaRPr>
          </a:p>
        </p:txBody>
      </p:sp>
      <p:sp>
        <p:nvSpPr>
          <p:cNvPr id="514" name="Google Shape;514;p179"/>
          <p:cNvSpPr txBox="1"/>
          <p:nvPr/>
        </p:nvSpPr>
        <p:spPr>
          <a:xfrm flipH="1">
            <a:off x="10013988" y="3789363"/>
            <a:ext cx="1595400" cy="581100"/>
          </a:xfrm>
          <a:prstGeom prst="rect">
            <a:avLst/>
          </a:prstGeom>
          <a:noFill/>
          <a:ln>
            <a:noFill/>
          </a:ln>
        </p:spPr>
        <p:txBody>
          <a:bodyPr anchorCtr="0" anchor="t" bIns="0" lIns="9000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dk2"/>
                </a:solidFill>
                <a:latin typeface="Quattrocento Sans"/>
                <a:ea typeface="Quattrocento Sans"/>
                <a:cs typeface="Quattrocento Sans"/>
                <a:sym typeface="Quattrocento Sans"/>
              </a:rPr>
              <a:t>12</a:t>
            </a:r>
            <a:endParaRPr b="0" i="0" sz="1400" u="none" cap="none" strike="noStrike">
              <a:solidFill>
                <a:srgbClr val="000000"/>
              </a:solidFill>
              <a:latin typeface="Arial"/>
              <a:ea typeface="Arial"/>
              <a:cs typeface="Arial"/>
              <a:sym typeface="Arial"/>
            </a:endParaRPr>
          </a:p>
        </p:txBody>
      </p:sp>
      <p:sp>
        <p:nvSpPr>
          <p:cNvPr id="515" name="Google Shape;515;p179"/>
          <p:cNvSpPr txBox="1"/>
          <p:nvPr>
            <p:ph idx="1" type="body"/>
          </p:nvPr>
        </p:nvSpPr>
        <p:spPr>
          <a:xfrm>
            <a:off x="58420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6" name="Google Shape;516;p179"/>
          <p:cNvSpPr txBox="1"/>
          <p:nvPr>
            <p:ph idx="2" type="body"/>
          </p:nvPr>
        </p:nvSpPr>
        <p:spPr>
          <a:xfrm>
            <a:off x="247015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7" name="Google Shape;517;p179"/>
          <p:cNvSpPr txBox="1"/>
          <p:nvPr>
            <p:ph idx="3" type="body"/>
          </p:nvPr>
        </p:nvSpPr>
        <p:spPr>
          <a:xfrm>
            <a:off x="4356100" y="2137143"/>
            <a:ext cx="16035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8" name="Google Shape;518;p179"/>
          <p:cNvSpPr txBox="1"/>
          <p:nvPr>
            <p:ph idx="4" type="body"/>
          </p:nvPr>
        </p:nvSpPr>
        <p:spPr>
          <a:xfrm>
            <a:off x="6240463" y="2137143"/>
            <a:ext cx="15969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19" name="Google Shape;519;p179"/>
          <p:cNvSpPr txBox="1"/>
          <p:nvPr>
            <p:ph idx="5" type="body"/>
          </p:nvPr>
        </p:nvSpPr>
        <p:spPr>
          <a:xfrm>
            <a:off x="8128000" y="2137143"/>
            <a:ext cx="1592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0" name="Google Shape;520;p179"/>
          <p:cNvSpPr txBox="1"/>
          <p:nvPr>
            <p:ph idx="6" type="body"/>
          </p:nvPr>
        </p:nvSpPr>
        <p:spPr>
          <a:xfrm>
            <a:off x="1001395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1" name="Google Shape;521;p179"/>
          <p:cNvSpPr txBox="1"/>
          <p:nvPr>
            <p:ph idx="7" type="body"/>
          </p:nvPr>
        </p:nvSpPr>
        <p:spPr>
          <a:xfrm>
            <a:off x="58420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2" name="Google Shape;522;p179"/>
          <p:cNvSpPr txBox="1"/>
          <p:nvPr>
            <p:ph idx="8" type="body"/>
          </p:nvPr>
        </p:nvSpPr>
        <p:spPr>
          <a:xfrm>
            <a:off x="247015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3" name="Google Shape;523;p179"/>
          <p:cNvSpPr txBox="1"/>
          <p:nvPr>
            <p:ph idx="9" type="body"/>
          </p:nvPr>
        </p:nvSpPr>
        <p:spPr>
          <a:xfrm>
            <a:off x="4356100" y="4509120"/>
            <a:ext cx="16035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4" name="Google Shape;524;p179"/>
          <p:cNvSpPr txBox="1"/>
          <p:nvPr>
            <p:ph idx="13" type="body"/>
          </p:nvPr>
        </p:nvSpPr>
        <p:spPr>
          <a:xfrm>
            <a:off x="6240463" y="4509120"/>
            <a:ext cx="15969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5" name="Google Shape;525;p179"/>
          <p:cNvSpPr txBox="1"/>
          <p:nvPr>
            <p:ph idx="14" type="body"/>
          </p:nvPr>
        </p:nvSpPr>
        <p:spPr>
          <a:xfrm>
            <a:off x="8128000" y="4509120"/>
            <a:ext cx="1592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26" name="Google Shape;526;p179"/>
          <p:cNvSpPr txBox="1"/>
          <p:nvPr>
            <p:ph idx="15" type="body"/>
          </p:nvPr>
        </p:nvSpPr>
        <p:spPr>
          <a:xfrm>
            <a:off x="1001395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527" name="Google Shape;527;p179"/>
          <p:cNvCxnSpPr/>
          <p:nvPr/>
        </p:nvCxnSpPr>
        <p:spPr>
          <a:xfrm>
            <a:off x="58420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528" name="Google Shape;528;p179"/>
          <p:cNvCxnSpPr/>
          <p:nvPr/>
        </p:nvCxnSpPr>
        <p:spPr>
          <a:xfrm>
            <a:off x="249560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529" name="Google Shape;529;p179"/>
          <p:cNvCxnSpPr/>
          <p:nvPr/>
        </p:nvCxnSpPr>
        <p:spPr>
          <a:xfrm>
            <a:off x="4364037" y="2015240"/>
            <a:ext cx="1595400" cy="0"/>
          </a:xfrm>
          <a:prstGeom prst="straightConnector1">
            <a:avLst/>
          </a:prstGeom>
          <a:noFill/>
          <a:ln cap="flat" cmpd="sng" w="25400">
            <a:solidFill>
              <a:schemeClr val="dk2"/>
            </a:solidFill>
            <a:prstDash val="solid"/>
            <a:round/>
            <a:headEnd len="sm" w="sm" type="none"/>
            <a:tailEnd len="sm" w="sm" type="none"/>
          </a:ln>
        </p:spPr>
      </p:cxnSp>
      <p:cxnSp>
        <p:nvCxnSpPr>
          <p:cNvPr id="530" name="Google Shape;530;p179"/>
          <p:cNvCxnSpPr/>
          <p:nvPr/>
        </p:nvCxnSpPr>
        <p:spPr>
          <a:xfrm>
            <a:off x="6240463"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531" name="Google Shape;531;p179"/>
          <p:cNvCxnSpPr/>
          <p:nvPr/>
        </p:nvCxnSpPr>
        <p:spPr>
          <a:xfrm>
            <a:off x="8124825"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532" name="Google Shape;532;p179"/>
          <p:cNvCxnSpPr/>
          <p:nvPr/>
        </p:nvCxnSpPr>
        <p:spPr>
          <a:xfrm>
            <a:off x="1001395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533" name="Google Shape;533;p179"/>
          <p:cNvCxnSpPr/>
          <p:nvPr/>
        </p:nvCxnSpPr>
        <p:spPr>
          <a:xfrm>
            <a:off x="584200"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534" name="Google Shape;534;p179"/>
          <p:cNvCxnSpPr/>
          <p:nvPr/>
        </p:nvCxnSpPr>
        <p:spPr>
          <a:xfrm>
            <a:off x="2495600"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535" name="Google Shape;535;p179"/>
          <p:cNvCxnSpPr/>
          <p:nvPr/>
        </p:nvCxnSpPr>
        <p:spPr>
          <a:xfrm>
            <a:off x="4364037" y="4362631"/>
            <a:ext cx="1595400" cy="0"/>
          </a:xfrm>
          <a:prstGeom prst="straightConnector1">
            <a:avLst/>
          </a:prstGeom>
          <a:noFill/>
          <a:ln cap="flat" cmpd="sng" w="25400">
            <a:solidFill>
              <a:schemeClr val="dk2"/>
            </a:solidFill>
            <a:prstDash val="solid"/>
            <a:round/>
            <a:headEnd len="sm" w="sm" type="none"/>
            <a:tailEnd len="sm" w="sm" type="none"/>
          </a:ln>
        </p:spPr>
      </p:cxnSp>
      <p:cxnSp>
        <p:nvCxnSpPr>
          <p:cNvPr id="536" name="Google Shape;536;p179"/>
          <p:cNvCxnSpPr/>
          <p:nvPr/>
        </p:nvCxnSpPr>
        <p:spPr>
          <a:xfrm>
            <a:off x="6240463"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537" name="Google Shape;537;p179"/>
          <p:cNvCxnSpPr/>
          <p:nvPr/>
        </p:nvCxnSpPr>
        <p:spPr>
          <a:xfrm>
            <a:off x="8124825"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538" name="Google Shape;538;p179"/>
          <p:cNvCxnSpPr/>
          <p:nvPr/>
        </p:nvCxnSpPr>
        <p:spPr>
          <a:xfrm>
            <a:off x="10013950" y="4365104"/>
            <a:ext cx="1595400"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guide id="26" orient="horz" pos="2387">
          <p15:clr>
            <a:srgbClr val="FBAE40"/>
          </p15:clr>
        </p15:guide>
        <p15:guide id="27" orient="horz" pos="275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Header Line 12 Months">
  <p:cSld name="9_Header Line 12 Months">
    <p:bg>
      <p:bgPr>
        <a:solidFill>
          <a:schemeClr val="lt1"/>
        </a:solidFill>
      </p:bgPr>
    </p:bg>
    <p:spTree>
      <p:nvGrpSpPr>
        <p:cNvPr id="539" name="Shape 539"/>
        <p:cNvGrpSpPr/>
        <p:nvPr/>
      </p:nvGrpSpPr>
      <p:grpSpPr>
        <a:xfrm>
          <a:off x="0" y="0"/>
          <a:ext cx="0" cy="0"/>
          <a:chOff x="0" y="0"/>
          <a:chExt cx="0" cy="0"/>
        </a:xfrm>
      </p:grpSpPr>
      <p:sp>
        <p:nvSpPr>
          <p:cNvPr id="540" name="Google Shape;540;p180"/>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1" name="Google Shape;541;p180"/>
          <p:cNvSpPr txBox="1"/>
          <p:nvPr/>
        </p:nvSpPr>
        <p:spPr>
          <a:xfrm flipH="1">
            <a:off x="584238" y="1436688"/>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Quattrocento Sans"/>
                <a:ea typeface="Quattrocento Sans"/>
                <a:cs typeface="Quattrocento Sans"/>
                <a:sym typeface="Quattrocento Sans"/>
              </a:rPr>
              <a:t>Jan</a:t>
            </a:r>
            <a:endParaRPr b="0" i="0" sz="1400" u="none" cap="none" strike="noStrike">
              <a:solidFill>
                <a:srgbClr val="000000"/>
              </a:solidFill>
              <a:latin typeface="Arial"/>
              <a:ea typeface="Arial"/>
              <a:cs typeface="Arial"/>
              <a:sym typeface="Arial"/>
            </a:endParaRPr>
          </a:p>
        </p:txBody>
      </p:sp>
      <p:sp>
        <p:nvSpPr>
          <p:cNvPr id="542" name="Google Shape;542;p180"/>
          <p:cNvSpPr txBox="1"/>
          <p:nvPr/>
        </p:nvSpPr>
        <p:spPr>
          <a:xfrm flipH="1">
            <a:off x="2470188" y="1436688"/>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Quattrocento Sans"/>
                <a:ea typeface="Quattrocento Sans"/>
                <a:cs typeface="Quattrocento Sans"/>
                <a:sym typeface="Quattrocento Sans"/>
              </a:rPr>
              <a:t>Feb</a:t>
            </a:r>
            <a:endParaRPr b="0" i="0" sz="1400" u="none" cap="none" strike="noStrike">
              <a:solidFill>
                <a:srgbClr val="000000"/>
              </a:solidFill>
              <a:latin typeface="Arial"/>
              <a:ea typeface="Arial"/>
              <a:cs typeface="Arial"/>
              <a:sym typeface="Arial"/>
            </a:endParaRPr>
          </a:p>
        </p:txBody>
      </p:sp>
      <p:sp>
        <p:nvSpPr>
          <p:cNvPr id="543" name="Google Shape;543;p180"/>
          <p:cNvSpPr txBox="1"/>
          <p:nvPr/>
        </p:nvSpPr>
        <p:spPr>
          <a:xfrm flipH="1">
            <a:off x="4367846" y="1436688"/>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Quattrocento Sans"/>
                <a:ea typeface="Quattrocento Sans"/>
                <a:cs typeface="Quattrocento Sans"/>
                <a:sym typeface="Quattrocento Sans"/>
              </a:rPr>
              <a:t>Mar</a:t>
            </a:r>
            <a:endParaRPr b="0" i="0" sz="1400" u="none" cap="none" strike="noStrike">
              <a:solidFill>
                <a:srgbClr val="000000"/>
              </a:solidFill>
              <a:latin typeface="Arial"/>
              <a:ea typeface="Arial"/>
              <a:cs typeface="Arial"/>
              <a:sym typeface="Arial"/>
            </a:endParaRPr>
          </a:p>
        </p:txBody>
      </p:sp>
      <p:sp>
        <p:nvSpPr>
          <p:cNvPr id="544" name="Google Shape;544;p180"/>
          <p:cNvSpPr txBox="1"/>
          <p:nvPr/>
        </p:nvSpPr>
        <p:spPr>
          <a:xfrm flipH="1">
            <a:off x="6240054" y="1436688"/>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Quattrocento Sans"/>
                <a:ea typeface="Quattrocento Sans"/>
                <a:cs typeface="Quattrocento Sans"/>
                <a:sym typeface="Quattrocento Sans"/>
              </a:rPr>
              <a:t>Apr</a:t>
            </a:r>
            <a:endParaRPr b="0" i="0" sz="1400" u="none" cap="none" strike="noStrike">
              <a:solidFill>
                <a:srgbClr val="000000"/>
              </a:solidFill>
              <a:latin typeface="Arial"/>
              <a:ea typeface="Arial"/>
              <a:cs typeface="Arial"/>
              <a:sym typeface="Arial"/>
            </a:endParaRPr>
          </a:p>
        </p:txBody>
      </p:sp>
      <p:sp>
        <p:nvSpPr>
          <p:cNvPr id="545" name="Google Shape;545;p180"/>
          <p:cNvSpPr txBox="1"/>
          <p:nvPr/>
        </p:nvSpPr>
        <p:spPr>
          <a:xfrm flipH="1">
            <a:off x="8127861" y="1436688"/>
            <a:ext cx="1592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Quattrocento Sans"/>
                <a:ea typeface="Quattrocento Sans"/>
                <a:cs typeface="Quattrocento Sans"/>
                <a:sym typeface="Quattrocento Sans"/>
              </a:rPr>
              <a:t>May</a:t>
            </a:r>
            <a:endParaRPr b="0" i="0" sz="1400" u="none" cap="none" strike="noStrike">
              <a:solidFill>
                <a:srgbClr val="000000"/>
              </a:solidFill>
              <a:latin typeface="Arial"/>
              <a:ea typeface="Arial"/>
              <a:cs typeface="Arial"/>
              <a:sym typeface="Arial"/>
            </a:endParaRPr>
          </a:p>
        </p:txBody>
      </p:sp>
      <p:sp>
        <p:nvSpPr>
          <p:cNvPr id="546" name="Google Shape;546;p180"/>
          <p:cNvSpPr txBox="1"/>
          <p:nvPr/>
        </p:nvSpPr>
        <p:spPr>
          <a:xfrm flipH="1">
            <a:off x="10013988" y="1436688"/>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Quattrocento Sans"/>
                <a:ea typeface="Quattrocento Sans"/>
                <a:cs typeface="Quattrocento Sans"/>
                <a:sym typeface="Quattrocento Sans"/>
              </a:rPr>
              <a:t>Jun</a:t>
            </a:r>
            <a:endParaRPr b="0" i="0" sz="1400" u="none" cap="none" strike="noStrike">
              <a:solidFill>
                <a:srgbClr val="000000"/>
              </a:solidFill>
              <a:latin typeface="Arial"/>
              <a:ea typeface="Arial"/>
              <a:cs typeface="Arial"/>
              <a:sym typeface="Arial"/>
            </a:endParaRPr>
          </a:p>
        </p:txBody>
      </p:sp>
      <p:sp>
        <p:nvSpPr>
          <p:cNvPr id="547" name="Google Shape;547;p180"/>
          <p:cNvSpPr txBox="1"/>
          <p:nvPr/>
        </p:nvSpPr>
        <p:spPr>
          <a:xfrm flipH="1">
            <a:off x="584238" y="3789363"/>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Quattrocento Sans"/>
                <a:ea typeface="Quattrocento Sans"/>
                <a:cs typeface="Quattrocento Sans"/>
                <a:sym typeface="Quattrocento Sans"/>
              </a:rPr>
              <a:t>Jul</a:t>
            </a:r>
            <a:endParaRPr b="0" i="0" sz="1400" u="none" cap="none" strike="noStrike">
              <a:solidFill>
                <a:srgbClr val="000000"/>
              </a:solidFill>
              <a:latin typeface="Arial"/>
              <a:ea typeface="Arial"/>
              <a:cs typeface="Arial"/>
              <a:sym typeface="Arial"/>
            </a:endParaRPr>
          </a:p>
        </p:txBody>
      </p:sp>
      <p:sp>
        <p:nvSpPr>
          <p:cNvPr id="548" name="Google Shape;548;p180"/>
          <p:cNvSpPr txBox="1"/>
          <p:nvPr/>
        </p:nvSpPr>
        <p:spPr>
          <a:xfrm flipH="1">
            <a:off x="2470188" y="3789363"/>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Quattrocento Sans"/>
                <a:ea typeface="Quattrocento Sans"/>
                <a:cs typeface="Quattrocento Sans"/>
                <a:sym typeface="Quattrocento Sans"/>
              </a:rPr>
              <a:t>Aug</a:t>
            </a:r>
            <a:endParaRPr b="0" i="0" sz="1400" u="none" cap="none" strike="noStrike">
              <a:solidFill>
                <a:srgbClr val="000000"/>
              </a:solidFill>
              <a:latin typeface="Arial"/>
              <a:ea typeface="Arial"/>
              <a:cs typeface="Arial"/>
              <a:sym typeface="Arial"/>
            </a:endParaRPr>
          </a:p>
        </p:txBody>
      </p:sp>
      <p:sp>
        <p:nvSpPr>
          <p:cNvPr id="549" name="Google Shape;549;p180"/>
          <p:cNvSpPr txBox="1"/>
          <p:nvPr/>
        </p:nvSpPr>
        <p:spPr>
          <a:xfrm flipH="1">
            <a:off x="4367846" y="3789363"/>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Quattrocento Sans"/>
                <a:ea typeface="Quattrocento Sans"/>
                <a:cs typeface="Quattrocento Sans"/>
                <a:sym typeface="Quattrocento Sans"/>
              </a:rPr>
              <a:t>Sep</a:t>
            </a:r>
            <a:endParaRPr b="0" i="0" sz="1400" u="none" cap="none" strike="noStrike">
              <a:solidFill>
                <a:srgbClr val="000000"/>
              </a:solidFill>
              <a:latin typeface="Arial"/>
              <a:ea typeface="Arial"/>
              <a:cs typeface="Arial"/>
              <a:sym typeface="Arial"/>
            </a:endParaRPr>
          </a:p>
        </p:txBody>
      </p:sp>
      <p:sp>
        <p:nvSpPr>
          <p:cNvPr id="550" name="Google Shape;550;p180"/>
          <p:cNvSpPr txBox="1"/>
          <p:nvPr/>
        </p:nvSpPr>
        <p:spPr>
          <a:xfrm flipH="1">
            <a:off x="6240054" y="3789363"/>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Quattrocento Sans"/>
                <a:ea typeface="Quattrocento Sans"/>
                <a:cs typeface="Quattrocento Sans"/>
                <a:sym typeface="Quattrocento Sans"/>
              </a:rPr>
              <a:t>Oct</a:t>
            </a:r>
            <a:endParaRPr b="0" i="0" sz="1400" u="none" cap="none" strike="noStrike">
              <a:solidFill>
                <a:srgbClr val="000000"/>
              </a:solidFill>
              <a:latin typeface="Arial"/>
              <a:ea typeface="Arial"/>
              <a:cs typeface="Arial"/>
              <a:sym typeface="Arial"/>
            </a:endParaRPr>
          </a:p>
        </p:txBody>
      </p:sp>
      <p:sp>
        <p:nvSpPr>
          <p:cNvPr id="551" name="Google Shape;551;p180"/>
          <p:cNvSpPr txBox="1"/>
          <p:nvPr/>
        </p:nvSpPr>
        <p:spPr>
          <a:xfrm flipH="1">
            <a:off x="8127861" y="3789363"/>
            <a:ext cx="1592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Quattrocento Sans"/>
                <a:ea typeface="Quattrocento Sans"/>
                <a:cs typeface="Quattrocento Sans"/>
                <a:sym typeface="Quattrocento Sans"/>
              </a:rPr>
              <a:t>Nov</a:t>
            </a:r>
            <a:endParaRPr b="0" i="0" sz="1400" u="none" cap="none" strike="noStrike">
              <a:solidFill>
                <a:srgbClr val="000000"/>
              </a:solidFill>
              <a:latin typeface="Arial"/>
              <a:ea typeface="Arial"/>
              <a:cs typeface="Arial"/>
              <a:sym typeface="Arial"/>
            </a:endParaRPr>
          </a:p>
        </p:txBody>
      </p:sp>
      <p:sp>
        <p:nvSpPr>
          <p:cNvPr id="552" name="Google Shape;552;p180"/>
          <p:cNvSpPr txBox="1"/>
          <p:nvPr/>
        </p:nvSpPr>
        <p:spPr>
          <a:xfrm flipH="1">
            <a:off x="10013988" y="3789363"/>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2"/>
                </a:solidFill>
                <a:latin typeface="Quattrocento Sans"/>
                <a:ea typeface="Quattrocento Sans"/>
                <a:cs typeface="Quattrocento Sans"/>
                <a:sym typeface="Quattrocento Sans"/>
              </a:rPr>
              <a:t>Dec</a:t>
            </a:r>
            <a:endParaRPr b="0" i="0" sz="1400" u="none" cap="none" strike="noStrike">
              <a:solidFill>
                <a:srgbClr val="000000"/>
              </a:solidFill>
              <a:latin typeface="Arial"/>
              <a:ea typeface="Arial"/>
              <a:cs typeface="Arial"/>
              <a:sym typeface="Arial"/>
            </a:endParaRPr>
          </a:p>
        </p:txBody>
      </p:sp>
      <p:sp>
        <p:nvSpPr>
          <p:cNvPr id="553" name="Google Shape;553;p180"/>
          <p:cNvSpPr txBox="1"/>
          <p:nvPr>
            <p:ph idx="1" type="body"/>
          </p:nvPr>
        </p:nvSpPr>
        <p:spPr>
          <a:xfrm>
            <a:off x="58420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4" name="Google Shape;554;p180"/>
          <p:cNvSpPr txBox="1"/>
          <p:nvPr>
            <p:ph idx="2" type="body"/>
          </p:nvPr>
        </p:nvSpPr>
        <p:spPr>
          <a:xfrm>
            <a:off x="247015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5" name="Google Shape;555;p180"/>
          <p:cNvSpPr txBox="1"/>
          <p:nvPr>
            <p:ph idx="3" type="body"/>
          </p:nvPr>
        </p:nvSpPr>
        <p:spPr>
          <a:xfrm>
            <a:off x="4356100" y="2137143"/>
            <a:ext cx="16035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6" name="Google Shape;556;p180"/>
          <p:cNvSpPr txBox="1"/>
          <p:nvPr>
            <p:ph idx="4" type="body"/>
          </p:nvPr>
        </p:nvSpPr>
        <p:spPr>
          <a:xfrm>
            <a:off x="6240463" y="2137143"/>
            <a:ext cx="15969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7" name="Google Shape;557;p180"/>
          <p:cNvSpPr txBox="1"/>
          <p:nvPr>
            <p:ph idx="5" type="body"/>
          </p:nvPr>
        </p:nvSpPr>
        <p:spPr>
          <a:xfrm>
            <a:off x="8128000" y="2137143"/>
            <a:ext cx="1592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8" name="Google Shape;558;p180"/>
          <p:cNvSpPr txBox="1"/>
          <p:nvPr>
            <p:ph idx="6" type="body"/>
          </p:nvPr>
        </p:nvSpPr>
        <p:spPr>
          <a:xfrm>
            <a:off x="1001395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9" name="Google Shape;559;p180"/>
          <p:cNvSpPr txBox="1"/>
          <p:nvPr>
            <p:ph idx="7" type="body"/>
          </p:nvPr>
        </p:nvSpPr>
        <p:spPr>
          <a:xfrm>
            <a:off x="58420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0" name="Google Shape;560;p180"/>
          <p:cNvSpPr txBox="1"/>
          <p:nvPr>
            <p:ph idx="8" type="body"/>
          </p:nvPr>
        </p:nvSpPr>
        <p:spPr>
          <a:xfrm>
            <a:off x="247015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1" name="Google Shape;561;p180"/>
          <p:cNvSpPr txBox="1"/>
          <p:nvPr>
            <p:ph idx="9" type="body"/>
          </p:nvPr>
        </p:nvSpPr>
        <p:spPr>
          <a:xfrm>
            <a:off x="4356100" y="4509120"/>
            <a:ext cx="16035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2" name="Google Shape;562;p180"/>
          <p:cNvSpPr txBox="1"/>
          <p:nvPr>
            <p:ph idx="13" type="body"/>
          </p:nvPr>
        </p:nvSpPr>
        <p:spPr>
          <a:xfrm>
            <a:off x="6240463" y="4509120"/>
            <a:ext cx="15969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3" name="Google Shape;563;p180"/>
          <p:cNvSpPr txBox="1"/>
          <p:nvPr>
            <p:ph idx="14" type="body"/>
          </p:nvPr>
        </p:nvSpPr>
        <p:spPr>
          <a:xfrm>
            <a:off x="8128000" y="4509120"/>
            <a:ext cx="1592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4" name="Google Shape;564;p180"/>
          <p:cNvSpPr txBox="1"/>
          <p:nvPr>
            <p:ph idx="15" type="body"/>
          </p:nvPr>
        </p:nvSpPr>
        <p:spPr>
          <a:xfrm>
            <a:off x="1001395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565" name="Google Shape;565;p180"/>
          <p:cNvCxnSpPr/>
          <p:nvPr/>
        </p:nvCxnSpPr>
        <p:spPr>
          <a:xfrm>
            <a:off x="58420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566" name="Google Shape;566;p180"/>
          <p:cNvCxnSpPr/>
          <p:nvPr/>
        </p:nvCxnSpPr>
        <p:spPr>
          <a:xfrm>
            <a:off x="249560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567" name="Google Shape;567;p180"/>
          <p:cNvCxnSpPr/>
          <p:nvPr/>
        </p:nvCxnSpPr>
        <p:spPr>
          <a:xfrm>
            <a:off x="4364037" y="2015240"/>
            <a:ext cx="1595400" cy="0"/>
          </a:xfrm>
          <a:prstGeom prst="straightConnector1">
            <a:avLst/>
          </a:prstGeom>
          <a:noFill/>
          <a:ln cap="flat" cmpd="sng" w="25400">
            <a:solidFill>
              <a:schemeClr val="dk2"/>
            </a:solidFill>
            <a:prstDash val="solid"/>
            <a:round/>
            <a:headEnd len="sm" w="sm" type="none"/>
            <a:tailEnd len="sm" w="sm" type="none"/>
          </a:ln>
        </p:spPr>
      </p:cxnSp>
      <p:cxnSp>
        <p:nvCxnSpPr>
          <p:cNvPr id="568" name="Google Shape;568;p180"/>
          <p:cNvCxnSpPr/>
          <p:nvPr/>
        </p:nvCxnSpPr>
        <p:spPr>
          <a:xfrm>
            <a:off x="6240463"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569" name="Google Shape;569;p180"/>
          <p:cNvCxnSpPr/>
          <p:nvPr/>
        </p:nvCxnSpPr>
        <p:spPr>
          <a:xfrm>
            <a:off x="8124825"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570" name="Google Shape;570;p180"/>
          <p:cNvCxnSpPr/>
          <p:nvPr/>
        </p:nvCxnSpPr>
        <p:spPr>
          <a:xfrm>
            <a:off x="1001395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571" name="Google Shape;571;p180"/>
          <p:cNvCxnSpPr/>
          <p:nvPr/>
        </p:nvCxnSpPr>
        <p:spPr>
          <a:xfrm>
            <a:off x="584200"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572" name="Google Shape;572;p180"/>
          <p:cNvCxnSpPr/>
          <p:nvPr/>
        </p:nvCxnSpPr>
        <p:spPr>
          <a:xfrm>
            <a:off x="2495600"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573" name="Google Shape;573;p180"/>
          <p:cNvCxnSpPr/>
          <p:nvPr/>
        </p:nvCxnSpPr>
        <p:spPr>
          <a:xfrm>
            <a:off x="4364037" y="4362631"/>
            <a:ext cx="1595400" cy="0"/>
          </a:xfrm>
          <a:prstGeom prst="straightConnector1">
            <a:avLst/>
          </a:prstGeom>
          <a:noFill/>
          <a:ln cap="flat" cmpd="sng" w="25400">
            <a:solidFill>
              <a:schemeClr val="dk2"/>
            </a:solidFill>
            <a:prstDash val="solid"/>
            <a:round/>
            <a:headEnd len="sm" w="sm" type="none"/>
            <a:tailEnd len="sm" w="sm" type="none"/>
          </a:ln>
        </p:spPr>
      </p:cxnSp>
      <p:cxnSp>
        <p:nvCxnSpPr>
          <p:cNvPr id="574" name="Google Shape;574;p180"/>
          <p:cNvCxnSpPr/>
          <p:nvPr/>
        </p:nvCxnSpPr>
        <p:spPr>
          <a:xfrm>
            <a:off x="6240463"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575" name="Google Shape;575;p180"/>
          <p:cNvCxnSpPr/>
          <p:nvPr/>
        </p:nvCxnSpPr>
        <p:spPr>
          <a:xfrm>
            <a:off x="8124825"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576" name="Google Shape;576;p180"/>
          <p:cNvCxnSpPr/>
          <p:nvPr/>
        </p:nvCxnSpPr>
        <p:spPr>
          <a:xfrm>
            <a:off x="10013950" y="4365104"/>
            <a:ext cx="1595400"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guide id="26" orient="horz" pos="2387">
          <p15:clr>
            <a:srgbClr val="FBAE40"/>
          </p15:clr>
        </p15:guide>
        <p15:guide id="27" orient="horz" pos="275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Header Line 12 Months">
  <p:cSld name="11_Header Line 12 Months">
    <p:bg>
      <p:bgPr>
        <a:solidFill>
          <a:schemeClr val="lt1"/>
        </a:solidFill>
      </p:bgPr>
    </p:bg>
    <p:spTree>
      <p:nvGrpSpPr>
        <p:cNvPr id="577" name="Shape 577"/>
        <p:cNvGrpSpPr/>
        <p:nvPr/>
      </p:nvGrpSpPr>
      <p:grpSpPr>
        <a:xfrm>
          <a:off x="0" y="0"/>
          <a:ext cx="0" cy="0"/>
          <a:chOff x="0" y="0"/>
          <a:chExt cx="0" cy="0"/>
        </a:xfrm>
      </p:grpSpPr>
      <p:sp>
        <p:nvSpPr>
          <p:cNvPr id="578" name="Google Shape;578;p181"/>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9" name="Google Shape;579;p181"/>
          <p:cNvSpPr txBox="1"/>
          <p:nvPr/>
        </p:nvSpPr>
        <p:spPr>
          <a:xfrm flipH="1">
            <a:off x="584238" y="1436688"/>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Quattrocento Sans"/>
                <a:ea typeface="Quattrocento Sans"/>
                <a:cs typeface="Quattrocento Sans"/>
                <a:sym typeface="Quattrocento Sans"/>
              </a:rPr>
              <a:t>Week 1</a:t>
            </a:r>
            <a:endParaRPr b="0" i="0" sz="1400" u="none" cap="none" strike="noStrike">
              <a:solidFill>
                <a:srgbClr val="000000"/>
              </a:solidFill>
              <a:latin typeface="Arial"/>
              <a:ea typeface="Arial"/>
              <a:cs typeface="Arial"/>
              <a:sym typeface="Arial"/>
            </a:endParaRPr>
          </a:p>
        </p:txBody>
      </p:sp>
      <p:sp>
        <p:nvSpPr>
          <p:cNvPr id="580" name="Google Shape;580;p181"/>
          <p:cNvSpPr txBox="1"/>
          <p:nvPr/>
        </p:nvSpPr>
        <p:spPr>
          <a:xfrm flipH="1">
            <a:off x="2470188" y="1436688"/>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Quattrocento Sans"/>
                <a:ea typeface="Quattrocento Sans"/>
                <a:cs typeface="Quattrocento Sans"/>
                <a:sym typeface="Quattrocento Sans"/>
              </a:rPr>
              <a:t>Week 2</a:t>
            </a:r>
            <a:endParaRPr b="0" i="0" sz="1400" u="none" cap="none" strike="noStrike">
              <a:solidFill>
                <a:srgbClr val="000000"/>
              </a:solidFill>
              <a:latin typeface="Arial"/>
              <a:ea typeface="Arial"/>
              <a:cs typeface="Arial"/>
              <a:sym typeface="Arial"/>
            </a:endParaRPr>
          </a:p>
        </p:txBody>
      </p:sp>
      <p:sp>
        <p:nvSpPr>
          <p:cNvPr id="581" name="Google Shape;581;p181"/>
          <p:cNvSpPr txBox="1"/>
          <p:nvPr/>
        </p:nvSpPr>
        <p:spPr>
          <a:xfrm flipH="1">
            <a:off x="4367846" y="1436688"/>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Quattrocento Sans"/>
                <a:ea typeface="Quattrocento Sans"/>
                <a:cs typeface="Quattrocento Sans"/>
                <a:sym typeface="Quattrocento Sans"/>
              </a:rPr>
              <a:t>Week 3</a:t>
            </a:r>
            <a:endParaRPr b="0" i="0" sz="1400" u="none" cap="none" strike="noStrike">
              <a:solidFill>
                <a:srgbClr val="000000"/>
              </a:solidFill>
              <a:latin typeface="Arial"/>
              <a:ea typeface="Arial"/>
              <a:cs typeface="Arial"/>
              <a:sym typeface="Arial"/>
            </a:endParaRPr>
          </a:p>
        </p:txBody>
      </p:sp>
      <p:sp>
        <p:nvSpPr>
          <p:cNvPr id="582" name="Google Shape;582;p181"/>
          <p:cNvSpPr txBox="1"/>
          <p:nvPr/>
        </p:nvSpPr>
        <p:spPr>
          <a:xfrm flipH="1">
            <a:off x="6240054" y="1436688"/>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Quattrocento Sans"/>
                <a:ea typeface="Quattrocento Sans"/>
                <a:cs typeface="Quattrocento Sans"/>
                <a:sym typeface="Quattrocento Sans"/>
              </a:rPr>
              <a:t>Week 4</a:t>
            </a:r>
            <a:endParaRPr b="0" i="0" sz="1400" u="none" cap="none" strike="noStrike">
              <a:solidFill>
                <a:srgbClr val="000000"/>
              </a:solidFill>
              <a:latin typeface="Arial"/>
              <a:ea typeface="Arial"/>
              <a:cs typeface="Arial"/>
              <a:sym typeface="Arial"/>
            </a:endParaRPr>
          </a:p>
        </p:txBody>
      </p:sp>
      <p:sp>
        <p:nvSpPr>
          <p:cNvPr id="583" name="Google Shape;583;p181"/>
          <p:cNvSpPr txBox="1"/>
          <p:nvPr/>
        </p:nvSpPr>
        <p:spPr>
          <a:xfrm flipH="1">
            <a:off x="8127861" y="1436688"/>
            <a:ext cx="1592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Quattrocento Sans"/>
                <a:ea typeface="Quattrocento Sans"/>
                <a:cs typeface="Quattrocento Sans"/>
                <a:sym typeface="Quattrocento Sans"/>
              </a:rPr>
              <a:t>Week 5</a:t>
            </a:r>
            <a:endParaRPr b="0" i="0" sz="1400" u="none" cap="none" strike="noStrike">
              <a:solidFill>
                <a:srgbClr val="000000"/>
              </a:solidFill>
              <a:latin typeface="Arial"/>
              <a:ea typeface="Arial"/>
              <a:cs typeface="Arial"/>
              <a:sym typeface="Arial"/>
            </a:endParaRPr>
          </a:p>
        </p:txBody>
      </p:sp>
      <p:sp>
        <p:nvSpPr>
          <p:cNvPr id="584" name="Google Shape;584;p181"/>
          <p:cNvSpPr txBox="1"/>
          <p:nvPr/>
        </p:nvSpPr>
        <p:spPr>
          <a:xfrm flipH="1">
            <a:off x="10013988" y="1436688"/>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Quattrocento Sans"/>
                <a:ea typeface="Quattrocento Sans"/>
                <a:cs typeface="Quattrocento Sans"/>
                <a:sym typeface="Quattrocento Sans"/>
              </a:rPr>
              <a:t>Week 6</a:t>
            </a:r>
            <a:endParaRPr b="0" i="0" sz="1400" u="none" cap="none" strike="noStrike">
              <a:solidFill>
                <a:srgbClr val="000000"/>
              </a:solidFill>
              <a:latin typeface="Arial"/>
              <a:ea typeface="Arial"/>
              <a:cs typeface="Arial"/>
              <a:sym typeface="Arial"/>
            </a:endParaRPr>
          </a:p>
        </p:txBody>
      </p:sp>
      <p:sp>
        <p:nvSpPr>
          <p:cNvPr id="585" name="Google Shape;585;p181"/>
          <p:cNvSpPr txBox="1"/>
          <p:nvPr/>
        </p:nvSpPr>
        <p:spPr>
          <a:xfrm flipH="1">
            <a:off x="584238" y="3789363"/>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Quattrocento Sans"/>
                <a:ea typeface="Quattrocento Sans"/>
                <a:cs typeface="Quattrocento Sans"/>
                <a:sym typeface="Quattrocento Sans"/>
              </a:rPr>
              <a:t>Week 7</a:t>
            </a:r>
            <a:endParaRPr b="0" i="0" sz="1400" u="none" cap="none" strike="noStrike">
              <a:solidFill>
                <a:srgbClr val="000000"/>
              </a:solidFill>
              <a:latin typeface="Arial"/>
              <a:ea typeface="Arial"/>
              <a:cs typeface="Arial"/>
              <a:sym typeface="Arial"/>
            </a:endParaRPr>
          </a:p>
        </p:txBody>
      </p:sp>
      <p:sp>
        <p:nvSpPr>
          <p:cNvPr id="586" name="Google Shape;586;p181"/>
          <p:cNvSpPr txBox="1"/>
          <p:nvPr/>
        </p:nvSpPr>
        <p:spPr>
          <a:xfrm flipH="1">
            <a:off x="2470188" y="3789363"/>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Quattrocento Sans"/>
                <a:ea typeface="Quattrocento Sans"/>
                <a:cs typeface="Quattrocento Sans"/>
                <a:sym typeface="Quattrocento Sans"/>
              </a:rPr>
              <a:t>Week 8</a:t>
            </a:r>
            <a:endParaRPr b="0" i="0" sz="1400" u="none" cap="none" strike="noStrike">
              <a:solidFill>
                <a:srgbClr val="000000"/>
              </a:solidFill>
              <a:latin typeface="Arial"/>
              <a:ea typeface="Arial"/>
              <a:cs typeface="Arial"/>
              <a:sym typeface="Arial"/>
            </a:endParaRPr>
          </a:p>
        </p:txBody>
      </p:sp>
      <p:sp>
        <p:nvSpPr>
          <p:cNvPr id="587" name="Google Shape;587;p181"/>
          <p:cNvSpPr txBox="1"/>
          <p:nvPr/>
        </p:nvSpPr>
        <p:spPr>
          <a:xfrm flipH="1">
            <a:off x="4367846" y="3789363"/>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Quattrocento Sans"/>
                <a:ea typeface="Quattrocento Sans"/>
                <a:cs typeface="Quattrocento Sans"/>
                <a:sym typeface="Quattrocento Sans"/>
              </a:rPr>
              <a:t>Week 9</a:t>
            </a:r>
            <a:endParaRPr b="0" i="0" sz="1400" u="none" cap="none" strike="noStrike">
              <a:solidFill>
                <a:srgbClr val="000000"/>
              </a:solidFill>
              <a:latin typeface="Arial"/>
              <a:ea typeface="Arial"/>
              <a:cs typeface="Arial"/>
              <a:sym typeface="Arial"/>
            </a:endParaRPr>
          </a:p>
        </p:txBody>
      </p:sp>
      <p:sp>
        <p:nvSpPr>
          <p:cNvPr id="588" name="Google Shape;588;p181"/>
          <p:cNvSpPr txBox="1"/>
          <p:nvPr/>
        </p:nvSpPr>
        <p:spPr>
          <a:xfrm flipH="1">
            <a:off x="6240054" y="3789363"/>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Quattrocento Sans"/>
                <a:ea typeface="Quattrocento Sans"/>
                <a:cs typeface="Quattrocento Sans"/>
                <a:sym typeface="Quattrocento Sans"/>
              </a:rPr>
              <a:t>Week 10</a:t>
            </a:r>
            <a:endParaRPr b="0" i="0" sz="1400" u="none" cap="none" strike="noStrike">
              <a:solidFill>
                <a:srgbClr val="000000"/>
              </a:solidFill>
              <a:latin typeface="Arial"/>
              <a:ea typeface="Arial"/>
              <a:cs typeface="Arial"/>
              <a:sym typeface="Arial"/>
            </a:endParaRPr>
          </a:p>
        </p:txBody>
      </p:sp>
      <p:sp>
        <p:nvSpPr>
          <p:cNvPr id="589" name="Google Shape;589;p181"/>
          <p:cNvSpPr txBox="1"/>
          <p:nvPr/>
        </p:nvSpPr>
        <p:spPr>
          <a:xfrm flipH="1">
            <a:off x="8127861" y="3789363"/>
            <a:ext cx="1592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Quattrocento Sans"/>
                <a:ea typeface="Quattrocento Sans"/>
                <a:cs typeface="Quattrocento Sans"/>
                <a:sym typeface="Quattrocento Sans"/>
              </a:rPr>
              <a:t>Week 11</a:t>
            </a:r>
            <a:endParaRPr b="0" i="0" sz="1400" u="none" cap="none" strike="noStrike">
              <a:solidFill>
                <a:srgbClr val="000000"/>
              </a:solidFill>
              <a:latin typeface="Arial"/>
              <a:ea typeface="Arial"/>
              <a:cs typeface="Arial"/>
              <a:sym typeface="Arial"/>
            </a:endParaRPr>
          </a:p>
        </p:txBody>
      </p:sp>
      <p:sp>
        <p:nvSpPr>
          <p:cNvPr id="590" name="Google Shape;590;p181"/>
          <p:cNvSpPr txBox="1"/>
          <p:nvPr/>
        </p:nvSpPr>
        <p:spPr>
          <a:xfrm flipH="1">
            <a:off x="10013988" y="3789363"/>
            <a:ext cx="1595400" cy="581100"/>
          </a:xfrm>
          <a:prstGeom prst="rect">
            <a:avLst/>
          </a:prstGeom>
          <a:noFill/>
          <a:ln>
            <a:noFill/>
          </a:ln>
        </p:spPr>
        <p:txBody>
          <a:bodyPr anchorCtr="0" anchor="ctr" bIns="0" lIns="9000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2"/>
                </a:solidFill>
                <a:latin typeface="Quattrocento Sans"/>
                <a:ea typeface="Quattrocento Sans"/>
                <a:cs typeface="Quattrocento Sans"/>
                <a:sym typeface="Quattrocento Sans"/>
              </a:rPr>
              <a:t>Week 12</a:t>
            </a:r>
            <a:endParaRPr b="0" i="0" sz="1400" u="none" cap="none" strike="noStrike">
              <a:solidFill>
                <a:srgbClr val="000000"/>
              </a:solidFill>
              <a:latin typeface="Arial"/>
              <a:ea typeface="Arial"/>
              <a:cs typeface="Arial"/>
              <a:sym typeface="Arial"/>
            </a:endParaRPr>
          </a:p>
        </p:txBody>
      </p:sp>
      <p:sp>
        <p:nvSpPr>
          <p:cNvPr id="591" name="Google Shape;591;p181"/>
          <p:cNvSpPr txBox="1"/>
          <p:nvPr>
            <p:ph idx="1" type="body"/>
          </p:nvPr>
        </p:nvSpPr>
        <p:spPr>
          <a:xfrm>
            <a:off x="58420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2" name="Google Shape;592;p181"/>
          <p:cNvSpPr txBox="1"/>
          <p:nvPr>
            <p:ph idx="2" type="body"/>
          </p:nvPr>
        </p:nvSpPr>
        <p:spPr>
          <a:xfrm>
            <a:off x="247015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3" name="Google Shape;593;p181"/>
          <p:cNvSpPr txBox="1"/>
          <p:nvPr>
            <p:ph idx="3" type="body"/>
          </p:nvPr>
        </p:nvSpPr>
        <p:spPr>
          <a:xfrm>
            <a:off x="4356100" y="2137143"/>
            <a:ext cx="16035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4" name="Google Shape;594;p181"/>
          <p:cNvSpPr txBox="1"/>
          <p:nvPr>
            <p:ph idx="4" type="body"/>
          </p:nvPr>
        </p:nvSpPr>
        <p:spPr>
          <a:xfrm>
            <a:off x="6240463" y="2137143"/>
            <a:ext cx="15969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5" name="Google Shape;595;p181"/>
          <p:cNvSpPr txBox="1"/>
          <p:nvPr>
            <p:ph idx="5" type="body"/>
          </p:nvPr>
        </p:nvSpPr>
        <p:spPr>
          <a:xfrm>
            <a:off x="8128000" y="2137143"/>
            <a:ext cx="1592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6" name="Google Shape;596;p181"/>
          <p:cNvSpPr txBox="1"/>
          <p:nvPr>
            <p:ph idx="6" type="body"/>
          </p:nvPr>
        </p:nvSpPr>
        <p:spPr>
          <a:xfrm>
            <a:off x="1001395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7" name="Google Shape;597;p181"/>
          <p:cNvSpPr txBox="1"/>
          <p:nvPr>
            <p:ph idx="7" type="body"/>
          </p:nvPr>
        </p:nvSpPr>
        <p:spPr>
          <a:xfrm>
            <a:off x="58420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8" name="Google Shape;598;p181"/>
          <p:cNvSpPr txBox="1"/>
          <p:nvPr>
            <p:ph idx="8" type="body"/>
          </p:nvPr>
        </p:nvSpPr>
        <p:spPr>
          <a:xfrm>
            <a:off x="247015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9" name="Google Shape;599;p181"/>
          <p:cNvSpPr txBox="1"/>
          <p:nvPr>
            <p:ph idx="9" type="body"/>
          </p:nvPr>
        </p:nvSpPr>
        <p:spPr>
          <a:xfrm>
            <a:off x="4356100" y="4509120"/>
            <a:ext cx="16035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0" name="Google Shape;600;p181"/>
          <p:cNvSpPr txBox="1"/>
          <p:nvPr>
            <p:ph idx="13" type="body"/>
          </p:nvPr>
        </p:nvSpPr>
        <p:spPr>
          <a:xfrm>
            <a:off x="6240463" y="4509120"/>
            <a:ext cx="15969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1" name="Google Shape;601;p181"/>
          <p:cNvSpPr txBox="1"/>
          <p:nvPr>
            <p:ph idx="14" type="body"/>
          </p:nvPr>
        </p:nvSpPr>
        <p:spPr>
          <a:xfrm>
            <a:off x="8128000" y="4509120"/>
            <a:ext cx="1592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2" name="Google Shape;602;p181"/>
          <p:cNvSpPr txBox="1"/>
          <p:nvPr>
            <p:ph idx="15" type="body"/>
          </p:nvPr>
        </p:nvSpPr>
        <p:spPr>
          <a:xfrm>
            <a:off x="1001395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603" name="Google Shape;603;p181"/>
          <p:cNvCxnSpPr/>
          <p:nvPr/>
        </p:nvCxnSpPr>
        <p:spPr>
          <a:xfrm>
            <a:off x="58420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604" name="Google Shape;604;p181"/>
          <p:cNvCxnSpPr/>
          <p:nvPr/>
        </p:nvCxnSpPr>
        <p:spPr>
          <a:xfrm>
            <a:off x="249560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605" name="Google Shape;605;p181"/>
          <p:cNvCxnSpPr/>
          <p:nvPr/>
        </p:nvCxnSpPr>
        <p:spPr>
          <a:xfrm>
            <a:off x="4364037" y="2015240"/>
            <a:ext cx="1595400" cy="0"/>
          </a:xfrm>
          <a:prstGeom prst="straightConnector1">
            <a:avLst/>
          </a:prstGeom>
          <a:noFill/>
          <a:ln cap="flat" cmpd="sng" w="25400">
            <a:solidFill>
              <a:schemeClr val="dk2"/>
            </a:solidFill>
            <a:prstDash val="solid"/>
            <a:round/>
            <a:headEnd len="sm" w="sm" type="none"/>
            <a:tailEnd len="sm" w="sm" type="none"/>
          </a:ln>
        </p:spPr>
      </p:cxnSp>
      <p:cxnSp>
        <p:nvCxnSpPr>
          <p:cNvPr id="606" name="Google Shape;606;p181"/>
          <p:cNvCxnSpPr/>
          <p:nvPr/>
        </p:nvCxnSpPr>
        <p:spPr>
          <a:xfrm>
            <a:off x="6240463"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607" name="Google Shape;607;p181"/>
          <p:cNvCxnSpPr/>
          <p:nvPr/>
        </p:nvCxnSpPr>
        <p:spPr>
          <a:xfrm>
            <a:off x="8124825"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608" name="Google Shape;608;p181"/>
          <p:cNvCxnSpPr/>
          <p:nvPr/>
        </p:nvCxnSpPr>
        <p:spPr>
          <a:xfrm>
            <a:off x="1001395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609" name="Google Shape;609;p181"/>
          <p:cNvCxnSpPr/>
          <p:nvPr/>
        </p:nvCxnSpPr>
        <p:spPr>
          <a:xfrm>
            <a:off x="584200"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610" name="Google Shape;610;p181"/>
          <p:cNvCxnSpPr/>
          <p:nvPr/>
        </p:nvCxnSpPr>
        <p:spPr>
          <a:xfrm>
            <a:off x="2495600"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611" name="Google Shape;611;p181"/>
          <p:cNvCxnSpPr/>
          <p:nvPr/>
        </p:nvCxnSpPr>
        <p:spPr>
          <a:xfrm>
            <a:off x="4364037" y="4362631"/>
            <a:ext cx="1595400" cy="0"/>
          </a:xfrm>
          <a:prstGeom prst="straightConnector1">
            <a:avLst/>
          </a:prstGeom>
          <a:noFill/>
          <a:ln cap="flat" cmpd="sng" w="25400">
            <a:solidFill>
              <a:schemeClr val="dk2"/>
            </a:solidFill>
            <a:prstDash val="solid"/>
            <a:round/>
            <a:headEnd len="sm" w="sm" type="none"/>
            <a:tailEnd len="sm" w="sm" type="none"/>
          </a:ln>
        </p:spPr>
      </p:cxnSp>
      <p:cxnSp>
        <p:nvCxnSpPr>
          <p:cNvPr id="612" name="Google Shape;612;p181"/>
          <p:cNvCxnSpPr/>
          <p:nvPr/>
        </p:nvCxnSpPr>
        <p:spPr>
          <a:xfrm>
            <a:off x="6240463"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613" name="Google Shape;613;p181"/>
          <p:cNvCxnSpPr/>
          <p:nvPr/>
        </p:nvCxnSpPr>
        <p:spPr>
          <a:xfrm>
            <a:off x="8124825"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614" name="Google Shape;614;p181"/>
          <p:cNvCxnSpPr/>
          <p:nvPr/>
        </p:nvCxnSpPr>
        <p:spPr>
          <a:xfrm>
            <a:off x="10013950" y="4365104"/>
            <a:ext cx="1595400" cy="0"/>
          </a:xfrm>
          <a:prstGeom prst="straightConnector1">
            <a:avLst/>
          </a:prstGeom>
          <a:noFill/>
          <a:ln cap="flat" cmpd="sng" w="25400">
            <a:solidFill>
              <a:schemeClr val="dk2"/>
            </a:solidFill>
            <a:prstDash val="solid"/>
            <a:round/>
            <a:headEnd len="sm" w="sm" type="none"/>
            <a:tailEnd len="sm" w="sm" type="none"/>
          </a:ln>
        </p:spPr>
      </p:cxn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guide id="26" orient="horz" pos="2387">
          <p15:clr>
            <a:srgbClr val="FBAE40"/>
          </p15:clr>
        </p15:guide>
        <p15:guide id="27" orient="horz" pos="275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Header Line 12 Months">
  <p:cSld name="14_Header Line 12 Months">
    <p:bg>
      <p:bgPr>
        <a:solidFill>
          <a:schemeClr val="lt1"/>
        </a:solidFill>
      </p:bgPr>
    </p:bg>
    <p:spTree>
      <p:nvGrpSpPr>
        <p:cNvPr id="615" name="Shape 615"/>
        <p:cNvGrpSpPr/>
        <p:nvPr/>
      </p:nvGrpSpPr>
      <p:grpSpPr>
        <a:xfrm>
          <a:off x="0" y="0"/>
          <a:ext cx="0" cy="0"/>
          <a:chOff x="0" y="0"/>
          <a:chExt cx="0" cy="0"/>
        </a:xfrm>
      </p:grpSpPr>
      <p:sp>
        <p:nvSpPr>
          <p:cNvPr id="616" name="Google Shape;616;p182"/>
          <p:cNvSpPr/>
          <p:nvPr/>
        </p:nvSpPr>
        <p:spPr>
          <a:xfrm>
            <a:off x="0" y="0"/>
            <a:ext cx="5959500" cy="6858000"/>
          </a:xfrm>
          <a:prstGeom prst="rect">
            <a:avLst/>
          </a:prstGeom>
          <a:solidFill>
            <a:schemeClr val="dk2"/>
          </a:solidFill>
          <a:ln>
            <a:noFill/>
          </a:ln>
        </p:spPr>
        <p:txBody>
          <a:bodyPr anchorCtr="0" anchor="t" bIns="146300" lIns="182875" spcFirstLastPara="1" rIns="182875" wrap="square" tIns="1463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FFFFFF"/>
              </a:solidFill>
              <a:latin typeface="Quattrocento Sans"/>
              <a:ea typeface="Quattrocento Sans"/>
              <a:cs typeface="Quattrocento Sans"/>
              <a:sym typeface="Quattrocento Sans"/>
            </a:endParaRPr>
          </a:p>
        </p:txBody>
      </p:sp>
      <p:sp>
        <p:nvSpPr>
          <p:cNvPr id="617" name="Google Shape;617;p182"/>
          <p:cNvSpPr txBox="1"/>
          <p:nvPr>
            <p:ph type="title"/>
          </p:nvPr>
        </p:nvSpPr>
        <p:spPr>
          <a:xfrm>
            <a:off x="588263" y="457200"/>
            <a:ext cx="3477300" cy="1107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8" name="Google Shape;618;p182"/>
          <p:cNvSpPr txBox="1"/>
          <p:nvPr>
            <p:ph idx="1" type="body"/>
          </p:nvPr>
        </p:nvSpPr>
        <p:spPr>
          <a:xfrm>
            <a:off x="6240463" y="2137143"/>
            <a:ext cx="15969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19" name="Google Shape;619;p182"/>
          <p:cNvSpPr txBox="1"/>
          <p:nvPr>
            <p:ph idx="2" type="body"/>
          </p:nvPr>
        </p:nvSpPr>
        <p:spPr>
          <a:xfrm>
            <a:off x="8128000" y="2137143"/>
            <a:ext cx="1592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20" name="Google Shape;620;p182"/>
          <p:cNvSpPr txBox="1"/>
          <p:nvPr>
            <p:ph idx="3" type="body"/>
          </p:nvPr>
        </p:nvSpPr>
        <p:spPr>
          <a:xfrm>
            <a:off x="10013950" y="2137143"/>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21" name="Google Shape;621;p182"/>
          <p:cNvSpPr txBox="1"/>
          <p:nvPr>
            <p:ph idx="4" type="body"/>
          </p:nvPr>
        </p:nvSpPr>
        <p:spPr>
          <a:xfrm>
            <a:off x="6240463" y="4509120"/>
            <a:ext cx="15969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22" name="Google Shape;622;p182"/>
          <p:cNvSpPr txBox="1"/>
          <p:nvPr>
            <p:ph idx="5" type="body"/>
          </p:nvPr>
        </p:nvSpPr>
        <p:spPr>
          <a:xfrm>
            <a:off x="8128000" y="4509120"/>
            <a:ext cx="1592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23" name="Google Shape;623;p182"/>
          <p:cNvSpPr txBox="1"/>
          <p:nvPr>
            <p:ph idx="6" type="body"/>
          </p:nvPr>
        </p:nvSpPr>
        <p:spPr>
          <a:xfrm>
            <a:off x="10013950" y="4509120"/>
            <a:ext cx="1595400" cy="646200"/>
          </a:xfrm>
          <a:prstGeom prst="rect">
            <a:avLst/>
          </a:prstGeom>
          <a:noFill/>
          <a:ln>
            <a:noFill/>
          </a:ln>
        </p:spPr>
        <p:txBody>
          <a:bodyPr anchorCtr="0" anchor="t" bIns="0" lIns="90000" spcFirstLastPara="1" rIns="0" wrap="square" tIns="0">
            <a:spAutoFit/>
          </a:bodyPr>
          <a:lstStyle>
            <a:lvl1pPr indent="-308610" lvl="0" marL="457200" algn="l">
              <a:lnSpc>
                <a:spcPct val="100000"/>
              </a:lnSpc>
              <a:spcBef>
                <a:spcPts val="280"/>
              </a:spcBef>
              <a:spcAft>
                <a:spcPts val="0"/>
              </a:spcAft>
              <a:buClr>
                <a:schemeClr val="dk1"/>
              </a:buClr>
              <a:buSzPts val="1260"/>
              <a:buFont typeface="Noto Sans Symbols"/>
              <a:buChar char="·"/>
              <a:defRPr sz="1400">
                <a:solidFill>
                  <a:schemeClr val="dk1"/>
                </a:solidFill>
              </a:defRPr>
            </a:lvl1pPr>
            <a:lvl2pPr indent="-331469" lvl="1" marL="914400" algn="l">
              <a:lnSpc>
                <a:spcPct val="100000"/>
              </a:lnSpc>
              <a:spcBef>
                <a:spcPts val="360"/>
              </a:spcBef>
              <a:spcAft>
                <a:spcPts val="0"/>
              </a:spcAft>
              <a:buClr>
                <a:schemeClr val="lt1"/>
              </a:buClr>
              <a:buSzPts val="1620"/>
              <a:buChar char="·"/>
              <a:defRPr sz="1800">
                <a:solidFill>
                  <a:schemeClr val="lt1"/>
                </a:solidFill>
              </a:defRPr>
            </a:lvl2pPr>
            <a:lvl3pPr indent="-331469" lvl="2" marL="1371600" algn="l">
              <a:lnSpc>
                <a:spcPct val="100000"/>
              </a:lnSpc>
              <a:spcBef>
                <a:spcPts val="360"/>
              </a:spcBef>
              <a:spcAft>
                <a:spcPts val="0"/>
              </a:spcAft>
              <a:buClr>
                <a:schemeClr val="lt1"/>
              </a:buClr>
              <a:buSzPts val="1620"/>
              <a:buChar char="·"/>
              <a:defRPr sz="1800">
                <a:solidFill>
                  <a:schemeClr val="lt1"/>
                </a:solidFill>
              </a:defRPr>
            </a:lvl3pPr>
            <a:lvl4pPr indent="-331469" lvl="3" marL="1828800" algn="l">
              <a:lnSpc>
                <a:spcPct val="100000"/>
              </a:lnSpc>
              <a:spcBef>
                <a:spcPts val="360"/>
              </a:spcBef>
              <a:spcAft>
                <a:spcPts val="0"/>
              </a:spcAft>
              <a:buClr>
                <a:schemeClr val="lt1"/>
              </a:buClr>
              <a:buSzPts val="1620"/>
              <a:buChar char="·"/>
              <a:defRPr sz="1800">
                <a:solidFill>
                  <a:schemeClr val="lt1"/>
                </a:solidFill>
              </a:defRPr>
            </a:lvl4pPr>
            <a:lvl5pPr indent="-331470" lvl="4" marL="2286000" algn="l">
              <a:lnSpc>
                <a:spcPct val="100000"/>
              </a:lnSpc>
              <a:spcBef>
                <a:spcPts val="360"/>
              </a:spcBef>
              <a:spcAft>
                <a:spcPts val="0"/>
              </a:spcAft>
              <a:buClr>
                <a:schemeClr val="lt1"/>
              </a:buClr>
              <a:buSzPts val="1620"/>
              <a:buChar char="·"/>
              <a:defRPr sz="1800">
                <a:solidFill>
                  <a:schemeClr val="lt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624" name="Google Shape;624;p182"/>
          <p:cNvCxnSpPr/>
          <p:nvPr/>
        </p:nvCxnSpPr>
        <p:spPr>
          <a:xfrm>
            <a:off x="6240463"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625" name="Google Shape;625;p182"/>
          <p:cNvCxnSpPr/>
          <p:nvPr/>
        </p:nvCxnSpPr>
        <p:spPr>
          <a:xfrm>
            <a:off x="8124825"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626" name="Google Shape;626;p182"/>
          <p:cNvCxnSpPr/>
          <p:nvPr/>
        </p:nvCxnSpPr>
        <p:spPr>
          <a:xfrm>
            <a:off x="10013950" y="2017713"/>
            <a:ext cx="1595400" cy="0"/>
          </a:xfrm>
          <a:prstGeom prst="straightConnector1">
            <a:avLst/>
          </a:prstGeom>
          <a:noFill/>
          <a:ln cap="flat" cmpd="sng" w="25400">
            <a:solidFill>
              <a:schemeClr val="dk2"/>
            </a:solidFill>
            <a:prstDash val="solid"/>
            <a:round/>
            <a:headEnd len="sm" w="sm" type="none"/>
            <a:tailEnd len="sm" w="sm" type="none"/>
          </a:ln>
        </p:spPr>
      </p:cxnSp>
      <p:cxnSp>
        <p:nvCxnSpPr>
          <p:cNvPr id="627" name="Google Shape;627;p182"/>
          <p:cNvCxnSpPr/>
          <p:nvPr/>
        </p:nvCxnSpPr>
        <p:spPr>
          <a:xfrm>
            <a:off x="6240463"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628" name="Google Shape;628;p182"/>
          <p:cNvCxnSpPr/>
          <p:nvPr/>
        </p:nvCxnSpPr>
        <p:spPr>
          <a:xfrm>
            <a:off x="8124825" y="4365104"/>
            <a:ext cx="1595400" cy="0"/>
          </a:xfrm>
          <a:prstGeom prst="straightConnector1">
            <a:avLst/>
          </a:prstGeom>
          <a:noFill/>
          <a:ln cap="flat" cmpd="sng" w="25400">
            <a:solidFill>
              <a:schemeClr val="dk2"/>
            </a:solidFill>
            <a:prstDash val="solid"/>
            <a:round/>
            <a:headEnd len="sm" w="sm" type="none"/>
            <a:tailEnd len="sm" w="sm" type="none"/>
          </a:ln>
        </p:spPr>
      </p:cxnSp>
      <p:cxnSp>
        <p:nvCxnSpPr>
          <p:cNvPr id="629" name="Google Shape;629;p182"/>
          <p:cNvCxnSpPr/>
          <p:nvPr/>
        </p:nvCxnSpPr>
        <p:spPr>
          <a:xfrm>
            <a:off x="10013950" y="4365104"/>
            <a:ext cx="1595400" cy="0"/>
          </a:xfrm>
          <a:prstGeom prst="straightConnector1">
            <a:avLst/>
          </a:prstGeom>
          <a:noFill/>
          <a:ln cap="flat" cmpd="sng" w="25400">
            <a:solidFill>
              <a:schemeClr val="dk2"/>
            </a:solidFill>
            <a:prstDash val="solid"/>
            <a:round/>
            <a:headEnd len="sm" w="sm" type="none"/>
            <a:tailEnd len="sm" w="sm" type="none"/>
          </a:ln>
        </p:spPr>
      </p:cxnSp>
      <p:sp>
        <p:nvSpPr>
          <p:cNvPr id="630" name="Google Shape;630;p182"/>
          <p:cNvSpPr txBox="1"/>
          <p:nvPr>
            <p:ph idx="7" type="body"/>
          </p:nvPr>
        </p:nvSpPr>
        <p:spPr>
          <a:xfrm>
            <a:off x="6240016"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1" name="Google Shape;631;p182"/>
          <p:cNvSpPr txBox="1"/>
          <p:nvPr>
            <p:ph idx="8" type="body"/>
          </p:nvPr>
        </p:nvSpPr>
        <p:spPr>
          <a:xfrm>
            <a:off x="8128000"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2" name="Google Shape;632;p182"/>
          <p:cNvSpPr txBox="1"/>
          <p:nvPr>
            <p:ph idx="9" type="body"/>
          </p:nvPr>
        </p:nvSpPr>
        <p:spPr>
          <a:xfrm>
            <a:off x="10013950" y="1436688"/>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3" name="Google Shape;633;p182"/>
          <p:cNvSpPr txBox="1"/>
          <p:nvPr>
            <p:ph idx="13" type="body"/>
          </p:nvPr>
        </p:nvSpPr>
        <p:spPr>
          <a:xfrm>
            <a:off x="6240016"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4" name="Google Shape;634;p182"/>
          <p:cNvSpPr txBox="1"/>
          <p:nvPr>
            <p:ph idx="14" type="body"/>
          </p:nvPr>
        </p:nvSpPr>
        <p:spPr>
          <a:xfrm>
            <a:off x="8128000"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5" name="Google Shape;635;p182"/>
          <p:cNvSpPr txBox="1"/>
          <p:nvPr>
            <p:ph idx="15" type="body"/>
          </p:nvPr>
        </p:nvSpPr>
        <p:spPr>
          <a:xfrm>
            <a:off x="10013950" y="3789040"/>
            <a:ext cx="1595400" cy="581100"/>
          </a:xfrm>
          <a:prstGeom prst="rect">
            <a:avLst/>
          </a:prstGeom>
          <a:noFill/>
          <a:ln>
            <a:noFill/>
          </a:ln>
        </p:spPr>
        <p:txBody>
          <a:bodyPr anchorCtr="0" anchor="ctr" bIns="46800" lIns="90000" spcFirstLastPara="1" rIns="90000" wrap="square" tIns="46800">
            <a:noAutofit/>
          </a:bodyPr>
          <a:lstStyle>
            <a:lvl1pPr indent="-228600" lvl="0" marL="457200" algn="l">
              <a:lnSpc>
                <a:spcPct val="100000"/>
              </a:lnSpc>
              <a:spcBef>
                <a:spcPts val="400"/>
              </a:spcBef>
              <a:spcAft>
                <a:spcPts val="0"/>
              </a:spcAft>
              <a:buClr>
                <a:schemeClr val="dk2"/>
              </a:buClr>
              <a:buSzPts val="1800"/>
              <a:buNone/>
              <a:defRPr sz="2000">
                <a:solidFill>
                  <a:schemeClr val="dk2"/>
                </a:solidFill>
                <a:latin typeface="Quattrocento Sans"/>
                <a:ea typeface="Quattrocento Sans"/>
                <a:cs typeface="Quattrocento Sans"/>
                <a:sym typeface="Quattrocento Sans"/>
              </a:defRPr>
            </a:lvl1pPr>
            <a:lvl2pPr indent="-228600" lvl="1" marL="914400" algn="ctr">
              <a:lnSpc>
                <a:spcPct val="100000"/>
              </a:lnSpc>
              <a:spcBef>
                <a:spcPts val="400"/>
              </a:spcBef>
              <a:spcAft>
                <a:spcPts val="0"/>
              </a:spcAft>
              <a:buClr>
                <a:schemeClr val="lt1"/>
              </a:buClr>
              <a:buSzPts val="1800"/>
              <a:buNone/>
              <a:defRPr>
                <a:solidFill>
                  <a:schemeClr val="lt1"/>
                </a:solidFill>
                <a:latin typeface="Quattrocento Sans"/>
                <a:ea typeface="Quattrocento Sans"/>
                <a:cs typeface="Quattrocento Sans"/>
                <a:sym typeface="Quattrocento Sans"/>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6" name="Google Shape;636;p182"/>
          <p:cNvSpPr txBox="1"/>
          <p:nvPr>
            <p:ph idx="16" type="body"/>
          </p:nvPr>
        </p:nvSpPr>
        <p:spPr>
          <a:xfrm>
            <a:off x="584200" y="2017713"/>
            <a:ext cx="3481500" cy="4308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560"/>
              </a:spcBef>
              <a:spcAft>
                <a:spcPts val="0"/>
              </a:spcAft>
              <a:buClr>
                <a:schemeClr val="lt1"/>
              </a:buClr>
              <a:buSzPts val="2520"/>
              <a:buNone/>
              <a:defRPr>
                <a:solidFill>
                  <a:schemeClr val="lt1"/>
                </a:solidFill>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1373">
          <p15:clr>
            <a:srgbClr val="A4A3A4"/>
          </p15:clr>
        </p15:guide>
        <p15:guide id="2" pos="1556">
          <p15:clr>
            <a:srgbClr val="A4A3A4"/>
          </p15:clr>
        </p15:guide>
        <p15:guide id="3" pos="2561">
          <p15:clr>
            <a:srgbClr val="A4A3A4"/>
          </p15:clr>
        </p15:guide>
        <p15:guide id="4" pos="2744">
          <p15:clr>
            <a:srgbClr val="A4A3A4"/>
          </p15:clr>
        </p15:guide>
        <p15:guide id="5" pos="3754">
          <p15:clr>
            <a:srgbClr val="A4A3A4"/>
          </p15:clr>
        </p15:guide>
        <p15:guide id="6" pos="3931">
          <p15:clr>
            <a:srgbClr val="A4A3A4"/>
          </p15:clr>
        </p15:guide>
        <p15:guide id="7" pos="4937">
          <p15:clr>
            <a:srgbClr val="A4A3A4"/>
          </p15:clr>
        </p15:guide>
        <p15:guide id="8" pos="5120">
          <p15:clr>
            <a:srgbClr val="A4A3A4"/>
          </p15:clr>
        </p15:guide>
        <p15:guide id="9" pos="6123">
          <p15:clr>
            <a:srgbClr val="A4A3A4"/>
          </p15:clr>
        </p15:guide>
        <p15:guide id="10" pos="6308">
          <p15:clr>
            <a:srgbClr val="A4A3A4"/>
          </p15:clr>
        </p15:guide>
        <p15:guide id="11" orient="horz" pos="905">
          <p15:clr>
            <a:srgbClr val="5ACBF0"/>
          </p15:clr>
        </p15:guide>
        <p15:guide id="12" orient="horz" pos="1271">
          <p15:clr>
            <a:srgbClr val="5ACBF0"/>
          </p15:clr>
        </p15:guide>
        <p15:guide id="13" orient="horz" pos="288">
          <p15:clr>
            <a:srgbClr val="5ACBF0"/>
          </p15:clr>
        </p15:guide>
        <p15:guide id="14" orient="horz" pos="2387">
          <p15:clr>
            <a:srgbClr val="FBAE40"/>
          </p15:clr>
        </p15:guide>
        <p15:guide id="15" orient="horz" pos="275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
  <p:cSld name="Square Photo ">
    <p:spTree>
      <p:nvGrpSpPr>
        <p:cNvPr id="637" name="Shape 637"/>
        <p:cNvGrpSpPr/>
        <p:nvPr/>
      </p:nvGrpSpPr>
      <p:grpSpPr>
        <a:xfrm>
          <a:off x="0" y="0"/>
          <a:ext cx="0" cy="0"/>
          <a:chOff x="0" y="0"/>
          <a:chExt cx="0" cy="0"/>
        </a:xfrm>
      </p:grpSpPr>
      <p:sp>
        <p:nvSpPr>
          <p:cNvPr id="638" name="Google Shape;638;p183"/>
          <p:cNvSpPr txBox="1"/>
          <p:nvPr>
            <p:ph type="title"/>
          </p:nvPr>
        </p:nvSpPr>
        <p:spPr>
          <a:xfrm>
            <a:off x="588263" y="585788"/>
            <a:ext cx="4160100" cy="56832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This photo is a 'placeholder' only. Drag or drop your photo here, or click and tap the center to insert a photo." id="639" name="Google Shape;639;p183"/>
          <p:cNvSpPr/>
          <p:nvPr>
            <p:ph idx="2" type="pic"/>
          </p:nvPr>
        </p:nvSpPr>
        <p:spPr>
          <a:xfrm>
            <a:off x="5334000" y="0"/>
            <a:ext cx="6858000" cy="6858000"/>
          </a:xfrm>
          <a:prstGeom prst="rect">
            <a:avLst/>
          </a:prstGeom>
          <a:noFill/>
          <a:ln>
            <a:noFill/>
          </a:ln>
        </p:spPr>
      </p:sp>
      <p:sp>
        <p:nvSpPr>
          <p:cNvPr id="640" name="Google Shape;640;p183"/>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3360">
          <p15:clr>
            <a:srgbClr val="5ACBF0"/>
          </p15:clr>
        </p15:guide>
        <p15:guide id="2" orient="horz" pos="2160">
          <p15:clr>
            <a:srgbClr val="5ACBF0"/>
          </p15:clr>
        </p15:guide>
        <p15:guide id="3" pos="2991">
          <p15:clr>
            <a:srgbClr val="5ACBF0"/>
          </p15:clr>
        </p15:guide>
        <p15:guide id="4" pos="3728">
          <p15:clr>
            <a:srgbClr val="C35EA4"/>
          </p15:clr>
        </p15:guide>
        <p15:guide id="5" pos="3544">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quare Photo 2">
  <p:cSld name="Square Photo 2">
    <p:spTree>
      <p:nvGrpSpPr>
        <p:cNvPr id="641" name="Shape 641"/>
        <p:cNvGrpSpPr/>
        <p:nvPr/>
      </p:nvGrpSpPr>
      <p:grpSpPr>
        <a:xfrm>
          <a:off x="0" y="0"/>
          <a:ext cx="0" cy="0"/>
          <a:chOff x="0" y="0"/>
          <a:chExt cx="0" cy="0"/>
        </a:xfrm>
      </p:grpSpPr>
      <p:sp>
        <p:nvSpPr>
          <p:cNvPr id="642" name="Google Shape;642;p184"/>
          <p:cNvSpPr txBox="1"/>
          <p:nvPr>
            <p:ph type="title"/>
          </p:nvPr>
        </p:nvSpPr>
        <p:spPr>
          <a:xfrm>
            <a:off x="588263" y="2979738"/>
            <a:ext cx="4163100" cy="32892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2800"/>
              <a:buFont typeface="Quattrocento Sans"/>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This photo is a 'placeholder' only. Drag or drop your photo here, or click and tap the center to insert a photo." id="643" name="Google Shape;643;p184"/>
          <p:cNvSpPr/>
          <p:nvPr>
            <p:ph idx="2" type="pic"/>
          </p:nvPr>
        </p:nvSpPr>
        <p:spPr>
          <a:xfrm>
            <a:off x="5334000" y="0"/>
            <a:ext cx="6858000" cy="6858000"/>
          </a:xfrm>
          <a:prstGeom prst="rect">
            <a:avLst/>
          </a:prstGeom>
          <a:noFill/>
          <a:ln>
            <a:noFill/>
          </a:ln>
        </p:spPr>
      </p:sp>
      <p:sp>
        <p:nvSpPr>
          <p:cNvPr id="644" name="Google Shape;644;p184"/>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3360">
          <p15:clr>
            <a:srgbClr val="5ACBF0"/>
          </p15:clr>
        </p15:guide>
        <p15:guide id="2" orient="horz" pos="1877">
          <p15:clr>
            <a:srgbClr val="5ACBF0"/>
          </p15:clr>
        </p15:guide>
        <p15:guide id="3" pos="3731">
          <p15:clr>
            <a:srgbClr val="C35EA4"/>
          </p15:clr>
        </p15:guide>
        <p15:guide id="4" pos="2993">
          <p15:clr>
            <a:srgbClr val="5ACBF0"/>
          </p15:clr>
        </p15:guide>
        <p15:guide id="5" pos="3547">
          <p15:clr>
            <a:srgbClr val="A4A3A4"/>
          </p15:clr>
        </p15:guide>
      </p15:sldGuideLst>
    </p:ext>
  </p:extLst>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full bleed left title">
  <p:cSld name="Photo full bleed left title">
    <p:spTree>
      <p:nvGrpSpPr>
        <p:cNvPr id="645" name="Shape 645"/>
        <p:cNvGrpSpPr/>
        <p:nvPr/>
      </p:nvGrpSpPr>
      <p:grpSpPr>
        <a:xfrm>
          <a:off x="0" y="0"/>
          <a:ext cx="0" cy="0"/>
          <a:chOff x="0" y="0"/>
          <a:chExt cx="0" cy="0"/>
        </a:xfrm>
      </p:grpSpPr>
      <p:sp>
        <p:nvSpPr>
          <p:cNvPr descr="This photo is a 'placeholder' only. Drag or drop your photo here, or click and tap the center to insert a photo." id="646" name="Google Shape;646;p185"/>
          <p:cNvSpPr/>
          <p:nvPr>
            <p:ph idx="2" type="pic"/>
          </p:nvPr>
        </p:nvSpPr>
        <p:spPr>
          <a:xfrm>
            <a:off x="0" y="0"/>
            <a:ext cx="12192000" cy="6858000"/>
          </a:xfrm>
          <a:prstGeom prst="rect">
            <a:avLst/>
          </a:prstGeom>
          <a:noFill/>
          <a:ln>
            <a:noFill/>
          </a:ln>
        </p:spPr>
      </p:sp>
      <p:sp>
        <p:nvSpPr>
          <p:cNvPr id="647" name="Google Shape;647;p185"/>
          <p:cNvSpPr txBox="1"/>
          <p:nvPr>
            <p:ph type="title"/>
          </p:nvPr>
        </p:nvSpPr>
        <p:spPr>
          <a:xfrm>
            <a:off x="-3" y="0"/>
            <a:ext cx="5669400" cy="6858000"/>
          </a:xfrm>
          <a:prstGeom prst="rect">
            <a:avLst/>
          </a:prstGeom>
          <a:gradFill>
            <a:gsLst>
              <a:gs pos="0">
                <a:srgbClr val="000000">
                  <a:alpha val="69019"/>
                </a:srgbClr>
              </a:gs>
              <a:gs pos="50000">
                <a:srgbClr val="000000">
                  <a:alpha val="69019"/>
                </a:srgbClr>
              </a:gs>
              <a:gs pos="100000">
                <a:srgbClr val="000000">
                  <a:alpha val="0"/>
                </a:srgbClr>
              </a:gs>
            </a:gsLst>
            <a:lin ang="0" scaled="0"/>
          </a:gradFill>
          <a:ln>
            <a:noFill/>
          </a:ln>
        </p:spPr>
        <p:txBody>
          <a:bodyPr anchorCtr="0" anchor="ctr" bIns="585200" lIns="585200" spcFirstLastPara="1" rIns="585200" wrap="square" tIns="585200">
            <a:noAutofit/>
          </a:bodyPr>
          <a:lstStyle>
            <a:lvl1pPr lvl="0" algn="l">
              <a:lnSpc>
                <a:spcPct val="100000"/>
              </a:lnSpc>
              <a:spcBef>
                <a:spcPts val="0"/>
              </a:spcBef>
              <a:spcAft>
                <a:spcPts val="0"/>
              </a:spcAft>
              <a:buClr>
                <a:srgbClr val="FFFFFF"/>
              </a:buClr>
              <a:buSzPts val="3600"/>
              <a:buFont typeface="Quattrocento Sans"/>
              <a:buNone/>
              <a:defRPr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8" name="Google Shape;648;p185"/>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3576">
          <p15:clr>
            <a:srgbClr val="5ACBF0"/>
          </p15:clr>
        </p15:guide>
        <p15:guide id="2" orient="horz" pos="2160">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Large Number Divider 1">
  <p:cSld name="9_Large Number Divider 1">
    <p:bg>
      <p:bgPr>
        <a:solidFill>
          <a:schemeClr val="dk2"/>
        </a:solidFill>
      </p:bgPr>
    </p:bg>
    <p:spTree>
      <p:nvGrpSpPr>
        <p:cNvPr id="43" name="Shape 43"/>
        <p:cNvGrpSpPr/>
        <p:nvPr/>
      </p:nvGrpSpPr>
      <p:grpSpPr>
        <a:xfrm>
          <a:off x="0" y="0"/>
          <a:ext cx="0" cy="0"/>
          <a:chOff x="0" y="0"/>
          <a:chExt cx="0" cy="0"/>
        </a:xfrm>
      </p:grpSpPr>
      <p:sp>
        <p:nvSpPr>
          <p:cNvPr id="44" name="Google Shape;44;p111"/>
          <p:cNvSpPr txBox="1"/>
          <p:nvPr/>
        </p:nvSpPr>
        <p:spPr>
          <a:xfrm>
            <a:off x="12355721" y="-203944"/>
            <a:ext cx="577081"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45" name="Google Shape;45;p111"/>
          <p:cNvSpPr txBox="1"/>
          <p:nvPr/>
        </p:nvSpPr>
        <p:spPr>
          <a:xfrm>
            <a:off x="0" y="680484"/>
            <a:ext cx="4356100" cy="6177516"/>
          </a:xfrm>
          <a:prstGeom prst="rect">
            <a:avLst/>
          </a:prstGeom>
          <a:noFill/>
          <a:ln>
            <a:noFill/>
          </a:ln>
          <a:effectLst>
            <a:outerShdw blurRad="76200" rotWithShape="0" algn="tl" dir="2700000" dist="76200">
              <a:srgbClr val="000000">
                <a:alpha val="20000"/>
              </a:srgbClr>
            </a:outerShdw>
          </a:effectLst>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50000"/>
              <a:buFont typeface="Arial"/>
              <a:buNone/>
            </a:pPr>
            <a:r>
              <a:rPr b="1" i="0" lang="en-US" sz="50000" u="none" cap="none" strike="noStrike">
                <a:solidFill>
                  <a:schemeClr val="accent1"/>
                </a:solidFill>
                <a:latin typeface="Quattrocento Sans"/>
                <a:ea typeface="Quattrocento Sans"/>
                <a:cs typeface="Quattrocento Sans"/>
                <a:sym typeface="Quattrocento Sans"/>
              </a:rPr>
              <a:t>5</a:t>
            </a:r>
            <a:endParaRPr b="0" i="0" sz="1400" u="none" cap="none" strike="noStrike">
              <a:solidFill>
                <a:srgbClr val="000000"/>
              </a:solidFill>
              <a:latin typeface="Arial"/>
              <a:ea typeface="Arial"/>
              <a:cs typeface="Arial"/>
              <a:sym typeface="Arial"/>
            </a:endParaRPr>
          </a:p>
        </p:txBody>
      </p:sp>
      <p:sp>
        <p:nvSpPr>
          <p:cNvPr id="46" name="Google Shape;46;p111"/>
          <p:cNvSpPr txBox="1"/>
          <p:nvPr>
            <p:ph idx="1" type="body"/>
          </p:nvPr>
        </p:nvSpPr>
        <p:spPr>
          <a:xfrm>
            <a:off x="4941888" y="1307806"/>
            <a:ext cx="6667500" cy="2121194"/>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80"/>
              </a:spcBef>
              <a:spcAft>
                <a:spcPts val="0"/>
              </a:spcAft>
              <a:buClr>
                <a:schemeClr val="lt1"/>
              </a:buClr>
              <a:buSzPts val="2160"/>
              <a:buFont typeface="Noto Sans Symbols"/>
              <a:buNone/>
              <a:defRPr sz="2400">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47" name="Google Shape;47;p111"/>
          <p:cNvSpPr txBox="1"/>
          <p:nvPr>
            <p:ph type="title"/>
          </p:nvPr>
        </p:nvSpPr>
        <p:spPr>
          <a:xfrm>
            <a:off x="4941888" y="585788"/>
            <a:ext cx="6667230" cy="714094"/>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3600"/>
              <a:buFont typeface="Quattrocento Sans"/>
              <a:buNone/>
              <a:defRPr b="0" sz="3600" cap="none">
                <a:solidFill>
                  <a:schemeClr val="lt1"/>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hoto full bleed left title">
  <p:cSld name="1_Photo full bleed left title">
    <p:spTree>
      <p:nvGrpSpPr>
        <p:cNvPr id="649" name="Shape 649"/>
        <p:cNvGrpSpPr/>
        <p:nvPr/>
      </p:nvGrpSpPr>
      <p:grpSpPr>
        <a:xfrm>
          <a:off x="0" y="0"/>
          <a:ext cx="0" cy="0"/>
          <a:chOff x="0" y="0"/>
          <a:chExt cx="0" cy="0"/>
        </a:xfrm>
      </p:grpSpPr>
      <p:sp>
        <p:nvSpPr>
          <p:cNvPr descr="This photo is a 'placeholder' only. Drag or drop your photo here, or click and tap the center to insert a photo." id="650" name="Google Shape;650;p186"/>
          <p:cNvSpPr/>
          <p:nvPr>
            <p:ph idx="2" type="pic"/>
          </p:nvPr>
        </p:nvSpPr>
        <p:spPr>
          <a:xfrm>
            <a:off x="0" y="0"/>
            <a:ext cx="12192000" cy="6858000"/>
          </a:xfrm>
          <a:prstGeom prst="rect">
            <a:avLst/>
          </a:prstGeom>
          <a:noFill/>
          <a:ln>
            <a:noFill/>
          </a:ln>
        </p:spPr>
      </p:sp>
      <p:sp>
        <p:nvSpPr>
          <p:cNvPr id="651" name="Google Shape;651;p186"/>
          <p:cNvSpPr txBox="1"/>
          <p:nvPr>
            <p:ph type="title"/>
          </p:nvPr>
        </p:nvSpPr>
        <p:spPr>
          <a:xfrm>
            <a:off x="-3" y="0"/>
            <a:ext cx="5669400" cy="6858000"/>
          </a:xfrm>
          <a:prstGeom prst="rect">
            <a:avLst/>
          </a:prstGeom>
          <a:gradFill>
            <a:gsLst>
              <a:gs pos="0">
                <a:srgbClr val="000000">
                  <a:alpha val="69019"/>
                </a:srgbClr>
              </a:gs>
              <a:gs pos="50000">
                <a:srgbClr val="000000">
                  <a:alpha val="69019"/>
                </a:srgbClr>
              </a:gs>
              <a:gs pos="100000">
                <a:srgbClr val="000000">
                  <a:alpha val="0"/>
                </a:srgbClr>
              </a:gs>
            </a:gsLst>
            <a:lin ang="0" scaled="0"/>
          </a:gradFill>
          <a:ln>
            <a:noFill/>
          </a:ln>
        </p:spPr>
        <p:txBody>
          <a:bodyPr anchorCtr="0" anchor="ctr" bIns="585200" lIns="585200" spcFirstLastPara="1" rIns="585200" wrap="square" tIns="585200">
            <a:noAutofit/>
          </a:bodyPr>
          <a:lstStyle>
            <a:lvl1pPr lvl="0" algn="l">
              <a:lnSpc>
                <a:spcPct val="100000"/>
              </a:lnSpc>
              <a:spcBef>
                <a:spcPts val="0"/>
              </a:spcBef>
              <a:spcAft>
                <a:spcPts val="0"/>
              </a:spcAft>
              <a:buClr>
                <a:srgbClr val="FFFFFF"/>
              </a:buClr>
              <a:buSzPts val="3600"/>
              <a:buFont typeface="Quattrocento Sans"/>
              <a:buNone/>
              <a:defRPr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2" name="Google Shape;652;p186"/>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
        <p:nvSpPr>
          <p:cNvPr id="653" name="Google Shape;653;p186"/>
          <p:cNvSpPr txBox="1"/>
          <p:nvPr/>
        </p:nvSpPr>
        <p:spPr>
          <a:xfrm>
            <a:off x="584200" y="2425780"/>
            <a:ext cx="5511900" cy="1107900"/>
          </a:xfrm>
          <a:prstGeom prst="rect">
            <a:avLst/>
          </a:prstGeom>
          <a:noFill/>
          <a:ln>
            <a:noFill/>
          </a:ln>
        </p:spPr>
        <p:txBody>
          <a:bodyPr anchorCtr="0" anchor="b" bIns="0" lIns="0" spcFirstLastPara="1" rIns="0" wrap="square" tIns="0">
            <a:spAutoFit/>
          </a:bodyPr>
          <a:lstStyle/>
          <a:p>
            <a:pPr indent="0" lvl="0" marL="0" marR="0" rtl="0" algn="l">
              <a:lnSpc>
                <a:spcPct val="100000"/>
              </a:lnSpc>
              <a:spcBef>
                <a:spcPts val="0"/>
              </a:spcBef>
              <a:spcAft>
                <a:spcPts val="0"/>
              </a:spcAft>
              <a:buClr>
                <a:schemeClr val="dk1"/>
              </a:buClr>
              <a:buSzPts val="3600"/>
              <a:buFont typeface="Quattrocento Sans"/>
              <a:buNone/>
            </a:pPr>
            <a:r>
              <a:rPr b="0" i="0" lang="en-US" sz="3600" u="none" cap="none" strike="noStrike">
                <a:solidFill>
                  <a:schemeClr val="dk1"/>
                </a:solidFill>
                <a:latin typeface="Quattrocento Sans"/>
                <a:ea typeface="Quattrocento Sans"/>
                <a:cs typeface="Quattrocento Sans"/>
                <a:sym typeface="Quattrocento Sans"/>
              </a:rPr>
              <a:t>Event name or presentation title </a:t>
            </a:r>
            <a:endParaRPr b="0" i="0" sz="1400" u="none" cap="none" strike="noStrike">
              <a:solidFill>
                <a:srgbClr val="000000"/>
              </a:solidFill>
              <a:latin typeface="Arial"/>
              <a:ea typeface="Arial"/>
              <a:cs typeface="Arial"/>
              <a:sym typeface="Arial"/>
            </a:endParaRPr>
          </a:p>
        </p:txBody>
      </p:sp>
      <p:sp>
        <p:nvSpPr>
          <p:cNvPr id="654" name="Google Shape;654;p186"/>
          <p:cNvSpPr txBox="1"/>
          <p:nvPr>
            <p:ph idx="1" type="body"/>
          </p:nvPr>
        </p:nvSpPr>
        <p:spPr>
          <a:xfrm>
            <a:off x="584200" y="3962400"/>
            <a:ext cx="5511900" cy="3387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980"/>
              <a:buNone/>
              <a:defRPr sz="2200">
                <a:solidFill>
                  <a:schemeClr val="dk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pic>
        <p:nvPicPr>
          <p:cNvPr descr="Microsoft logo white text version" id="655" name="Google Shape;655;p186"/>
          <p:cNvPicPr preferRelativeResize="0"/>
          <p:nvPr/>
        </p:nvPicPr>
        <p:blipFill rotWithShape="1">
          <a:blip r:embed="rId2">
            <a:alphaModFix/>
          </a:blip>
          <a:srcRect b="0" l="0" r="0" t="0"/>
          <a:stretch/>
        </p:blipFill>
        <p:spPr>
          <a:xfrm>
            <a:off x="584200" y="585788"/>
            <a:ext cx="1366243" cy="292608"/>
          </a:xfrm>
          <a:prstGeom prst="rect">
            <a:avLst/>
          </a:prstGeom>
          <a:noFill/>
          <a:ln>
            <a:noFill/>
          </a:ln>
        </p:spPr>
      </p:pic>
    </p:spTree>
  </p:cSld>
  <p:clrMapOvr>
    <a:masterClrMapping/>
  </p:clrMapOvr>
  <p:transition>
    <p:fade/>
  </p:transition>
  <p:extLst>
    <p:ext uri="{DCECCB84-F9BA-43D5-87BE-67443E8EF086}">
      <p15:sldGuideLst>
        <p15:guide id="1" pos="3576">
          <p15:clr>
            <a:srgbClr val="5ACBF0"/>
          </p15:clr>
        </p15:guide>
        <p15:guide id="2" orient="horz" pos="2160">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full bleed right title">
  <p:cSld name="Photo full bleed right title">
    <p:spTree>
      <p:nvGrpSpPr>
        <p:cNvPr id="656" name="Shape 656"/>
        <p:cNvGrpSpPr/>
        <p:nvPr/>
      </p:nvGrpSpPr>
      <p:grpSpPr>
        <a:xfrm>
          <a:off x="0" y="0"/>
          <a:ext cx="0" cy="0"/>
          <a:chOff x="0" y="0"/>
          <a:chExt cx="0" cy="0"/>
        </a:xfrm>
      </p:grpSpPr>
      <p:sp>
        <p:nvSpPr>
          <p:cNvPr descr="This photo is a 'placeholder' only. Drag or drop your photo here, or click and tap the center to insert a photo." id="657" name="Google Shape;657;p187"/>
          <p:cNvSpPr/>
          <p:nvPr>
            <p:ph idx="2" type="pic"/>
          </p:nvPr>
        </p:nvSpPr>
        <p:spPr>
          <a:xfrm>
            <a:off x="0" y="0"/>
            <a:ext cx="12192000" cy="6858000"/>
          </a:xfrm>
          <a:prstGeom prst="rect">
            <a:avLst/>
          </a:prstGeom>
          <a:noFill/>
          <a:ln>
            <a:noFill/>
          </a:ln>
        </p:spPr>
      </p:sp>
      <p:sp>
        <p:nvSpPr>
          <p:cNvPr id="658" name="Google Shape;658;p187"/>
          <p:cNvSpPr txBox="1"/>
          <p:nvPr>
            <p:ph type="title"/>
          </p:nvPr>
        </p:nvSpPr>
        <p:spPr>
          <a:xfrm>
            <a:off x="6522720" y="0"/>
            <a:ext cx="5669400" cy="6858000"/>
          </a:xfrm>
          <a:prstGeom prst="rect">
            <a:avLst/>
          </a:prstGeom>
          <a:gradFill>
            <a:gsLst>
              <a:gs pos="0">
                <a:srgbClr val="000000">
                  <a:alpha val="69019"/>
                </a:srgbClr>
              </a:gs>
              <a:gs pos="50000">
                <a:srgbClr val="000000">
                  <a:alpha val="69019"/>
                </a:srgbClr>
              </a:gs>
              <a:gs pos="100000">
                <a:srgbClr val="000000">
                  <a:alpha val="0"/>
                </a:srgbClr>
              </a:gs>
            </a:gsLst>
            <a:lin ang="10800025" scaled="0"/>
          </a:gradFill>
          <a:ln>
            <a:noFill/>
          </a:ln>
        </p:spPr>
        <p:txBody>
          <a:bodyPr anchorCtr="0" anchor="ctr" bIns="585200" lIns="585200" spcFirstLastPara="1" rIns="585200" wrap="square" tIns="585200">
            <a:noAutofit/>
          </a:bodyPr>
          <a:lstStyle>
            <a:lvl1pPr lvl="0" algn="r">
              <a:lnSpc>
                <a:spcPct val="100000"/>
              </a:lnSpc>
              <a:spcBef>
                <a:spcPts val="0"/>
              </a:spcBef>
              <a:spcAft>
                <a:spcPts val="0"/>
              </a:spcAft>
              <a:buClr>
                <a:srgbClr val="FFFFFF"/>
              </a:buClr>
              <a:buSzPts val="3600"/>
              <a:buFont typeface="Quattrocento Sans"/>
              <a:buNone/>
              <a:defRPr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9" name="Google Shape;659;p187"/>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4105">
          <p15:clr>
            <a:srgbClr val="5ACBF0"/>
          </p15:clr>
        </p15:guide>
        <p15:guide id="2" orient="horz" pos="2160">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horizontal photo and title">
  <p:cSld name="Top horizontal photo and title">
    <p:spTree>
      <p:nvGrpSpPr>
        <p:cNvPr id="660" name="Shape 660"/>
        <p:cNvGrpSpPr/>
        <p:nvPr/>
      </p:nvGrpSpPr>
      <p:grpSpPr>
        <a:xfrm>
          <a:off x="0" y="0"/>
          <a:ext cx="0" cy="0"/>
          <a:chOff x="0" y="0"/>
          <a:chExt cx="0" cy="0"/>
        </a:xfrm>
      </p:grpSpPr>
      <p:sp>
        <p:nvSpPr>
          <p:cNvPr id="661" name="Google Shape;661;p188"/>
          <p:cNvSpPr txBox="1"/>
          <p:nvPr>
            <p:ph type="title"/>
          </p:nvPr>
        </p:nvSpPr>
        <p:spPr>
          <a:xfrm>
            <a:off x="588263" y="5157216"/>
            <a:ext cx="11018400" cy="1111800"/>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This photo is a 'placeholder' only. Drag or drop your photo here, or click and tap the center to insert a photo." id="662" name="Google Shape;662;p188"/>
          <p:cNvSpPr/>
          <p:nvPr>
            <p:ph idx="2" type="pic"/>
          </p:nvPr>
        </p:nvSpPr>
        <p:spPr>
          <a:xfrm>
            <a:off x="0" y="0"/>
            <a:ext cx="12192000" cy="4572000"/>
          </a:xfrm>
          <a:prstGeom prst="rect">
            <a:avLst/>
          </a:prstGeom>
          <a:noFill/>
          <a:ln>
            <a:noFill/>
          </a:ln>
        </p:spPr>
      </p:sp>
      <p:sp>
        <p:nvSpPr>
          <p:cNvPr id="663" name="Google Shape;663;p188"/>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880">
          <p15:clr>
            <a:srgbClr val="5ACBF0"/>
          </p15:clr>
        </p15:guide>
        <p15:guide id="2" orient="horz" pos="3600">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picture content">
  <p:cSld name="Two picture content">
    <p:spTree>
      <p:nvGrpSpPr>
        <p:cNvPr id="664" name="Shape 664"/>
        <p:cNvGrpSpPr/>
        <p:nvPr/>
      </p:nvGrpSpPr>
      <p:grpSpPr>
        <a:xfrm>
          <a:off x="0" y="0"/>
          <a:ext cx="0" cy="0"/>
          <a:chOff x="0" y="0"/>
          <a:chExt cx="0" cy="0"/>
        </a:xfrm>
      </p:grpSpPr>
      <p:sp>
        <p:nvSpPr>
          <p:cNvPr id="665" name="Google Shape;665;p189"/>
          <p:cNvSpPr txBox="1"/>
          <p:nvPr>
            <p:ph type="title"/>
          </p:nvPr>
        </p:nvSpPr>
        <p:spPr>
          <a:xfrm>
            <a:off x="588263" y="457200"/>
            <a:ext cx="11018400" cy="983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6" name="Google Shape;666;p189"/>
          <p:cNvSpPr txBox="1"/>
          <p:nvPr>
            <p:ph idx="1" type="body"/>
          </p:nvPr>
        </p:nvSpPr>
        <p:spPr>
          <a:xfrm>
            <a:off x="584199" y="5689600"/>
            <a:ext cx="5367600" cy="57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667" name="Google Shape;667;p189"/>
          <p:cNvSpPr/>
          <p:nvPr>
            <p:ph idx="2" type="pic"/>
          </p:nvPr>
        </p:nvSpPr>
        <p:spPr>
          <a:xfrm>
            <a:off x="582612" y="2025650"/>
            <a:ext cx="5367600" cy="3474600"/>
          </a:xfrm>
          <a:prstGeom prst="rect">
            <a:avLst/>
          </a:prstGeom>
          <a:noFill/>
          <a:ln>
            <a:noFill/>
          </a:ln>
        </p:spPr>
      </p:sp>
      <p:sp>
        <p:nvSpPr>
          <p:cNvPr id="668" name="Google Shape;668;p189"/>
          <p:cNvSpPr txBox="1"/>
          <p:nvPr>
            <p:ph idx="3" type="body"/>
          </p:nvPr>
        </p:nvSpPr>
        <p:spPr>
          <a:xfrm>
            <a:off x="6241860" y="5689600"/>
            <a:ext cx="5367600" cy="57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669" name="Google Shape;669;p189"/>
          <p:cNvSpPr/>
          <p:nvPr>
            <p:ph idx="4" type="pic"/>
          </p:nvPr>
        </p:nvSpPr>
        <p:spPr>
          <a:xfrm>
            <a:off x="6239255" y="2025650"/>
            <a:ext cx="5367600" cy="3474600"/>
          </a:xfrm>
          <a:prstGeom prst="rect">
            <a:avLst/>
          </a:prstGeom>
          <a:noFill/>
          <a:ln>
            <a:noFill/>
          </a:ln>
        </p:spPr>
      </p:sp>
      <p:sp>
        <p:nvSpPr>
          <p:cNvPr id="670" name="Google Shape;670;p189"/>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3749">
          <p15:clr>
            <a:srgbClr val="5ACBF0"/>
          </p15:clr>
        </p15:guide>
        <p15:guide id="5" pos="3931">
          <p15:clr>
            <a:srgbClr val="5ACBF0"/>
          </p15:clr>
        </p15:guide>
        <p15:guide id="6" orient="horz" pos="3464">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picture content">
  <p:cSld name="Three picture content">
    <p:spTree>
      <p:nvGrpSpPr>
        <p:cNvPr id="671" name="Shape 671"/>
        <p:cNvGrpSpPr/>
        <p:nvPr/>
      </p:nvGrpSpPr>
      <p:grpSpPr>
        <a:xfrm>
          <a:off x="0" y="0"/>
          <a:ext cx="0" cy="0"/>
          <a:chOff x="0" y="0"/>
          <a:chExt cx="0" cy="0"/>
        </a:xfrm>
      </p:grpSpPr>
      <p:sp>
        <p:nvSpPr>
          <p:cNvPr id="672" name="Google Shape;672;p190"/>
          <p:cNvSpPr txBox="1"/>
          <p:nvPr>
            <p:ph type="title"/>
          </p:nvPr>
        </p:nvSpPr>
        <p:spPr>
          <a:xfrm>
            <a:off x="588263" y="457200"/>
            <a:ext cx="11018400" cy="983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3" name="Google Shape;673;p190"/>
          <p:cNvSpPr txBox="1"/>
          <p:nvPr>
            <p:ph idx="1" type="body"/>
          </p:nvPr>
        </p:nvSpPr>
        <p:spPr>
          <a:xfrm>
            <a:off x="582613" y="5689600"/>
            <a:ext cx="3474900" cy="57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674" name="Google Shape;674;p190"/>
          <p:cNvSpPr/>
          <p:nvPr>
            <p:ph idx="2" type="pic"/>
          </p:nvPr>
        </p:nvSpPr>
        <p:spPr>
          <a:xfrm>
            <a:off x="582612" y="2025650"/>
            <a:ext cx="3474600" cy="3474600"/>
          </a:xfrm>
          <a:prstGeom prst="rect">
            <a:avLst/>
          </a:prstGeom>
          <a:noFill/>
          <a:ln>
            <a:noFill/>
          </a:ln>
        </p:spPr>
      </p:sp>
      <p:sp>
        <p:nvSpPr>
          <p:cNvPr id="675" name="Google Shape;675;p190"/>
          <p:cNvSpPr txBox="1"/>
          <p:nvPr>
            <p:ph idx="3" type="body"/>
          </p:nvPr>
        </p:nvSpPr>
        <p:spPr>
          <a:xfrm>
            <a:off x="4358640" y="5689600"/>
            <a:ext cx="3474900" cy="57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676" name="Google Shape;676;p190"/>
          <p:cNvSpPr/>
          <p:nvPr>
            <p:ph idx="4" type="pic"/>
          </p:nvPr>
        </p:nvSpPr>
        <p:spPr>
          <a:xfrm>
            <a:off x="4358640" y="2025650"/>
            <a:ext cx="3474600" cy="3474600"/>
          </a:xfrm>
          <a:prstGeom prst="rect">
            <a:avLst/>
          </a:prstGeom>
          <a:noFill/>
          <a:ln>
            <a:noFill/>
          </a:ln>
        </p:spPr>
      </p:sp>
      <p:sp>
        <p:nvSpPr>
          <p:cNvPr id="677" name="Google Shape;677;p190"/>
          <p:cNvSpPr txBox="1"/>
          <p:nvPr>
            <p:ph idx="5" type="body"/>
          </p:nvPr>
        </p:nvSpPr>
        <p:spPr>
          <a:xfrm>
            <a:off x="8134351" y="5689600"/>
            <a:ext cx="3474900" cy="5793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678" name="Google Shape;678;p190"/>
          <p:cNvSpPr/>
          <p:nvPr>
            <p:ph idx="6" type="pic"/>
          </p:nvPr>
        </p:nvSpPr>
        <p:spPr>
          <a:xfrm>
            <a:off x="8132063" y="2025650"/>
            <a:ext cx="3474600" cy="3474600"/>
          </a:xfrm>
          <a:prstGeom prst="rect">
            <a:avLst/>
          </a:prstGeom>
          <a:noFill/>
          <a:ln>
            <a:noFill/>
          </a:ln>
        </p:spPr>
      </p:sp>
      <p:sp>
        <p:nvSpPr>
          <p:cNvPr id="679" name="Google Shape;679;p190"/>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3584">
          <p15:clr>
            <a:srgbClr val="5ACBF0"/>
          </p15:clr>
        </p15:guide>
        <p15:guide id="2" orient="horz" pos="1276">
          <p15:clr>
            <a:srgbClr val="5ACBF0"/>
          </p15:clr>
        </p15:guide>
        <p15:guide id="3" orient="horz" pos="288">
          <p15:clr>
            <a:srgbClr val="5ACBF0"/>
          </p15:clr>
        </p15:guide>
        <p15:guide id="4" pos="2557">
          <p15:clr>
            <a:srgbClr val="5ACBF0"/>
          </p15:clr>
        </p15:guide>
        <p15:guide id="5" pos="2744">
          <p15:clr>
            <a:srgbClr val="5ACBF0"/>
          </p15:clr>
        </p15:guide>
        <p15:guide id="6" pos="4936">
          <p15:clr>
            <a:srgbClr val="5ACBF0"/>
          </p15:clr>
        </p15:guide>
        <p15:guide id="7" pos="5123">
          <p15:clr>
            <a:srgbClr val="5ACBF0"/>
          </p15:clr>
        </p15:guide>
        <p15:guide id="8" orient="horz" pos="3465">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picture content">
  <p:cSld name="Four picture content">
    <p:spTree>
      <p:nvGrpSpPr>
        <p:cNvPr id="680" name="Shape 680"/>
        <p:cNvGrpSpPr/>
        <p:nvPr/>
      </p:nvGrpSpPr>
      <p:grpSpPr>
        <a:xfrm>
          <a:off x="0" y="0"/>
          <a:ext cx="0" cy="0"/>
          <a:chOff x="0" y="0"/>
          <a:chExt cx="0" cy="0"/>
        </a:xfrm>
      </p:grpSpPr>
      <p:sp>
        <p:nvSpPr>
          <p:cNvPr id="681" name="Google Shape;681;p191"/>
          <p:cNvSpPr txBox="1"/>
          <p:nvPr>
            <p:ph type="title"/>
          </p:nvPr>
        </p:nvSpPr>
        <p:spPr>
          <a:xfrm>
            <a:off x="588263" y="457200"/>
            <a:ext cx="11018400" cy="983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2" name="Google Shape;682;p191"/>
          <p:cNvSpPr txBox="1"/>
          <p:nvPr>
            <p:ph idx="1" type="body"/>
          </p:nvPr>
        </p:nvSpPr>
        <p:spPr>
          <a:xfrm>
            <a:off x="582613" y="4753938"/>
            <a:ext cx="2532900" cy="1515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683" name="Google Shape;683;p191"/>
          <p:cNvSpPr/>
          <p:nvPr>
            <p:ph idx="2" type="pic"/>
          </p:nvPr>
        </p:nvSpPr>
        <p:spPr>
          <a:xfrm>
            <a:off x="582612" y="2025650"/>
            <a:ext cx="2532900" cy="2532900"/>
          </a:xfrm>
          <a:prstGeom prst="rect">
            <a:avLst/>
          </a:prstGeom>
          <a:noFill/>
          <a:ln>
            <a:noFill/>
          </a:ln>
        </p:spPr>
      </p:sp>
      <p:sp>
        <p:nvSpPr>
          <p:cNvPr id="684" name="Google Shape;684;p191"/>
          <p:cNvSpPr txBox="1"/>
          <p:nvPr>
            <p:ph idx="3" type="body"/>
          </p:nvPr>
        </p:nvSpPr>
        <p:spPr>
          <a:xfrm>
            <a:off x="3413908" y="4753938"/>
            <a:ext cx="2532900" cy="1515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685" name="Google Shape;685;p191"/>
          <p:cNvSpPr/>
          <p:nvPr>
            <p:ph idx="4" type="pic"/>
          </p:nvPr>
        </p:nvSpPr>
        <p:spPr>
          <a:xfrm>
            <a:off x="3413908" y="2025650"/>
            <a:ext cx="2532900" cy="2532900"/>
          </a:xfrm>
          <a:prstGeom prst="rect">
            <a:avLst/>
          </a:prstGeom>
          <a:noFill/>
          <a:ln>
            <a:noFill/>
          </a:ln>
        </p:spPr>
      </p:sp>
      <p:sp>
        <p:nvSpPr>
          <p:cNvPr id="686" name="Google Shape;686;p191"/>
          <p:cNvSpPr txBox="1"/>
          <p:nvPr>
            <p:ph idx="5" type="body"/>
          </p:nvPr>
        </p:nvSpPr>
        <p:spPr>
          <a:xfrm>
            <a:off x="6245204" y="4753938"/>
            <a:ext cx="2532900" cy="1515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687" name="Google Shape;687;p191"/>
          <p:cNvSpPr/>
          <p:nvPr>
            <p:ph idx="6" type="pic"/>
          </p:nvPr>
        </p:nvSpPr>
        <p:spPr>
          <a:xfrm>
            <a:off x="6245204" y="2025650"/>
            <a:ext cx="2532900" cy="2532900"/>
          </a:xfrm>
          <a:prstGeom prst="rect">
            <a:avLst/>
          </a:prstGeom>
          <a:noFill/>
          <a:ln>
            <a:noFill/>
          </a:ln>
        </p:spPr>
      </p:sp>
      <p:sp>
        <p:nvSpPr>
          <p:cNvPr id="688" name="Google Shape;688;p191"/>
          <p:cNvSpPr txBox="1"/>
          <p:nvPr>
            <p:ph idx="7" type="body"/>
          </p:nvPr>
        </p:nvSpPr>
        <p:spPr>
          <a:xfrm>
            <a:off x="9076500" y="4753938"/>
            <a:ext cx="2532900" cy="15150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689" name="Google Shape;689;p191"/>
          <p:cNvSpPr/>
          <p:nvPr>
            <p:ph idx="8" type="pic"/>
          </p:nvPr>
        </p:nvSpPr>
        <p:spPr>
          <a:xfrm>
            <a:off x="9073895" y="2025650"/>
            <a:ext cx="2532900" cy="2532900"/>
          </a:xfrm>
          <a:prstGeom prst="rect">
            <a:avLst/>
          </a:prstGeom>
          <a:noFill/>
          <a:ln>
            <a:noFill/>
          </a:ln>
        </p:spPr>
      </p:sp>
      <p:sp>
        <p:nvSpPr>
          <p:cNvPr id="690" name="Google Shape;690;p191"/>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2993">
          <p15:clr>
            <a:srgbClr val="5ACBF0"/>
          </p15:clr>
        </p15:guide>
        <p15:guide id="2" orient="horz" pos="1276">
          <p15:clr>
            <a:srgbClr val="5ACBF0"/>
          </p15:clr>
        </p15:guide>
        <p15:guide id="3" orient="horz" pos="288">
          <p15:clr>
            <a:srgbClr val="5ACBF0"/>
          </p15:clr>
        </p15:guide>
        <p15:guide id="4" pos="1963">
          <p15:clr>
            <a:srgbClr val="5ACBF0"/>
          </p15:clr>
        </p15:guide>
        <p15:guide id="5" pos="2150">
          <p15:clr>
            <a:srgbClr val="5ACBF0"/>
          </p15:clr>
        </p15:guide>
        <p15:guide id="6" pos="3746">
          <p15:clr>
            <a:srgbClr val="5ACBF0"/>
          </p15:clr>
        </p15:guide>
        <p15:guide id="7" pos="3934">
          <p15:clr>
            <a:srgbClr val="5ACBF0"/>
          </p15:clr>
        </p15:guide>
        <p15:guide id="8" pos="5530">
          <p15:clr>
            <a:srgbClr val="5ACBF0"/>
          </p15:clr>
        </p15:guide>
        <p15:guide id="9" pos="5716">
          <p15:clr>
            <a:srgbClr val="5ACBF0"/>
          </p15:clr>
        </p15:guide>
        <p15:guide id="10" orient="horz" pos="2870">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filmstrip photos">
  <p:cSld name="Two filmstrip photos">
    <p:spTree>
      <p:nvGrpSpPr>
        <p:cNvPr id="691" name="Shape 691"/>
        <p:cNvGrpSpPr/>
        <p:nvPr/>
      </p:nvGrpSpPr>
      <p:grpSpPr>
        <a:xfrm>
          <a:off x="0" y="0"/>
          <a:ext cx="0" cy="0"/>
          <a:chOff x="0" y="0"/>
          <a:chExt cx="0" cy="0"/>
        </a:xfrm>
      </p:grpSpPr>
      <p:sp>
        <p:nvSpPr>
          <p:cNvPr id="692" name="Google Shape;692;p192"/>
          <p:cNvSpPr txBox="1"/>
          <p:nvPr>
            <p:ph type="title"/>
          </p:nvPr>
        </p:nvSpPr>
        <p:spPr>
          <a:xfrm>
            <a:off x="588263" y="585788"/>
            <a:ext cx="11018400" cy="1115700"/>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3" name="Google Shape;693;p192"/>
          <p:cNvSpPr txBox="1"/>
          <p:nvPr>
            <p:ph idx="1" type="body"/>
          </p:nvPr>
        </p:nvSpPr>
        <p:spPr>
          <a:xfrm>
            <a:off x="585216" y="5334000"/>
            <a:ext cx="4892100" cy="935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694" name="Google Shape;694;p192"/>
          <p:cNvSpPr/>
          <p:nvPr>
            <p:ph idx="2" type="pic"/>
          </p:nvPr>
        </p:nvSpPr>
        <p:spPr>
          <a:xfrm>
            <a:off x="0" y="2286000"/>
            <a:ext cx="6062400" cy="2807100"/>
          </a:xfrm>
          <a:prstGeom prst="rect">
            <a:avLst/>
          </a:prstGeom>
          <a:noFill/>
          <a:ln>
            <a:noFill/>
          </a:ln>
        </p:spPr>
      </p:sp>
      <p:sp>
        <p:nvSpPr>
          <p:cNvPr id="695" name="Google Shape;695;p192"/>
          <p:cNvSpPr txBox="1"/>
          <p:nvPr>
            <p:ph idx="3" type="body"/>
          </p:nvPr>
        </p:nvSpPr>
        <p:spPr>
          <a:xfrm>
            <a:off x="6714744" y="5334000"/>
            <a:ext cx="4892100" cy="9381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696" name="Google Shape;696;p192"/>
          <p:cNvSpPr/>
          <p:nvPr>
            <p:ph idx="4" type="pic"/>
          </p:nvPr>
        </p:nvSpPr>
        <p:spPr>
          <a:xfrm>
            <a:off x="6129528" y="2286000"/>
            <a:ext cx="6062400" cy="2807100"/>
          </a:xfrm>
          <a:prstGeom prst="rect">
            <a:avLst/>
          </a:prstGeom>
          <a:noFill/>
          <a:ln>
            <a:noFill/>
          </a:ln>
        </p:spPr>
      </p:sp>
      <p:sp>
        <p:nvSpPr>
          <p:cNvPr id="697" name="Google Shape;697;p192"/>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720">
          <p15:clr>
            <a:srgbClr val="5ACBF0"/>
          </p15:clr>
        </p15:guide>
        <p15:guide id="2" orient="horz" pos="1440">
          <p15:clr>
            <a:srgbClr val="5ACBF0"/>
          </p15:clr>
        </p15:guide>
        <p15:guide id="3" orient="horz" pos="3209">
          <p15:clr>
            <a:srgbClr val="5ACBF0"/>
          </p15:clr>
        </p15:guide>
        <p15:guide id="4" pos="3826">
          <p15:clr>
            <a:srgbClr val="5ACBF0"/>
          </p15:clr>
        </p15:guide>
        <p15:guide id="5" pos="3859">
          <p15:clr>
            <a:srgbClr val="5ACBF0"/>
          </p15:clr>
        </p15:guide>
        <p15:guide id="6" pos="1910">
          <p15:clr>
            <a:srgbClr val="5ACBF0"/>
          </p15:clr>
        </p15:guide>
        <p15:guide id="7" pos="5770">
          <p15:clr>
            <a:srgbClr val="5ACBF0"/>
          </p15:clr>
        </p15:guide>
        <p15:guide id="8" orient="horz" pos="3360">
          <p15:clr>
            <a:srgbClr val="5ACBF0"/>
          </p15:clr>
        </p15:guide>
        <p15:guide id="9" orient="horz">
          <p15:clr>
            <a:srgbClr val="5ACBF0"/>
          </p15:clr>
        </p15:guide>
        <p15:guide id="10" pos="3451">
          <p15:clr>
            <a:srgbClr val="5ACBF0"/>
          </p15:clr>
        </p15:guide>
        <p15:guide id="11" pos="4229">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filmstrip photos">
  <p:cSld name="Three filmstrip photos">
    <p:spTree>
      <p:nvGrpSpPr>
        <p:cNvPr id="698" name="Shape 698"/>
        <p:cNvGrpSpPr/>
        <p:nvPr/>
      </p:nvGrpSpPr>
      <p:grpSpPr>
        <a:xfrm>
          <a:off x="0" y="0"/>
          <a:ext cx="0" cy="0"/>
          <a:chOff x="0" y="0"/>
          <a:chExt cx="0" cy="0"/>
        </a:xfrm>
      </p:grpSpPr>
      <p:sp>
        <p:nvSpPr>
          <p:cNvPr id="699" name="Google Shape;699;p193"/>
          <p:cNvSpPr txBox="1"/>
          <p:nvPr>
            <p:ph type="title"/>
          </p:nvPr>
        </p:nvSpPr>
        <p:spPr>
          <a:xfrm>
            <a:off x="588263" y="585787"/>
            <a:ext cx="11018400" cy="1115700"/>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0" name="Google Shape;700;p193"/>
          <p:cNvSpPr txBox="1"/>
          <p:nvPr>
            <p:ph idx="1" type="body"/>
          </p:nvPr>
        </p:nvSpPr>
        <p:spPr>
          <a:xfrm>
            <a:off x="585216" y="4800600"/>
            <a:ext cx="2853000" cy="14685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01" name="Google Shape;701;p193"/>
          <p:cNvSpPr/>
          <p:nvPr>
            <p:ph idx="2" type="pic"/>
          </p:nvPr>
        </p:nvSpPr>
        <p:spPr>
          <a:xfrm>
            <a:off x="0" y="2286000"/>
            <a:ext cx="4023300" cy="2286000"/>
          </a:xfrm>
          <a:prstGeom prst="rect">
            <a:avLst/>
          </a:prstGeom>
          <a:noFill/>
          <a:ln>
            <a:noFill/>
          </a:ln>
        </p:spPr>
      </p:sp>
      <p:sp>
        <p:nvSpPr>
          <p:cNvPr id="702" name="Google Shape;702;p193"/>
          <p:cNvSpPr txBox="1"/>
          <p:nvPr>
            <p:ph idx="3" type="body"/>
          </p:nvPr>
        </p:nvSpPr>
        <p:spPr>
          <a:xfrm>
            <a:off x="4669536" y="4799409"/>
            <a:ext cx="2853000" cy="1472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03" name="Google Shape;703;p193"/>
          <p:cNvSpPr/>
          <p:nvPr>
            <p:ph idx="4" type="pic"/>
          </p:nvPr>
        </p:nvSpPr>
        <p:spPr>
          <a:xfrm>
            <a:off x="4084320" y="2286000"/>
            <a:ext cx="4023300" cy="2286000"/>
          </a:xfrm>
          <a:prstGeom prst="rect">
            <a:avLst/>
          </a:prstGeom>
          <a:noFill/>
          <a:ln>
            <a:noFill/>
          </a:ln>
        </p:spPr>
      </p:sp>
      <p:sp>
        <p:nvSpPr>
          <p:cNvPr id="704" name="Google Shape;704;p193"/>
          <p:cNvSpPr txBox="1"/>
          <p:nvPr>
            <p:ph idx="5" type="body"/>
          </p:nvPr>
        </p:nvSpPr>
        <p:spPr>
          <a:xfrm>
            <a:off x="8753856" y="4799410"/>
            <a:ext cx="2853000" cy="1469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05" name="Google Shape;705;p193"/>
          <p:cNvSpPr/>
          <p:nvPr>
            <p:ph idx="6" type="pic"/>
          </p:nvPr>
        </p:nvSpPr>
        <p:spPr>
          <a:xfrm>
            <a:off x="8168640" y="2286000"/>
            <a:ext cx="4023300" cy="2286000"/>
          </a:xfrm>
          <a:prstGeom prst="rect">
            <a:avLst/>
          </a:prstGeom>
          <a:noFill/>
          <a:ln>
            <a:noFill/>
          </a:ln>
        </p:spPr>
      </p:sp>
      <p:sp>
        <p:nvSpPr>
          <p:cNvPr id="706" name="Google Shape;706;p193"/>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7" pos="5109">
          <p15:clr>
            <a:srgbClr val="5ACBF0"/>
          </p15:clr>
        </p15:guide>
        <p15:guide id="8" pos="5145">
          <p15:clr>
            <a:srgbClr val="5ACBF0"/>
          </p15:clr>
        </p15:guide>
        <p15:guide id="9" pos="1266">
          <p15:clr>
            <a:srgbClr val="5ACBF0"/>
          </p15:clr>
        </p15:guide>
        <p15:guide id="10" pos="3840">
          <p15:clr>
            <a:srgbClr val="5ACBF0"/>
          </p15:clr>
        </p15:guide>
        <p15:guide id="11" pos="6414">
          <p15:clr>
            <a:srgbClr val="5ACBF0"/>
          </p15:clr>
        </p15:guide>
        <p15:guide id="12" orient="horz" pos="1074">
          <p15:clr>
            <a:srgbClr val="5ACBF0"/>
          </p15:clr>
        </p15:guide>
        <p15:guide id="13" pos="2168">
          <p15:clr>
            <a:srgbClr val="5ACBF0"/>
          </p15:clr>
        </p15:guide>
        <p15:guide id="14" pos="2944">
          <p15:clr>
            <a:srgbClr val="5ACBF0"/>
          </p15:clr>
        </p15:guide>
        <p15:guide id="15" pos="4738">
          <p15:clr>
            <a:srgbClr val="5ACBF0"/>
          </p15:clr>
        </p15:guide>
        <p15:guide id="16" pos="5514">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filmstrip photos">
  <p:cSld name="Four filmstrip photos">
    <p:spTree>
      <p:nvGrpSpPr>
        <p:cNvPr id="707" name="Shape 707"/>
        <p:cNvGrpSpPr/>
        <p:nvPr/>
      </p:nvGrpSpPr>
      <p:grpSpPr>
        <a:xfrm>
          <a:off x="0" y="0"/>
          <a:ext cx="0" cy="0"/>
          <a:chOff x="0" y="0"/>
          <a:chExt cx="0" cy="0"/>
        </a:xfrm>
      </p:grpSpPr>
      <p:sp>
        <p:nvSpPr>
          <p:cNvPr id="708" name="Google Shape;708;p194"/>
          <p:cNvSpPr txBox="1"/>
          <p:nvPr>
            <p:ph type="title"/>
          </p:nvPr>
        </p:nvSpPr>
        <p:spPr>
          <a:xfrm>
            <a:off x="588263" y="585788"/>
            <a:ext cx="11018400" cy="1115700"/>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9" name="Google Shape;709;p194"/>
          <p:cNvSpPr txBox="1"/>
          <p:nvPr>
            <p:ph idx="1" type="body"/>
          </p:nvPr>
        </p:nvSpPr>
        <p:spPr>
          <a:xfrm>
            <a:off x="585216" y="4800600"/>
            <a:ext cx="1828800" cy="14685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10" name="Google Shape;710;p194"/>
          <p:cNvSpPr/>
          <p:nvPr>
            <p:ph idx="2" type="pic"/>
          </p:nvPr>
        </p:nvSpPr>
        <p:spPr>
          <a:xfrm>
            <a:off x="0" y="2286000"/>
            <a:ext cx="2999100" cy="2286000"/>
          </a:xfrm>
          <a:prstGeom prst="rect">
            <a:avLst/>
          </a:prstGeom>
          <a:noFill/>
          <a:ln>
            <a:noFill/>
          </a:ln>
        </p:spPr>
      </p:sp>
      <p:sp>
        <p:nvSpPr>
          <p:cNvPr id="711" name="Google Shape;711;p194"/>
          <p:cNvSpPr txBox="1"/>
          <p:nvPr>
            <p:ph idx="3" type="body"/>
          </p:nvPr>
        </p:nvSpPr>
        <p:spPr>
          <a:xfrm>
            <a:off x="3649472" y="4799409"/>
            <a:ext cx="1828800" cy="1472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12" name="Google Shape;712;p194"/>
          <p:cNvSpPr/>
          <p:nvPr>
            <p:ph idx="4" type="pic"/>
          </p:nvPr>
        </p:nvSpPr>
        <p:spPr>
          <a:xfrm>
            <a:off x="3064256" y="2286000"/>
            <a:ext cx="2999100" cy="2286000"/>
          </a:xfrm>
          <a:prstGeom prst="rect">
            <a:avLst/>
          </a:prstGeom>
          <a:noFill/>
          <a:ln>
            <a:noFill/>
          </a:ln>
        </p:spPr>
      </p:sp>
      <p:sp>
        <p:nvSpPr>
          <p:cNvPr id="713" name="Google Shape;713;p194"/>
          <p:cNvSpPr txBox="1"/>
          <p:nvPr>
            <p:ph idx="5" type="body"/>
          </p:nvPr>
        </p:nvSpPr>
        <p:spPr>
          <a:xfrm>
            <a:off x="6713728" y="4799410"/>
            <a:ext cx="1828800" cy="1469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14" name="Google Shape;714;p194"/>
          <p:cNvSpPr/>
          <p:nvPr>
            <p:ph idx="6" type="pic"/>
          </p:nvPr>
        </p:nvSpPr>
        <p:spPr>
          <a:xfrm>
            <a:off x="6128512" y="2286000"/>
            <a:ext cx="2999100" cy="2286000"/>
          </a:xfrm>
          <a:prstGeom prst="rect">
            <a:avLst/>
          </a:prstGeom>
          <a:noFill/>
          <a:ln>
            <a:noFill/>
          </a:ln>
        </p:spPr>
      </p:sp>
      <p:sp>
        <p:nvSpPr>
          <p:cNvPr id="715" name="Google Shape;715;p194"/>
          <p:cNvSpPr txBox="1"/>
          <p:nvPr>
            <p:ph idx="7" type="body"/>
          </p:nvPr>
        </p:nvSpPr>
        <p:spPr>
          <a:xfrm>
            <a:off x="9777984" y="4799409"/>
            <a:ext cx="1828800" cy="1469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16" name="Google Shape;716;p194"/>
          <p:cNvSpPr/>
          <p:nvPr>
            <p:ph idx="8" type="pic"/>
          </p:nvPr>
        </p:nvSpPr>
        <p:spPr>
          <a:xfrm>
            <a:off x="9192768" y="2286000"/>
            <a:ext cx="2999100" cy="2286000"/>
          </a:xfrm>
          <a:prstGeom prst="rect">
            <a:avLst/>
          </a:prstGeom>
          <a:noFill/>
          <a:ln>
            <a:noFill/>
          </a:ln>
        </p:spPr>
      </p:sp>
      <p:sp>
        <p:nvSpPr>
          <p:cNvPr id="717" name="Google Shape;717;p194"/>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filmstrip photos">
  <p:cSld name="Five filmstrip photos">
    <p:spTree>
      <p:nvGrpSpPr>
        <p:cNvPr id="718" name="Shape 718"/>
        <p:cNvGrpSpPr/>
        <p:nvPr/>
      </p:nvGrpSpPr>
      <p:grpSpPr>
        <a:xfrm>
          <a:off x="0" y="0"/>
          <a:ext cx="0" cy="0"/>
          <a:chOff x="0" y="0"/>
          <a:chExt cx="0" cy="0"/>
        </a:xfrm>
      </p:grpSpPr>
      <p:sp>
        <p:nvSpPr>
          <p:cNvPr id="719" name="Google Shape;719;p195"/>
          <p:cNvSpPr txBox="1"/>
          <p:nvPr>
            <p:ph type="title"/>
          </p:nvPr>
        </p:nvSpPr>
        <p:spPr>
          <a:xfrm>
            <a:off x="588263" y="585788"/>
            <a:ext cx="11018400" cy="1115700"/>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0" name="Google Shape;720;p195"/>
          <p:cNvSpPr txBox="1"/>
          <p:nvPr>
            <p:ph idx="1" type="body"/>
          </p:nvPr>
        </p:nvSpPr>
        <p:spPr>
          <a:xfrm>
            <a:off x="292608" y="4800600"/>
            <a:ext cx="1801500" cy="14685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21" name="Google Shape;721;p195"/>
          <p:cNvSpPr/>
          <p:nvPr>
            <p:ph idx="2" type="pic"/>
          </p:nvPr>
        </p:nvSpPr>
        <p:spPr>
          <a:xfrm>
            <a:off x="0" y="2286000"/>
            <a:ext cx="2386500" cy="2286000"/>
          </a:xfrm>
          <a:prstGeom prst="rect">
            <a:avLst/>
          </a:prstGeom>
          <a:noFill/>
          <a:ln>
            <a:noFill/>
          </a:ln>
        </p:spPr>
      </p:sp>
      <p:sp>
        <p:nvSpPr>
          <p:cNvPr id="722" name="Google Shape;722;p195"/>
          <p:cNvSpPr txBox="1"/>
          <p:nvPr>
            <p:ph idx="3" type="body"/>
          </p:nvPr>
        </p:nvSpPr>
        <p:spPr>
          <a:xfrm>
            <a:off x="2743962" y="4799409"/>
            <a:ext cx="1801500" cy="1472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23" name="Google Shape;723;p195"/>
          <p:cNvSpPr/>
          <p:nvPr>
            <p:ph idx="4" type="pic"/>
          </p:nvPr>
        </p:nvSpPr>
        <p:spPr>
          <a:xfrm>
            <a:off x="2451354" y="2286000"/>
            <a:ext cx="2386500" cy="2286000"/>
          </a:xfrm>
          <a:prstGeom prst="rect">
            <a:avLst/>
          </a:prstGeom>
          <a:noFill/>
          <a:ln>
            <a:noFill/>
          </a:ln>
        </p:spPr>
      </p:sp>
      <p:sp>
        <p:nvSpPr>
          <p:cNvPr id="724" name="Google Shape;724;p195"/>
          <p:cNvSpPr txBox="1"/>
          <p:nvPr>
            <p:ph idx="5" type="body"/>
          </p:nvPr>
        </p:nvSpPr>
        <p:spPr>
          <a:xfrm>
            <a:off x="5195316" y="4799410"/>
            <a:ext cx="1801500" cy="1469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25" name="Google Shape;725;p195"/>
          <p:cNvSpPr/>
          <p:nvPr>
            <p:ph idx="6" type="pic"/>
          </p:nvPr>
        </p:nvSpPr>
        <p:spPr>
          <a:xfrm>
            <a:off x="4902708" y="2286000"/>
            <a:ext cx="2386500" cy="2286000"/>
          </a:xfrm>
          <a:prstGeom prst="rect">
            <a:avLst/>
          </a:prstGeom>
          <a:noFill/>
          <a:ln>
            <a:noFill/>
          </a:ln>
        </p:spPr>
      </p:sp>
      <p:sp>
        <p:nvSpPr>
          <p:cNvPr id="726" name="Google Shape;726;p195"/>
          <p:cNvSpPr txBox="1"/>
          <p:nvPr>
            <p:ph idx="7" type="body"/>
          </p:nvPr>
        </p:nvSpPr>
        <p:spPr>
          <a:xfrm>
            <a:off x="7646670" y="4799409"/>
            <a:ext cx="1801500" cy="1469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27" name="Google Shape;727;p195"/>
          <p:cNvSpPr/>
          <p:nvPr>
            <p:ph idx="8" type="pic"/>
          </p:nvPr>
        </p:nvSpPr>
        <p:spPr>
          <a:xfrm>
            <a:off x="7354062" y="2286000"/>
            <a:ext cx="2386500" cy="2286000"/>
          </a:xfrm>
          <a:prstGeom prst="rect">
            <a:avLst/>
          </a:prstGeom>
          <a:noFill/>
          <a:ln>
            <a:noFill/>
          </a:ln>
        </p:spPr>
      </p:sp>
      <p:sp>
        <p:nvSpPr>
          <p:cNvPr id="728" name="Google Shape;728;p195"/>
          <p:cNvSpPr txBox="1"/>
          <p:nvPr>
            <p:ph idx="9" type="body"/>
          </p:nvPr>
        </p:nvSpPr>
        <p:spPr>
          <a:xfrm>
            <a:off x="10098024" y="4799409"/>
            <a:ext cx="1801500" cy="1469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29" name="Google Shape;729;p195"/>
          <p:cNvSpPr/>
          <p:nvPr>
            <p:ph idx="13" type="pic"/>
          </p:nvPr>
        </p:nvSpPr>
        <p:spPr>
          <a:xfrm>
            <a:off x="9805416" y="2286000"/>
            <a:ext cx="2386500" cy="2286000"/>
          </a:xfrm>
          <a:prstGeom prst="rect">
            <a:avLst/>
          </a:prstGeom>
          <a:noFill/>
          <a:ln>
            <a:noFill/>
          </a:ln>
        </p:spPr>
      </p:sp>
      <p:sp>
        <p:nvSpPr>
          <p:cNvPr id="730" name="Google Shape;730;p195"/>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4631">
          <p15:clr>
            <a:srgbClr val="5ACBF0"/>
          </p15:clr>
        </p15:guide>
        <p15:guide id="6" pos="4593">
          <p15:clr>
            <a:srgbClr val="5ACBF0"/>
          </p15:clr>
        </p15:guide>
        <p15:guide id="7" pos="6134">
          <p15:clr>
            <a:srgbClr val="5ACBF0"/>
          </p15:clr>
        </p15:guide>
        <p15:guide id="8" pos="1323">
          <p15:clr>
            <a:srgbClr val="5ACBF0"/>
          </p15:clr>
        </p15:guide>
        <p15:guide id="9" pos="2865">
          <p15:clr>
            <a:srgbClr val="5ACBF0"/>
          </p15:clr>
        </p15:guide>
        <p15:guide id="10" pos="4815">
          <p15:clr>
            <a:srgbClr val="5ACBF0"/>
          </p15:clr>
        </p15:guide>
        <p15:guide id="11" pos="6361">
          <p15:clr>
            <a:srgbClr val="5ACBF0"/>
          </p15:clr>
        </p15:guide>
        <p15:guide id="12" orient="horz">
          <p15:clr>
            <a:srgbClr val="5ACBF0"/>
          </p15:clr>
        </p15:guide>
        <p15:guide id="13" pos="1727">
          <p15:clr>
            <a:srgbClr val="5ACBF0"/>
          </p15:clr>
        </p15:guide>
        <p15:guide id="14" pos="2294">
          <p15:clr>
            <a:srgbClr val="5ACBF0"/>
          </p15:clr>
        </p15:guide>
        <p15:guide id="15" pos="3273">
          <p15:clr>
            <a:srgbClr val="5ACBF0"/>
          </p15:clr>
        </p15:guide>
        <p15:guide id="16" pos="4411">
          <p15:clr>
            <a:srgbClr val="5ACBF0"/>
          </p15:clr>
        </p15:guide>
        <p15:guide id="17" pos="6179">
          <p15:clr>
            <a:srgbClr val="5ACBF0"/>
          </p15:clr>
        </p15:guide>
        <p15:guide id="18" pos="1501">
          <p15:clr>
            <a:srgbClr val="5ACBF0"/>
          </p15:clr>
        </p15:guide>
        <p15:guide id="19" pos="1543">
          <p15:clr>
            <a:srgbClr val="5ACBF0"/>
          </p15:clr>
        </p15:guide>
        <p15:guide id="20" pos="3049">
          <p15:clr>
            <a:srgbClr val="5ACBF0"/>
          </p15:clr>
        </p15:guide>
        <p15:guide id="21" pos="3088">
          <p15:clr>
            <a:srgbClr val="5ACBF0"/>
          </p15:clr>
        </p15:guide>
        <p15:guide id="22" pos="5954">
          <p15:clr>
            <a:srgbClr val="5ACBF0"/>
          </p15:clr>
        </p15:guide>
        <p15:guide id="23" pos="3840">
          <p15:clr>
            <a:srgbClr val="5ACBF0"/>
          </p15:clr>
        </p15:guide>
        <p15:guide id="24" pos="5386">
          <p15:clr>
            <a:srgbClr val="5ACBF0"/>
          </p15:clr>
        </p15:guide>
        <p15:guide id="25" pos="753">
          <p15:clr>
            <a:srgbClr val="5ACBF0"/>
          </p15:clr>
        </p15:guide>
        <p15:guide id="26" pos="6927">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5">
  <p:cSld name="Title and text side by side 5">
    <p:bg>
      <p:bgPr>
        <a:solidFill>
          <a:schemeClr val="dk2"/>
        </a:solidFill>
      </p:bgPr>
    </p:bg>
    <p:spTree>
      <p:nvGrpSpPr>
        <p:cNvPr id="48" name="Shape 48"/>
        <p:cNvGrpSpPr/>
        <p:nvPr/>
      </p:nvGrpSpPr>
      <p:grpSpPr>
        <a:xfrm>
          <a:off x="0" y="0"/>
          <a:ext cx="0" cy="0"/>
          <a:chOff x="0" y="0"/>
          <a:chExt cx="0" cy="0"/>
        </a:xfrm>
      </p:grpSpPr>
      <p:cxnSp>
        <p:nvCxnSpPr>
          <p:cNvPr id="49" name="Google Shape;49;p120"/>
          <p:cNvCxnSpPr/>
          <p:nvPr/>
        </p:nvCxnSpPr>
        <p:spPr>
          <a:xfrm>
            <a:off x="6096000" y="1989442"/>
            <a:ext cx="0" cy="2879117"/>
          </a:xfrm>
          <a:prstGeom prst="straightConnector1">
            <a:avLst/>
          </a:prstGeom>
          <a:noFill/>
          <a:ln cap="flat" cmpd="sng" w="28575">
            <a:solidFill>
              <a:schemeClr val="lt1"/>
            </a:solidFill>
            <a:prstDash val="solid"/>
            <a:round/>
            <a:headEnd len="sm" w="sm" type="none"/>
            <a:tailEnd len="sm" w="sm" type="none"/>
          </a:ln>
        </p:spPr>
      </p:cxnSp>
      <p:sp>
        <p:nvSpPr>
          <p:cNvPr id="50" name="Google Shape;50;p120"/>
          <p:cNvSpPr txBox="1"/>
          <p:nvPr>
            <p:ph type="title"/>
          </p:nvPr>
        </p:nvSpPr>
        <p:spPr>
          <a:xfrm>
            <a:off x="588263" y="585788"/>
            <a:ext cx="4894962" cy="568325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0"/>
          <p:cNvSpPr txBox="1"/>
          <p:nvPr>
            <p:ph idx="1" type="body"/>
          </p:nvPr>
        </p:nvSpPr>
        <p:spPr>
          <a:xfrm>
            <a:off x="6672262" y="585788"/>
            <a:ext cx="4937125" cy="5683249"/>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560"/>
              </a:spcBef>
              <a:spcAft>
                <a:spcPts val="0"/>
              </a:spcAft>
              <a:buClr>
                <a:schemeClr val="lt1"/>
              </a:buClr>
              <a:buSzPts val="2520"/>
              <a:buFont typeface="Noto Sans Symbols"/>
              <a:buNone/>
              <a:defRPr>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3749">
          <p15:clr>
            <a:srgbClr val="A4A3A4"/>
          </p15:clr>
        </p15:guide>
        <p15:guide id="6" pos="3931">
          <p15:clr>
            <a:srgbClr val="A4A3A4"/>
          </p15:clr>
        </p15:guide>
        <p15:guide id="7" pos="3840">
          <p15:clr>
            <a:srgbClr val="F26B43"/>
          </p15:clr>
        </p15:guide>
        <p15:guide id="8" pos="3454">
          <p15:clr>
            <a:srgbClr val="FBAE40"/>
          </p15:clr>
        </p15:guide>
        <p15:guide id="9" pos="4203">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round photos">
  <p:cSld name="Three round photos">
    <p:spTree>
      <p:nvGrpSpPr>
        <p:cNvPr id="731" name="Shape 731"/>
        <p:cNvGrpSpPr/>
        <p:nvPr/>
      </p:nvGrpSpPr>
      <p:grpSpPr>
        <a:xfrm>
          <a:off x="0" y="0"/>
          <a:ext cx="0" cy="0"/>
          <a:chOff x="0" y="0"/>
          <a:chExt cx="0" cy="0"/>
        </a:xfrm>
      </p:grpSpPr>
      <p:sp>
        <p:nvSpPr>
          <p:cNvPr id="732" name="Google Shape;732;p196"/>
          <p:cNvSpPr txBox="1"/>
          <p:nvPr>
            <p:ph type="title"/>
          </p:nvPr>
        </p:nvSpPr>
        <p:spPr>
          <a:xfrm>
            <a:off x="588263" y="588962"/>
            <a:ext cx="11018400" cy="1115700"/>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This photo is a 'placeholder' only. Drag or drop your photo here, or click and tap the center to insert a photo." id="733" name="Google Shape;733;p196"/>
          <p:cNvSpPr/>
          <p:nvPr>
            <p:ph idx="2" type="pic"/>
          </p:nvPr>
        </p:nvSpPr>
        <p:spPr>
          <a:xfrm>
            <a:off x="2037906" y="2286000"/>
            <a:ext cx="2313300" cy="2313300"/>
          </a:xfrm>
          <a:prstGeom prst="ellipse">
            <a:avLst/>
          </a:prstGeom>
          <a:noFill/>
          <a:ln>
            <a:noFill/>
          </a:ln>
        </p:spPr>
      </p:sp>
      <p:sp>
        <p:nvSpPr>
          <p:cNvPr id="734" name="Google Shape;734;p196"/>
          <p:cNvSpPr txBox="1"/>
          <p:nvPr>
            <p:ph idx="1" type="body"/>
          </p:nvPr>
        </p:nvSpPr>
        <p:spPr>
          <a:xfrm>
            <a:off x="2037906" y="4800600"/>
            <a:ext cx="2313300" cy="14685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35" name="Google Shape;735;p196"/>
          <p:cNvSpPr/>
          <p:nvPr>
            <p:ph idx="3" type="pic"/>
          </p:nvPr>
        </p:nvSpPr>
        <p:spPr>
          <a:xfrm>
            <a:off x="4939284" y="2286000"/>
            <a:ext cx="2313300" cy="2313300"/>
          </a:xfrm>
          <a:prstGeom prst="ellipse">
            <a:avLst/>
          </a:prstGeom>
          <a:noFill/>
          <a:ln>
            <a:noFill/>
          </a:ln>
        </p:spPr>
      </p:sp>
      <p:sp>
        <p:nvSpPr>
          <p:cNvPr id="736" name="Google Shape;736;p196"/>
          <p:cNvSpPr txBox="1"/>
          <p:nvPr>
            <p:ph idx="4" type="body"/>
          </p:nvPr>
        </p:nvSpPr>
        <p:spPr>
          <a:xfrm>
            <a:off x="4939284" y="4800600"/>
            <a:ext cx="2313300" cy="14685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37" name="Google Shape;737;p196"/>
          <p:cNvSpPr/>
          <p:nvPr>
            <p:ph idx="5" type="pic"/>
          </p:nvPr>
        </p:nvSpPr>
        <p:spPr>
          <a:xfrm>
            <a:off x="7840663" y="2286000"/>
            <a:ext cx="2313300" cy="2313300"/>
          </a:xfrm>
          <a:prstGeom prst="ellipse">
            <a:avLst/>
          </a:prstGeom>
          <a:noFill/>
          <a:ln>
            <a:noFill/>
          </a:ln>
        </p:spPr>
      </p:sp>
      <p:sp>
        <p:nvSpPr>
          <p:cNvPr id="738" name="Google Shape;738;p196"/>
          <p:cNvSpPr txBox="1"/>
          <p:nvPr>
            <p:ph idx="6" type="body"/>
          </p:nvPr>
        </p:nvSpPr>
        <p:spPr>
          <a:xfrm>
            <a:off x="7840663" y="4800600"/>
            <a:ext cx="2313300" cy="14685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39" name="Google Shape;739;p196"/>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0" pos="6397">
          <p15:clr>
            <a:srgbClr val="5ACBF0"/>
          </p15:clr>
        </p15:guide>
        <p15:guide id="11" orient="horz" pos="1440">
          <p15:clr>
            <a:srgbClr val="5ACBF0"/>
          </p15:clr>
        </p15:guide>
        <p15:guide id="12" pos="4938">
          <p15:clr>
            <a:srgbClr val="5ACBF0"/>
          </p15:clr>
        </p15:guide>
        <p15:guide id="13" orient="horz" pos="2894">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round photos">
  <p:cSld name="Four round photos">
    <p:spTree>
      <p:nvGrpSpPr>
        <p:cNvPr id="740" name="Shape 740"/>
        <p:cNvGrpSpPr/>
        <p:nvPr/>
      </p:nvGrpSpPr>
      <p:grpSpPr>
        <a:xfrm>
          <a:off x="0" y="0"/>
          <a:ext cx="0" cy="0"/>
          <a:chOff x="0" y="0"/>
          <a:chExt cx="0" cy="0"/>
        </a:xfrm>
      </p:grpSpPr>
      <p:sp>
        <p:nvSpPr>
          <p:cNvPr id="741" name="Google Shape;741;p197"/>
          <p:cNvSpPr txBox="1"/>
          <p:nvPr>
            <p:ph type="title"/>
          </p:nvPr>
        </p:nvSpPr>
        <p:spPr>
          <a:xfrm>
            <a:off x="588263" y="583007"/>
            <a:ext cx="11018400" cy="1115700"/>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This photo is a 'placeholder' only. Drag or drop your photo here, or click and tap the center to insert a photo." id="742" name="Google Shape;742;p197"/>
          <p:cNvSpPr/>
          <p:nvPr>
            <p:ph idx="2" type="pic"/>
          </p:nvPr>
        </p:nvSpPr>
        <p:spPr>
          <a:xfrm>
            <a:off x="584200" y="2286000"/>
            <a:ext cx="2313300" cy="2313300"/>
          </a:xfrm>
          <a:prstGeom prst="ellipse">
            <a:avLst/>
          </a:prstGeom>
          <a:noFill/>
          <a:ln>
            <a:noFill/>
          </a:ln>
        </p:spPr>
      </p:sp>
      <p:sp>
        <p:nvSpPr>
          <p:cNvPr id="743" name="Google Shape;743;p197"/>
          <p:cNvSpPr txBox="1"/>
          <p:nvPr>
            <p:ph idx="1" type="body"/>
          </p:nvPr>
        </p:nvSpPr>
        <p:spPr>
          <a:xfrm>
            <a:off x="584200" y="4800600"/>
            <a:ext cx="2313300" cy="14685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44" name="Google Shape;744;p197"/>
          <p:cNvSpPr/>
          <p:nvPr>
            <p:ph idx="3" type="pic"/>
          </p:nvPr>
        </p:nvSpPr>
        <p:spPr>
          <a:xfrm>
            <a:off x="3487250" y="2286000"/>
            <a:ext cx="2313300" cy="2313300"/>
          </a:xfrm>
          <a:prstGeom prst="ellipse">
            <a:avLst/>
          </a:prstGeom>
          <a:noFill/>
          <a:ln>
            <a:noFill/>
          </a:ln>
        </p:spPr>
      </p:sp>
      <p:sp>
        <p:nvSpPr>
          <p:cNvPr id="745" name="Google Shape;745;p197"/>
          <p:cNvSpPr txBox="1"/>
          <p:nvPr>
            <p:ph idx="4" type="body"/>
          </p:nvPr>
        </p:nvSpPr>
        <p:spPr>
          <a:xfrm>
            <a:off x="3487250" y="4800600"/>
            <a:ext cx="2313300" cy="14685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46" name="Google Shape;746;p197"/>
          <p:cNvSpPr/>
          <p:nvPr>
            <p:ph idx="5" type="pic"/>
          </p:nvPr>
        </p:nvSpPr>
        <p:spPr>
          <a:xfrm>
            <a:off x="6390300" y="2286000"/>
            <a:ext cx="2313300" cy="2313300"/>
          </a:xfrm>
          <a:prstGeom prst="ellipse">
            <a:avLst/>
          </a:prstGeom>
          <a:noFill/>
          <a:ln>
            <a:noFill/>
          </a:ln>
        </p:spPr>
      </p:sp>
      <p:sp>
        <p:nvSpPr>
          <p:cNvPr id="747" name="Google Shape;747;p197"/>
          <p:cNvSpPr txBox="1"/>
          <p:nvPr>
            <p:ph idx="6" type="body"/>
          </p:nvPr>
        </p:nvSpPr>
        <p:spPr>
          <a:xfrm>
            <a:off x="6390300" y="4800600"/>
            <a:ext cx="2313300" cy="14685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48" name="Google Shape;748;p197"/>
          <p:cNvSpPr/>
          <p:nvPr>
            <p:ph idx="7" type="pic"/>
          </p:nvPr>
        </p:nvSpPr>
        <p:spPr>
          <a:xfrm>
            <a:off x="9293351" y="2286000"/>
            <a:ext cx="2313300" cy="2313300"/>
          </a:xfrm>
          <a:prstGeom prst="ellipse">
            <a:avLst/>
          </a:prstGeom>
          <a:noFill/>
          <a:ln>
            <a:noFill/>
          </a:ln>
        </p:spPr>
      </p:sp>
      <p:sp>
        <p:nvSpPr>
          <p:cNvPr id="749" name="Google Shape;749;p197"/>
          <p:cNvSpPr txBox="1"/>
          <p:nvPr>
            <p:ph idx="8" type="body"/>
          </p:nvPr>
        </p:nvSpPr>
        <p:spPr>
          <a:xfrm>
            <a:off x="9293351" y="4800600"/>
            <a:ext cx="2313300" cy="14685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0" name="Google Shape;750;p197"/>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720">
          <p15:clr>
            <a:srgbClr val="5ACBF0"/>
          </p15:clr>
        </p15:guide>
        <p15:guide id="2" orient="horz" pos="3024">
          <p15:clr>
            <a:srgbClr val="5ACBF0"/>
          </p15:clr>
        </p15:guide>
        <p15:guide id="3" pos="4025">
          <p15:clr>
            <a:srgbClr val="5ACBF0"/>
          </p15:clr>
        </p15:guide>
        <p15:guide id="4" pos="5854">
          <p15:clr>
            <a:srgbClr val="5ACBF0"/>
          </p15:clr>
        </p15:guide>
        <p15:guide id="5" pos="3654">
          <p15:clr>
            <a:srgbClr val="5ACBF0"/>
          </p15:clr>
        </p15:guide>
        <p15:guide id="6" pos="2195">
          <p15:clr>
            <a:srgbClr val="5ACBF0"/>
          </p15:clr>
        </p15:guide>
        <p15:guide id="7" pos="2926">
          <p15:clr>
            <a:srgbClr val="5ACBF0"/>
          </p15:clr>
        </p15:guide>
        <p15:guide id="8" pos="4756">
          <p15:clr>
            <a:srgbClr val="5ACBF0"/>
          </p15:clr>
        </p15:guide>
        <p15:guide id="9" pos="6581">
          <p15:clr>
            <a:srgbClr val="5ACBF0"/>
          </p15:clr>
        </p15:guide>
        <p15:guide id="10" pos="1097">
          <p15:clr>
            <a:srgbClr val="5ACBF0"/>
          </p15:clr>
        </p15:guide>
        <p15:guide id="11" orient="horz" pos="1440">
          <p15:clr>
            <a:srgbClr val="5ACBF0"/>
          </p15:clr>
        </p15:guide>
        <p15:guide id="12" pos="1826">
          <p15:clr>
            <a:srgbClr val="5ACBF0"/>
          </p15:clr>
        </p15:guide>
        <p15:guide id="13" pos="5483">
          <p15:clr>
            <a:srgbClr val="5ACBF0"/>
          </p15:clr>
        </p15:guide>
        <p15:guide id="14" orient="horz" pos="289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ve round photos">
  <p:cSld name="Five round photos">
    <p:spTree>
      <p:nvGrpSpPr>
        <p:cNvPr id="751" name="Shape 751"/>
        <p:cNvGrpSpPr/>
        <p:nvPr/>
      </p:nvGrpSpPr>
      <p:grpSpPr>
        <a:xfrm>
          <a:off x="0" y="0"/>
          <a:ext cx="0" cy="0"/>
          <a:chOff x="0" y="0"/>
          <a:chExt cx="0" cy="0"/>
        </a:xfrm>
      </p:grpSpPr>
      <p:sp>
        <p:nvSpPr>
          <p:cNvPr id="752" name="Google Shape;752;p198"/>
          <p:cNvSpPr txBox="1"/>
          <p:nvPr>
            <p:ph type="title"/>
          </p:nvPr>
        </p:nvSpPr>
        <p:spPr>
          <a:xfrm>
            <a:off x="588263" y="583007"/>
            <a:ext cx="11018400" cy="1115700"/>
          </a:xfrm>
          <a:prstGeom prst="rect">
            <a:avLst/>
          </a:prstGeom>
          <a:noFill/>
          <a:ln>
            <a:noFill/>
          </a:ln>
        </p:spPr>
        <p:txBody>
          <a:bodyPr anchorCtr="0" anchor="ctr" bIns="0" lIns="0" spcFirstLastPara="1" rIns="0" wrap="square" tIns="0">
            <a:spAutoFit/>
          </a:bodyPr>
          <a:lstStyle>
            <a:lvl1pPr lvl="0" algn="ctr">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descr="This photo is a 'placeholder' only. Drag or drop your photo here, or click and tap the center to insert a photo." id="753" name="Google Shape;753;p198"/>
          <p:cNvSpPr/>
          <p:nvPr>
            <p:ph idx="2" type="pic"/>
          </p:nvPr>
        </p:nvSpPr>
        <p:spPr>
          <a:xfrm>
            <a:off x="584200" y="2286000"/>
            <a:ext cx="1737300" cy="1737300"/>
          </a:xfrm>
          <a:prstGeom prst="ellipse">
            <a:avLst/>
          </a:prstGeom>
          <a:noFill/>
          <a:ln>
            <a:noFill/>
          </a:ln>
        </p:spPr>
      </p:sp>
      <p:sp>
        <p:nvSpPr>
          <p:cNvPr id="754" name="Google Shape;754;p198"/>
          <p:cNvSpPr txBox="1"/>
          <p:nvPr>
            <p:ph idx="1" type="body"/>
          </p:nvPr>
        </p:nvSpPr>
        <p:spPr>
          <a:xfrm>
            <a:off x="584200" y="4235450"/>
            <a:ext cx="1737300" cy="2033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55" name="Google Shape;755;p198"/>
          <p:cNvSpPr/>
          <p:nvPr>
            <p:ph idx="3" type="pic"/>
          </p:nvPr>
        </p:nvSpPr>
        <p:spPr>
          <a:xfrm>
            <a:off x="2905506" y="2286000"/>
            <a:ext cx="1737300" cy="1737300"/>
          </a:xfrm>
          <a:prstGeom prst="ellipse">
            <a:avLst/>
          </a:prstGeom>
          <a:noFill/>
          <a:ln>
            <a:noFill/>
          </a:ln>
        </p:spPr>
      </p:sp>
      <p:sp>
        <p:nvSpPr>
          <p:cNvPr id="756" name="Google Shape;756;p198"/>
          <p:cNvSpPr txBox="1"/>
          <p:nvPr>
            <p:ph idx="4" type="body"/>
          </p:nvPr>
        </p:nvSpPr>
        <p:spPr>
          <a:xfrm>
            <a:off x="2905506" y="4235450"/>
            <a:ext cx="1737300" cy="2033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57" name="Google Shape;757;p198"/>
          <p:cNvSpPr/>
          <p:nvPr>
            <p:ph idx="5" type="pic"/>
          </p:nvPr>
        </p:nvSpPr>
        <p:spPr>
          <a:xfrm>
            <a:off x="5227320" y="2286000"/>
            <a:ext cx="1737300" cy="1737300"/>
          </a:xfrm>
          <a:prstGeom prst="ellipse">
            <a:avLst/>
          </a:prstGeom>
          <a:noFill/>
          <a:ln>
            <a:noFill/>
          </a:ln>
        </p:spPr>
      </p:sp>
      <p:sp>
        <p:nvSpPr>
          <p:cNvPr id="758" name="Google Shape;758;p198"/>
          <p:cNvSpPr txBox="1"/>
          <p:nvPr>
            <p:ph idx="6" type="body"/>
          </p:nvPr>
        </p:nvSpPr>
        <p:spPr>
          <a:xfrm>
            <a:off x="5227320" y="4235451"/>
            <a:ext cx="1737300" cy="2033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59" name="Google Shape;759;p198"/>
          <p:cNvSpPr/>
          <p:nvPr>
            <p:ph idx="7" type="pic"/>
          </p:nvPr>
        </p:nvSpPr>
        <p:spPr>
          <a:xfrm>
            <a:off x="7548118" y="2286000"/>
            <a:ext cx="1737300" cy="1737300"/>
          </a:xfrm>
          <a:prstGeom prst="ellipse">
            <a:avLst/>
          </a:prstGeom>
          <a:noFill/>
          <a:ln>
            <a:noFill/>
          </a:ln>
        </p:spPr>
      </p:sp>
      <p:sp>
        <p:nvSpPr>
          <p:cNvPr id="760" name="Google Shape;760;p198"/>
          <p:cNvSpPr txBox="1"/>
          <p:nvPr>
            <p:ph idx="8" type="body"/>
          </p:nvPr>
        </p:nvSpPr>
        <p:spPr>
          <a:xfrm>
            <a:off x="7548118" y="4235450"/>
            <a:ext cx="1737300" cy="2033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descr="This photo is a 'placeholder' only. Drag or drop your photo here, or click and tap the center to insert a photo." id="761" name="Google Shape;761;p198"/>
          <p:cNvSpPr/>
          <p:nvPr>
            <p:ph idx="9" type="pic"/>
          </p:nvPr>
        </p:nvSpPr>
        <p:spPr>
          <a:xfrm>
            <a:off x="9869423" y="2286000"/>
            <a:ext cx="1737300" cy="1737300"/>
          </a:xfrm>
          <a:prstGeom prst="ellipse">
            <a:avLst/>
          </a:prstGeom>
          <a:noFill/>
          <a:ln>
            <a:noFill/>
          </a:ln>
        </p:spPr>
      </p:sp>
      <p:sp>
        <p:nvSpPr>
          <p:cNvPr id="762" name="Google Shape;762;p198"/>
          <p:cNvSpPr txBox="1"/>
          <p:nvPr>
            <p:ph idx="13" type="body"/>
          </p:nvPr>
        </p:nvSpPr>
        <p:spPr>
          <a:xfrm>
            <a:off x="9869423" y="4235450"/>
            <a:ext cx="1737300" cy="203370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Clr>
                <a:schemeClr val="dk1"/>
              </a:buClr>
              <a:buSzPts val="1620"/>
              <a:buNone/>
              <a:defRPr sz="1800">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63" name="Google Shape;763;p198"/>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orient="horz" pos="720">
          <p15:clr>
            <a:srgbClr val="5ACBF0"/>
          </p15:clr>
        </p15:guide>
        <p15:guide id="2" orient="horz" pos="2664">
          <p15:clr>
            <a:srgbClr val="5ACBF0"/>
          </p15:clr>
        </p15:guide>
        <p15:guide id="3" pos="6216">
          <p15:clr>
            <a:srgbClr val="5ACBF0"/>
          </p15:clr>
        </p15:guide>
        <p15:guide id="4" pos="5850">
          <p15:clr>
            <a:srgbClr val="5ACBF0"/>
          </p15:clr>
        </p15:guide>
        <p15:guide id="5" pos="4392">
          <p15:clr>
            <a:srgbClr val="5ACBF0"/>
          </p15:clr>
        </p15:guide>
        <p15:guide id="6" pos="3292">
          <p15:clr>
            <a:srgbClr val="5ACBF0"/>
          </p15:clr>
        </p15:guide>
        <p15:guide id="7" pos="2926">
          <p15:clr>
            <a:srgbClr val="5ACBF0"/>
          </p15:clr>
        </p15:guide>
        <p15:guide id="8" pos="4754">
          <p15:clr>
            <a:srgbClr val="5ACBF0"/>
          </p15:clr>
        </p15:guide>
        <p15:guide id="9" pos="1464">
          <p15:clr>
            <a:srgbClr val="5ACBF0"/>
          </p15:clr>
        </p15:guide>
        <p15:guide id="10" orient="horz" pos="1440">
          <p15:clr>
            <a:srgbClr val="5ACBF0"/>
          </p15:clr>
        </p15:guide>
        <p15:guide id="11" pos="1830">
          <p15:clr>
            <a:srgbClr val="5ACBF0"/>
          </p15:clr>
        </p15:guide>
        <p15:guide id="12" orient="horz" pos="253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1b">
  <p:cSld name="Quote slide 1b">
    <p:bg>
      <p:bgPr>
        <a:solidFill>
          <a:schemeClr val="dk2"/>
        </a:solidFill>
      </p:bgPr>
    </p:bg>
    <p:spTree>
      <p:nvGrpSpPr>
        <p:cNvPr id="764" name="Shape 764"/>
        <p:cNvGrpSpPr/>
        <p:nvPr/>
      </p:nvGrpSpPr>
      <p:grpSpPr>
        <a:xfrm>
          <a:off x="0" y="0"/>
          <a:ext cx="0" cy="0"/>
          <a:chOff x="0" y="0"/>
          <a:chExt cx="0" cy="0"/>
        </a:xfrm>
      </p:grpSpPr>
      <p:sp>
        <p:nvSpPr>
          <p:cNvPr id="765" name="Google Shape;765;p121"/>
          <p:cNvSpPr txBox="1"/>
          <p:nvPr>
            <p:ph idx="1" type="body"/>
          </p:nvPr>
        </p:nvSpPr>
        <p:spPr>
          <a:xfrm>
            <a:off x="1739900" y="3779493"/>
            <a:ext cx="5796000" cy="2769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620"/>
              <a:buNone/>
              <a:defRPr sz="18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66" name="Google Shape;766;p121"/>
          <p:cNvSpPr txBox="1"/>
          <p:nvPr>
            <p:ph idx="2" type="body"/>
          </p:nvPr>
        </p:nvSpPr>
        <p:spPr>
          <a:xfrm>
            <a:off x="1739900" y="4077072"/>
            <a:ext cx="5796000" cy="215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260"/>
              <a:buNone/>
              <a:defRPr sz="1400">
                <a:solidFill>
                  <a:schemeClr val="lt1"/>
                </a:solidFill>
                <a:latin typeface="Quattrocento Sans"/>
                <a:ea typeface="Quattrocento Sans"/>
                <a:cs typeface="Quattrocento Sans"/>
                <a:sym typeface="Quattrocento Sans"/>
              </a:defRPr>
            </a:lvl1pPr>
            <a:lvl2pPr indent="-331469" lvl="1" marL="914400" algn="l">
              <a:lnSpc>
                <a:spcPct val="100000"/>
              </a:lnSpc>
              <a:spcBef>
                <a:spcPts val="36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67" name="Google Shape;767;p121"/>
          <p:cNvSpPr txBox="1"/>
          <p:nvPr>
            <p:ph type="title"/>
          </p:nvPr>
        </p:nvSpPr>
        <p:spPr>
          <a:xfrm>
            <a:off x="1739899" y="2025650"/>
            <a:ext cx="9866400" cy="1662000"/>
          </a:xfrm>
          <a:prstGeom prst="rect">
            <a:avLst/>
          </a:prstGeom>
          <a:noFill/>
          <a:ln>
            <a:noFill/>
          </a:ln>
        </p:spPr>
        <p:txBody>
          <a:bodyPr anchorCtr="0" anchor="b" bIns="0" lIns="0" spcFirstLastPara="1" rIns="0" wrap="square" tIns="0">
            <a:spAutoFit/>
          </a:bodyPr>
          <a:lstStyle>
            <a:lvl1pPr lvl="0" algn="l">
              <a:lnSpc>
                <a:spcPct val="100000"/>
              </a:lnSpc>
              <a:spcBef>
                <a:spcPts val="0"/>
              </a:spcBef>
              <a:spcAft>
                <a:spcPts val="0"/>
              </a:spcAft>
              <a:buClr>
                <a:schemeClr val="accent3"/>
              </a:buClr>
              <a:buSzPts val="3600"/>
              <a:buFont typeface="Quattrocento Sans"/>
              <a:buNone/>
              <a:defRPr>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transition>
    <p:fade/>
  </p:transition>
  <p:extLst>
    <p:ext uri="{DCECCB84-F9BA-43D5-87BE-67443E8EF086}">
      <p15:sldGuideLst>
        <p15:guide id="1" pos="369">
          <p15:clr>
            <a:srgbClr val="F26B43"/>
          </p15:clr>
        </p15:guide>
        <p15:guide id="2" orient="horz" pos="366">
          <p15:clr>
            <a:srgbClr val="F26B43"/>
          </p15:clr>
        </p15:guide>
        <p15:guide id="3" pos="7311">
          <p15:clr>
            <a:srgbClr val="F26B43"/>
          </p15:clr>
        </p15:guide>
        <p15:guide id="4" orient="horz" pos="3951">
          <p15:clr>
            <a:srgbClr val="F26B43"/>
          </p15:clr>
        </p15:guide>
        <p15:guide id="5" pos="2561">
          <p15:clr>
            <a:srgbClr val="A4A3A4"/>
          </p15:clr>
        </p15:guide>
        <p15:guide id="6" pos="2744">
          <p15:clr>
            <a:srgbClr val="A4A3A4"/>
          </p15:clr>
        </p15:guide>
        <p15:guide id="7" pos="4937">
          <p15:clr>
            <a:srgbClr val="A4A3A4"/>
          </p15:clr>
        </p15:guide>
        <p15:guide id="8" pos="5120">
          <p15:clr>
            <a:srgbClr val="A4A3A4"/>
          </p15:clr>
        </p15:guide>
        <p15:guide id="9" pos="2682">
          <p15:clr>
            <a:srgbClr val="F26B43"/>
          </p15:clr>
        </p15:guide>
        <p15:guide id="10" pos="4998">
          <p15:clr>
            <a:srgbClr val="F26B43"/>
          </p15:clr>
        </p15:guide>
      </p15:sldGuideLst>
    </p:ext>
  </p:extLst>
</p:sldLayout>
</file>

<file path=ppt/slideLayouts/slideLayout9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p:cSld name="Title and text side by side">
    <p:spTree>
      <p:nvGrpSpPr>
        <p:cNvPr id="768" name="Shape 768"/>
        <p:cNvGrpSpPr/>
        <p:nvPr/>
      </p:nvGrpSpPr>
      <p:grpSpPr>
        <a:xfrm>
          <a:off x="0" y="0"/>
          <a:ext cx="0" cy="0"/>
          <a:chOff x="0" y="0"/>
          <a:chExt cx="0" cy="0"/>
        </a:xfrm>
      </p:grpSpPr>
      <p:sp>
        <p:nvSpPr>
          <p:cNvPr id="769" name="Google Shape;769;p199"/>
          <p:cNvSpPr txBox="1"/>
          <p:nvPr>
            <p:ph type="title"/>
          </p:nvPr>
        </p:nvSpPr>
        <p:spPr>
          <a:xfrm>
            <a:off x="585216" y="2309812"/>
            <a:ext cx="3182100" cy="3959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0" name="Google Shape;770;p199"/>
          <p:cNvSpPr txBox="1"/>
          <p:nvPr>
            <p:ph idx="1" type="body"/>
          </p:nvPr>
        </p:nvSpPr>
        <p:spPr>
          <a:xfrm>
            <a:off x="4356100" y="2309812"/>
            <a:ext cx="7253400" cy="3959100"/>
          </a:xfrm>
          <a:prstGeom prst="rect">
            <a:avLst/>
          </a:prstGeom>
          <a:noFill/>
          <a:ln>
            <a:noFill/>
          </a:ln>
        </p:spPr>
        <p:txBody>
          <a:bodyPr anchorCtr="0" anchor="t" bIns="0" lIns="0" spcFirstLastPara="1" rIns="0" wrap="square" tIns="0">
            <a:sp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771" name="Google Shape;771;p199"/>
          <p:cNvCxnSpPr/>
          <p:nvPr/>
        </p:nvCxnSpPr>
        <p:spPr>
          <a:xfrm>
            <a:off x="585216" y="2019300"/>
            <a:ext cx="3182100" cy="0"/>
          </a:xfrm>
          <a:prstGeom prst="straightConnector1">
            <a:avLst/>
          </a:prstGeom>
          <a:noFill/>
          <a:ln cap="flat" cmpd="sng" w="28575">
            <a:solidFill>
              <a:schemeClr val="accent1"/>
            </a:solidFill>
            <a:prstDash val="solid"/>
            <a:round/>
            <a:headEnd len="sm" w="sm" type="none"/>
            <a:tailEnd len="sm" w="sm" type="none"/>
          </a:ln>
        </p:spPr>
      </p:cxnSp>
      <p:sp>
        <p:nvSpPr>
          <p:cNvPr id="772" name="Google Shape;772;p199"/>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cxnSp>
        <p:nvCxnSpPr>
          <p:cNvPr id="773" name="Google Shape;773;p199"/>
          <p:cNvCxnSpPr/>
          <p:nvPr/>
        </p:nvCxnSpPr>
        <p:spPr>
          <a:xfrm>
            <a:off x="4354523" y="2019300"/>
            <a:ext cx="7254900" cy="0"/>
          </a:xfrm>
          <a:prstGeom prst="straightConnector1">
            <a:avLst/>
          </a:prstGeom>
          <a:noFill/>
          <a:ln cap="flat" cmpd="sng" w="19050">
            <a:solidFill>
              <a:schemeClr val="dk1">
                <a:alpha val="29019"/>
              </a:schemeClr>
            </a:solidFill>
            <a:prstDash val="solid"/>
            <a:round/>
            <a:headEnd len="sm" w="sm" type="none"/>
            <a:tailEnd len="sm" w="sm" type="none"/>
          </a:ln>
        </p:spPr>
      </p:cxnSp>
    </p:spTree>
  </p:cSld>
  <p:clrMapOvr>
    <a:masterClrMapping/>
  </p:clrMapOvr>
  <p:transition>
    <p:fade/>
  </p:transition>
  <p:extLst>
    <p:ext uri="{DCECCB84-F9BA-43D5-87BE-67443E8EF086}">
      <p15:sldGuideLst>
        <p15:guide id="1" pos="2744">
          <p15:clr>
            <a:srgbClr val="5ACBF0"/>
          </p15:clr>
        </p15:guide>
        <p15:guide id="2" orient="horz" pos="1272">
          <p15:clr>
            <a:srgbClr val="5ACBF0"/>
          </p15:clr>
        </p15:guide>
        <p15:guide id="3" pos="2376">
          <p15:clr>
            <a:srgbClr val="5ACBF0"/>
          </p15:clr>
        </p15:guide>
        <p15:guide id="4" orient="horz" pos="1455">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2">
  <p:cSld name="Title and text side by side 2">
    <p:spTree>
      <p:nvGrpSpPr>
        <p:cNvPr id="774" name="Shape 774"/>
        <p:cNvGrpSpPr/>
        <p:nvPr/>
      </p:nvGrpSpPr>
      <p:grpSpPr>
        <a:xfrm>
          <a:off x="0" y="0"/>
          <a:ext cx="0" cy="0"/>
          <a:chOff x="0" y="0"/>
          <a:chExt cx="0" cy="0"/>
        </a:xfrm>
      </p:grpSpPr>
      <p:sp>
        <p:nvSpPr>
          <p:cNvPr id="775" name="Google Shape;775;p200"/>
          <p:cNvSpPr txBox="1"/>
          <p:nvPr>
            <p:ph type="title"/>
          </p:nvPr>
        </p:nvSpPr>
        <p:spPr>
          <a:xfrm>
            <a:off x="588263" y="585788"/>
            <a:ext cx="3182100" cy="5683200"/>
          </a:xfrm>
          <a:prstGeom prst="rect">
            <a:avLst/>
          </a:prstGeom>
          <a:noFill/>
          <a:ln>
            <a:noFill/>
          </a:ln>
        </p:spPr>
        <p:txBody>
          <a:bodyPr anchorCtr="0" anchor="ctr" bIns="0" lIns="0" spcFirstLastPara="1" rIns="0" wrap="square" tIns="0">
            <a:spAutoFit/>
          </a:bodyPr>
          <a:lstStyle>
            <a:lvl1pPr lvl="0" algn="l">
              <a:lnSpc>
                <a:spcPct val="100000"/>
              </a:lnSpc>
              <a:spcBef>
                <a:spcPts val="0"/>
              </a:spcBef>
              <a:spcAft>
                <a:spcPts val="0"/>
              </a:spcAft>
              <a:buClr>
                <a:schemeClr val="dk1"/>
              </a:buClr>
              <a:buSzPts val="3600"/>
              <a:buFont typeface="Quattrocento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6" name="Google Shape;776;p200"/>
          <p:cNvSpPr txBox="1"/>
          <p:nvPr>
            <p:ph idx="1" type="body"/>
          </p:nvPr>
        </p:nvSpPr>
        <p:spPr>
          <a:xfrm>
            <a:off x="4941888" y="585788"/>
            <a:ext cx="6667500" cy="5683200"/>
          </a:xfrm>
          <a:prstGeom prst="rect">
            <a:avLst/>
          </a:prstGeom>
          <a:noFill/>
          <a:ln>
            <a:noFill/>
          </a:ln>
        </p:spPr>
        <p:txBody>
          <a:bodyPr anchorCtr="0" anchor="ctr" bIns="0" lIns="0" spcFirstLastPara="1" rIns="0" wrap="square" tIns="0">
            <a:sp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cxnSp>
        <p:nvCxnSpPr>
          <p:cNvPr id="777" name="Google Shape;777;p200"/>
          <p:cNvCxnSpPr/>
          <p:nvPr/>
        </p:nvCxnSpPr>
        <p:spPr>
          <a:xfrm>
            <a:off x="4356100" y="2578100"/>
            <a:ext cx="0" cy="1701900"/>
          </a:xfrm>
          <a:prstGeom prst="straightConnector1">
            <a:avLst/>
          </a:prstGeom>
          <a:noFill/>
          <a:ln cap="flat" cmpd="sng" w="28575">
            <a:solidFill>
              <a:schemeClr val="accent1"/>
            </a:solidFill>
            <a:prstDash val="solid"/>
            <a:round/>
            <a:headEnd len="sm" w="sm" type="none"/>
            <a:tailEnd len="sm" w="sm" type="none"/>
          </a:ln>
        </p:spPr>
      </p:cxnSp>
      <p:sp>
        <p:nvSpPr>
          <p:cNvPr id="778" name="Google Shape;778;p200"/>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text side by side 3">
  <p:cSld name="3_Title and text side by side 3">
    <p:spTree>
      <p:nvGrpSpPr>
        <p:cNvPr id="779" name="Shape 779"/>
        <p:cNvGrpSpPr/>
        <p:nvPr/>
      </p:nvGrpSpPr>
      <p:grpSpPr>
        <a:xfrm>
          <a:off x="0" y="0"/>
          <a:ext cx="0" cy="0"/>
          <a:chOff x="0" y="0"/>
          <a:chExt cx="0" cy="0"/>
        </a:xfrm>
      </p:grpSpPr>
      <p:sp>
        <p:nvSpPr>
          <p:cNvPr id="780" name="Google Shape;780;p201"/>
          <p:cNvSpPr txBox="1"/>
          <p:nvPr>
            <p:ph type="title"/>
          </p:nvPr>
        </p:nvSpPr>
        <p:spPr>
          <a:xfrm>
            <a:off x="588263" y="585788"/>
            <a:ext cx="3182100" cy="54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3600"/>
              <a:buFont typeface="Quattrocento Sans"/>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1" name="Google Shape;781;p201"/>
          <p:cNvSpPr txBox="1"/>
          <p:nvPr>
            <p:ph idx="1" type="body"/>
          </p:nvPr>
        </p:nvSpPr>
        <p:spPr>
          <a:xfrm>
            <a:off x="4941888" y="585789"/>
            <a:ext cx="1873800" cy="2843100"/>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2" name="Google Shape;782;p201"/>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spTree>
      <p:nvGrpSpPr>
        <p:cNvPr id="783" name="Shape 783"/>
        <p:cNvGrpSpPr/>
        <p:nvPr/>
      </p:nvGrpSpPr>
      <p:grpSpPr>
        <a:xfrm>
          <a:off x="0" y="0"/>
          <a:ext cx="0" cy="0"/>
          <a:chOff x="0" y="0"/>
          <a:chExt cx="0" cy="0"/>
        </a:xfrm>
      </p:grpSpPr>
      <p:sp>
        <p:nvSpPr>
          <p:cNvPr id="784" name="Google Shape;784;p202"/>
          <p:cNvSpPr txBox="1"/>
          <p:nvPr>
            <p:ph type="title"/>
          </p:nvPr>
        </p:nvSpPr>
        <p:spPr>
          <a:xfrm>
            <a:off x="588264" y="585788"/>
            <a:ext cx="2534400" cy="54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dk2"/>
              </a:buClr>
              <a:buSzPts val="2800"/>
              <a:buFont typeface="Quattrocento Sans"/>
              <a:buNone/>
              <a:defRPr sz="2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5" name="Google Shape;785;p202"/>
          <p:cNvSpPr txBox="1"/>
          <p:nvPr>
            <p:ph idx="1" type="body"/>
          </p:nvPr>
        </p:nvSpPr>
        <p:spPr>
          <a:xfrm>
            <a:off x="4370387" y="585789"/>
            <a:ext cx="1589100" cy="2843100"/>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6" name="Google Shape;786;p202"/>
          <p:cNvSpPr txBox="1"/>
          <p:nvPr>
            <p:ph idx="2" type="body"/>
          </p:nvPr>
        </p:nvSpPr>
        <p:spPr>
          <a:xfrm>
            <a:off x="7192963" y="585789"/>
            <a:ext cx="1584300" cy="2843100"/>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7" name="Google Shape;787;p202"/>
          <p:cNvSpPr txBox="1"/>
          <p:nvPr>
            <p:ph idx="3" type="body"/>
          </p:nvPr>
        </p:nvSpPr>
        <p:spPr>
          <a:xfrm>
            <a:off x="4370387" y="3429000"/>
            <a:ext cx="1589100" cy="2843100"/>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8" name="Google Shape;788;p202"/>
          <p:cNvSpPr txBox="1"/>
          <p:nvPr>
            <p:ph idx="4" type="body"/>
          </p:nvPr>
        </p:nvSpPr>
        <p:spPr>
          <a:xfrm>
            <a:off x="7192963" y="3429000"/>
            <a:ext cx="1584300" cy="2843100"/>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89" name="Google Shape;789;p202"/>
          <p:cNvSpPr txBox="1"/>
          <p:nvPr>
            <p:ph idx="5" type="body"/>
          </p:nvPr>
        </p:nvSpPr>
        <p:spPr>
          <a:xfrm>
            <a:off x="10013950" y="585789"/>
            <a:ext cx="1595400" cy="2843100"/>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90" name="Google Shape;790;p202"/>
          <p:cNvSpPr txBox="1"/>
          <p:nvPr>
            <p:ph idx="6" type="body"/>
          </p:nvPr>
        </p:nvSpPr>
        <p:spPr>
          <a:xfrm>
            <a:off x="10013950" y="3429000"/>
            <a:ext cx="1595400" cy="2843100"/>
          </a:xfrm>
          <a:prstGeom prst="rect">
            <a:avLst/>
          </a:prstGeom>
          <a:noFill/>
          <a:ln>
            <a:noFill/>
          </a:ln>
        </p:spPr>
        <p:txBody>
          <a:bodyPr anchorCtr="0" anchor="t" bIns="0" lIns="0" spcFirstLastPara="1" rIns="0" wrap="square" tIns="0">
            <a:noAutofit/>
          </a:bodyPr>
          <a:lstStyle>
            <a:lvl1pPr indent="-388620" lvl="0" marL="457200" algn="l">
              <a:lnSpc>
                <a:spcPct val="100000"/>
              </a:lnSpc>
              <a:spcBef>
                <a:spcPts val="560"/>
              </a:spcBef>
              <a:spcAft>
                <a:spcPts val="0"/>
              </a:spcAft>
              <a:buClr>
                <a:schemeClr val="dk1"/>
              </a:buClr>
              <a:buSzPts val="2520"/>
              <a:buFont typeface="Noto Sans Symbols"/>
              <a:buChar char="·"/>
              <a:defRPr/>
            </a:lvl1pPr>
            <a:lvl2pPr indent="-331469" lvl="1" marL="914400" algn="l">
              <a:lnSpc>
                <a:spcPct val="100000"/>
              </a:lnSpc>
              <a:spcBef>
                <a:spcPts val="600"/>
              </a:spcBef>
              <a:spcAft>
                <a:spcPts val="0"/>
              </a:spcAft>
              <a:buClr>
                <a:schemeClr val="dk1"/>
              </a:buClr>
              <a:buSzPts val="1620"/>
              <a:buChar char="·"/>
              <a:defRPr/>
            </a:lvl2pPr>
            <a:lvl3pPr indent="-331469" lvl="2" marL="1371600" algn="l">
              <a:lnSpc>
                <a:spcPct val="100000"/>
              </a:lnSpc>
              <a:spcBef>
                <a:spcPts val="360"/>
              </a:spcBef>
              <a:spcAft>
                <a:spcPts val="0"/>
              </a:spcAft>
              <a:buClr>
                <a:schemeClr val="dk1"/>
              </a:buClr>
              <a:buSzPts val="1620"/>
              <a:buChar char="·"/>
              <a:defRPr/>
            </a:lvl3pPr>
            <a:lvl4pPr indent="-331469" lvl="3" marL="1828800" algn="l">
              <a:lnSpc>
                <a:spcPct val="100000"/>
              </a:lnSpc>
              <a:spcBef>
                <a:spcPts val="360"/>
              </a:spcBef>
              <a:spcAft>
                <a:spcPts val="0"/>
              </a:spcAft>
              <a:buClr>
                <a:schemeClr val="dk1"/>
              </a:buClr>
              <a:buSzPts val="1620"/>
              <a:buChar char="·"/>
              <a:defRPr/>
            </a:lvl4pPr>
            <a:lvl5pPr indent="-331470" lvl="4" marL="2286000" algn="l">
              <a:lnSpc>
                <a:spcPct val="100000"/>
              </a:lnSpc>
              <a:spcBef>
                <a:spcPts val="360"/>
              </a:spcBef>
              <a:spcAft>
                <a:spcPts val="0"/>
              </a:spcAft>
              <a:buClr>
                <a:schemeClr val="dk1"/>
              </a:buClr>
              <a:buSzPts val="162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transition>
    <p:fade/>
  </p:transition>
  <p:extLst>
    <p:ext uri="{DCECCB84-F9BA-43D5-87BE-67443E8EF086}">
      <p15:sldGuideLst>
        <p15:guide id="1" pos="779">
          <p15:clr>
            <a:srgbClr val="A4A3A4"/>
          </p15:clr>
        </p15:guide>
        <p15:guide id="2" pos="962">
          <p15:clr>
            <a:srgbClr val="A4A3A4"/>
          </p15:clr>
        </p15:guide>
        <p15:guide id="3" pos="1373">
          <p15:clr>
            <a:srgbClr val="A4A3A4"/>
          </p15:clr>
        </p15:guide>
        <p15:guide id="4" pos="1556">
          <p15:clr>
            <a:srgbClr val="A4A3A4"/>
          </p15:clr>
        </p15:guide>
        <p15:guide id="5" pos="1967">
          <p15:clr>
            <a:srgbClr val="A4A3A4"/>
          </p15:clr>
        </p15:guide>
        <p15:guide id="6" pos="2150">
          <p15:clr>
            <a:srgbClr val="A4A3A4"/>
          </p15:clr>
        </p15:guide>
        <p15:guide id="7" pos="2561">
          <p15:clr>
            <a:srgbClr val="A4A3A4"/>
          </p15:clr>
        </p15:guide>
        <p15:guide id="8" pos="2744">
          <p15:clr>
            <a:srgbClr val="A4A3A4"/>
          </p15:clr>
        </p15:guide>
        <p15:guide id="9" pos="3161">
          <p15:clr>
            <a:srgbClr val="A4A3A4"/>
          </p15:clr>
        </p15:guide>
        <p15:guide id="10" pos="3348">
          <p15:clr>
            <a:srgbClr val="A4A3A4"/>
          </p15:clr>
        </p15:guide>
        <p15:guide id="11" pos="3754">
          <p15:clr>
            <a:srgbClr val="A4A3A4"/>
          </p15:clr>
        </p15:guide>
        <p15:guide id="12" pos="3931">
          <p15:clr>
            <a:srgbClr val="A4A3A4"/>
          </p15:clr>
        </p15:guide>
        <p15:guide id="13" pos="4342">
          <p15:clr>
            <a:srgbClr val="A4A3A4"/>
          </p15:clr>
        </p15:guide>
        <p15:guide id="14" pos="4531">
          <p15:clr>
            <a:srgbClr val="A4A3A4"/>
          </p15:clr>
        </p15:guide>
        <p15:guide id="15" pos="4937">
          <p15:clr>
            <a:srgbClr val="A4A3A4"/>
          </p15:clr>
        </p15:guide>
        <p15:guide id="16" pos="5120">
          <p15:clr>
            <a:srgbClr val="A4A3A4"/>
          </p15:clr>
        </p15:guide>
        <p15:guide id="17" pos="5529">
          <p15:clr>
            <a:srgbClr val="A4A3A4"/>
          </p15:clr>
        </p15:guide>
        <p15:guide id="18" pos="5714">
          <p15:clr>
            <a:srgbClr val="A4A3A4"/>
          </p15:clr>
        </p15:guide>
        <p15:guide id="19" pos="6123">
          <p15:clr>
            <a:srgbClr val="A4A3A4"/>
          </p15:clr>
        </p15:guide>
        <p15:guide id="20" pos="6308">
          <p15:clr>
            <a:srgbClr val="A4A3A4"/>
          </p15:clr>
        </p15:guide>
        <p15:guide id="21" pos="6717">
          <p15:clr>
            <a:srgbClr val="A4A3A4"/>
          </p15:clr>
        </p15:guide>
        <p15:guide id="22" pos="6900">
          <p15:clr>
            <a:srgbClr val="A4A3A4"/>
          </p15:clr>
        </p15:guide>
        <p15:guide id="23" orient="horz" pos="905">
          <p15:clr>
            <a:srgbClr val="5ACBF0"/>
          </p15:clr>
        </p15:guide>
        <p15:guide id="24" orient="horz" pos="1271">
          <p15:clr>
            <a:srgbClr val="5ACBF0"/>
          </p15:clr>
        </p15:guide>
        <p15:guide id="25"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Title 3 Column Right">
  <p:cSld name="Left Title 3 Column Right">
    <p:bg>
      <p:bgPr>
        <a:solidFill>
          <a:schemeClr val="dk2"/>
        </a:solidFill>
      </p:bgPr>
    </p:bg>
    <p:spTree>
      <p:nvGrpSpPr>
        <p:cNvPr id="791" name="Shape 791"/>
        <p:cNvGrpSpPr/>
        <p:nvPr/>
      </p:nvGrpSpPr>
      <p:grpSpPr>
        <a:xfrm>
          <a:off x="0" y="0"/>
          <a:ext cx="0" cy="0"/>
          <a:chOff x="0" y="0"/>
          <a:chExt cx="0" cy="0"/>
        </a:xfrm>
      </p:grpSpPr>
      <p:sp>
        <p:nvSpPr>
          <p:cNvPr id="792" name="Google Shape;792;p137"/>
          <p:cNvSpPr txBox="1"/>
          <p:nvPr>
            <p:ph type="title"/>
          </p:nvPr>
        </p:nvSpPr>
        <p:spPr>
          <a:xfrm>
            <a:off x="588264" y="585788"/>
            <a:ext cx="2534400" cy="5487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3"/>
              </a:buClr>
              <a:buSzPts val="2800"/>
              <a:buFont typeface="Quattrocento Sans"/>
              <a:buNone/>
              <a:defRPr sz="2800">
                <a:solidFill>
                  <a:schemeClr val="accent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3" name="Google Shape;793;p137"/>
          <p:cNvSpPr txBox="1"/>
          <p:nvPr>
            <p:ph idx="1" type="body"/>
          </p:nvPr>
        </p:nvSpPr>
        <p:spPr>
          <a:xfrm>
            <a:off x="4370387" y="961465"/>
            <a:ext cx="1589100" cy="241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94" name="Google Shape;794;p137"/>
          <p:cNvSpPr txBox="1"/>
          <p:nvPr>
            <p:ph idx="2" type="body"/>
          </p:nvPr>
        </p:nvSpPr>
        <p:spPr>
          <a:xfrm>
            <a:off x="7192963" y="961465"/>
            <a:ext cx="1584300" cy="241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95" name="Google Shape;795;p137"/>
          <p:cNvSpPr txBox="1"/>
          <p:nvPr>
            <p:ph idx="3" type="body"/>
          </p:nvPr>
        </p:nvSpPr>
        <p:spPr>
          <a:xfrm>
            <a:off x="4370387" y="3818966"/>
            <a:ext cx="1589100" cy="2453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96" name="Google Shape;796;p137"/>
          <p:cNvSpPr txBox="1"/>
          <p:nvPr>
            <p:ph idx="4" type="body"/>
          </p:nvPr>
        </p:nvSpPr>
        <p:spPr>
          <a:xfrm>
            <a:off x="7192963" y="3818965"/>
            <a:ext cx="1584300" cy="24531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97" name="Google Shape;797;p137"/>
          <p:cNvSpPr txBox="1"/>
          <p:nvPr>
            <p:ph idx="5" type="body"/>
          </p:nvPr>
        </p:nvSpPr>
        <p:spPr>
          <a:xfrm>
            <a:off x="10013950" y="968188"/>
            <a:ext cx="1595400" cy="24138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98" name="Google Shape;798;p137"/>
          <p:cNvSpPr txBox="1"/>
          <p:nvPr>
            <p:ph idx="6" type="body"/>
          </p:nvPr>
        </p:nvSpPr>
        <p:spPr>
          <a:xfrm>
            <a:off x="10013950" y="3832412"/>
            <a:ext cx="1595400" cy="243990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280"/>
              </a:spcBef>
              <a:spcAft>
                <a:spcPts val="0"/>
              </a:spcAft>
              <a:buClr>
                <a:schemeClr val="lt1"/>
              </a:buClr>
              <a:buSzPts val="1260"/>
              <a:buFont typeface="Noto Sans Symbols"/>
              <a:buNone/>
              <a:defRPr sz="1400"/>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799" name="Google Shape;799;p137"/>
          <p:cNvSpPr txBox="1"/>
          <p:nvPr>
            <p:ph idx="7" type="body"/>
          </p:nvPr>
        </p:nvSpPr>
        <p:spPr>
          <a:xfrm>
            <a:off x="4370387" y="585789"/>
            <a:ext cx="15876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00" name="Google Shape;800;p137"/>
          <p:cNvSpPr txBox="1"/>
          <p:nvPr>
            <p:ph idx="8" type="body"/>
          </p:nvPr>
        </p:nvSpPr>
        <p:spPr>
          <a:xfrm>
            <a:off x="7192962" y="585789"/>
            <a:ext cx="15843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01" name="Google Shape;801;p137"/>
          <p:cNvSpPr txBox="1"/>
          <p:nvPr>
            <p:ph idx="9" type="body"/>
          </p:nvPr>
        </p:nvSpPr>
        <p:spPr>
          <a:xfrm>
            <a:off x="10013950" y="585789"/>
            <a:ext cx="15954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02" name="Google Shape;802;p137"/>
          <p:cNvSpPr txBox="1"/>
          <p:nvPr>
            <p:ph idx="13" type="body"/>
          </p:nvPr>
        </p:nvSpPr>
        <p:spPr>
          <a:xfrm>
            <a:off x="4371875" y="3442448"/>
            <a:ext cx="15876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03" name="Google Shape;803;p137"/>
          <p:cNvSpPr txBox="1"/>
          <p:nvPr>
            <p:ph idx="14" type="body"/>
          </p:nvPr>
        </p:nvSpPr>
        <p:spPr>
          <a:xfrm>
            <a:off x="7198939" y="3442447"/>
            <a:ext cx="15843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04" name="Google Shape;804;p137"/>
          <p:cNvSpPr txBox="1"/>
          <p:nvPr>
            <p:ph idx="15" type="body"/>
          </p:nvPr>
        </p:nvSpPr>
        <p:spPr>
          <a:xfrm>
            <a:off x="10013950" y="3453944"/>
            <a:ext cx="1595400" cy="360000"/>
          </a:xfrm>
          <a:prstGeom prst="rect">
            <a:avLst/>
          </a:prstGeom>
          <a:noFill/>
          <a:ln>
            <a:noFill/>
          </a:ln>
        </p:spPr>
        <p:txBody>
          <a:bodyPr anchorCtr="0" anchor="b" bIns="0" lIns="0" spcFirstLastPara="1" rIns="0" wrap="square" tIns="0">
            <a:noAutofit/>
          </a:bodyPr>
          <a:lstStyle>
            <a:lvl1pPr indent="-228600" lvl="0" marL="457200" algn="l">
              <a:lnSpc>
                <a:spcPct val="100000"/>
              </a:lnSpc>
              <a:spcBef>
                <a:spcPts val="400"/>
              </a:spcBef>
              <a:spcAft>
                <a:spcPts val="0"/>
              </a:spcAft>
              <a:buClr>
                <a:schemeClr val="accent3"/>
              </a:buClr>
              <a:buSzPts val="1800"/>
              <a:buFont typeface="Noto Sans Symbols"/>
              <a:buNone/>
              <a:defRPr sz="2000">
                <a:solidFill>
                  <a:schemeClr val="accent3"/>
                </a:solidFill>
                <a:latin typeface="Quattrocento Sans"/>
                <a:ea typeface="Quattrocento Sans"/>
                <a:cs typeface="Quattrocento Sans"/>
                <a:sym typeface="Quattrocento Sans"/>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
        <p:nvSpPr>
          <p:cNvPr id="805" name="Google Shape;805;p137"/>
          <p:cNvSpPr txBox="1"/>
          <p:nvPr>
            <p:ph idx="16" type="body"/>
          </p:nvPr>
        </p:nvSpPr>
        <p:spPr>
          <a:xfrm>
            <a:off x="584200" y="1436688"/>
            <a:ext cx="2538300" cy="12495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280"/>
              </a:spcBef>
              <a:spcAft>
                <a:spcPts val="0"/>
              </a:spcAft>
              <a:buClr>
                <a:schemeClr val="lt1"/>
              </a:buClr>
              <a:buSzPts val="1260"/>
              <a:buNone/>
              <a:defRPr sz="1400">
                <a:solidFill>
                  <a:schemeClr val="lt1"/>
                </a:solidFill>
              </a:defRPr>
            </a:lvl1pPr>
            <a:lvl2pPr indent="-228600" lvl="1" marL="914400" algn="l">
              <a:lnSpc>
                <a:spcPct val="100000"/>
              </a:lnSpc>
              <a:spcBef>
                <a:spcPts val="280"/>
              </a:spcBef>
              <a:spcAft>
                <a:spcPts val="0"/>
              </a:spcAft>
              <a:buClr>
                <a:schemeClr val="lt1"/>
              </a:buClr>
              <a:buSzPts val="1260"/>
              <a:buNone/>
              <a:defRPr sz="1400">
                <a:solidFill>
                  <a:schemeClr val="lt1"/>
                </a:solidFill>
              </a:defRPr>
            </a:lvl2pPr>
            <a:lvl3pPr indent="-228600" lvl="2" marL="1371600" algn="l">
              <a:lnSpc>
                <a:spcPct val="100000"/>
              </a:lnSpc>
              <a:spcBef>
                <a:spcPts val="280"/>
              </a:spcBef>
              <a:spcAft>
                <a:spcPts val="0"/>
              </a:spcAft>
              <a:buClr>
                <a:schemeClr val="lt1"/>
              </a:buClr>
              <a:buSzPts val="1260"/>
              <a:buNone/>
              <a:defRPr sz="1400">
                <a:solidFill>
                  <a:schemeClr val="lt1"/>
                </a:solidFill>
              </a:defRPr>
            </a:lvl3pPr>
            <a:lvl4pPr indent="-228600" lvl="3" marL="1828800" algn="l">
              <a:lnSpc>
                <a:spcPct val="100000"/>
              </a:lnSpc>
              <a:spcBef>
                <a:spcPts val="280"/>
              </a:spcBef>
              <a:spcAft>
                <a:spcPts val="0"/>
              </a:spcAft>
              <a:buClr>
                <a:schemeClr val="lt1"/>
              </a:buClr>
              <a:buSzPts val="1260"/>
              <a:buNone/>
              <a:defRPr sz="1400">
                <a:solidFill>
                  <a:schemeClr val="lt1"/>
                </a:solidFill>
              </a:defRPr>
            </a:lvl4pPr>
            <a:lvl5pPr indent="-228600" lvl="4" marL="2286000" algn="l">
              <a:lnSpc>
                <a:spcPct val="100000"/>
              </a:lnSpc>
              <a:spcBef>
                <a:spcPts val="280"/>
              </a:spcBef>
              <a:spcAft>
                <a:spcPts val="0"/>
              </a:spcAft>
              <a:buClr>
                <a:schemeClr val="lt1"/>
              </a:buClr>
              <a:buSzPts val="1260"/>
              <a:buNone/>
              <a:defRPr sz="1400">
                <a:solidFill>
                  <a:schemeClr val="lt1"/>
                </a:solidFill>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spTree>
  </p:cSld>
  <p:clrMapOvr>
    <a:masterClrMapping/>
  </p:clrMapOvr>
  <p:transition>
    <p:fade/>
  </p:transition>
  <p:extLst>
    <p:ext uri="{DCECCB84-F9BA-43D5-87BE-67443E8EF086}">
      <p15:sldGuideLst>
        <p15:guide id="1" pos="1967">
          <p15:clr>
            <a:srgbClr val="A4A3A4"/>
          </p15:clr>
        </p15:guide>
        <p15:guide id="2" pos="2150">
          <p15:clr>
            <a:srgbClr val="A4A3A4"/>
          </p15:clr>
        </p15:guide>
        <p15:guide id="3" pos="2561">
          <p15:clr>
            <a:srgbClr val="A4A3A4"/>
          </p15:clr>
        </p15:guide>
        <p15:guide id="4" pos="2744">
          <p15:clr>
            <a:srgbClr val="A4A3A4"/>
          </p15:clr>
        </p15:guide>
        <p15:guide id="5" pos="3754">
          <p15:clr>
            <a:srgbClr val="A4A3A4"/>
          </p15:clr>
        </p15:guide>
        <p15:guide id="6" pos="3931">
          <p15:clr>
            <a:srgbClr val="A4A3A4"/>
          </p15:clr>
        </p15:guide>
        <p15:guide id="7" pos="4342">
          <p15:clr>
            <a:srgbClr val="A4A3A4"/>
          </p15:clr>
        </p15:guide>
        <p15:guide id="8" pos="4531">
          <p15:clr>
            <a:srgbClr val="A4A3A4"/>
          </p15:clr>
        </p15:guide>
        <p15:guide id="9" pos="5529">
          <p15:clr>
            <a:srgbClr val="A4A3A4"/>
          </p15:clr>
        </p15:guide>
        <p15:guide id="10" pos="5714">
          <p15:clr>
            <a:srgbClr val="A4A3A4"/>
          </p15:clr>
        </p15:guide>
        <p15:guide id="11" pos="6123">
          <p15:clr>
            <a:srgbClr val="A4A3A4"/>
          </p15:clr>
        </p15:guide>
        <p15:guide id="12" pos="6308">
          <p15:clr>
            <a:srgbClr val="A4A3A4"/>
          </p15:clr>
        </p15:guide>
        <p15:guide id="13" orient="horz" pos="905">
          <p15:clr>
            <a:srgbClr val="5ACBF0"/>
          </p15:clr>
        </p15:guide>
        <p15:guide id="14"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side by side 4">
  <p:cSld name="Title and text side by side 4">
    <p:bg>
      <p:bgPr>
        <a:solidFill>
          <a:schemeClr val="dk2"/>
        </a:solidFill>
      </p:bgPr>
    </p:bg>
    <p:spTree>
      <p:nvGrpSpPr>
        <p:cNvPr id="806" name="Shape 806"/>
        <p:cNvGrpSpPr/>
        <p:nvPr/>
      </p:nvGrpSpPr>
      <p:grpSpPr>
        <a:xfrm>
          <a:off x="0" y="0"/>
          <a:ext cx="0" cy="0"/>
          <a:chOff x="0" y="0"/>
          <a:chExt cx="0" cy="0"/>
        </a:xfrm>
      </p:grpSpPr>
      <p:sp>
        <p:nvSpPr>
          <p:cNvPr id="807" name="Google Shape;807;p203"/>
          <p:cNvSpPr txBox="1"/>
          <p:nvPr>
            <p:ph type="title"/>
          </p:nvPr>
        </p:nvSpPr>
        <p:spPr>
          <a:xfrm>
            <a:off x="588263" y="585788"/>
            <a:ext cx="3182100" cy="56832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Clr>
                <a:schemeClr val="lt1"/>
              </a:buClr>
              <a:buSzPts val="3600"/>
              <a:buFont typeface="Quattrocento Sans"/>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8" name="Google Shape;808;p203"/>
          <p:cNvSpPr txBox="1"/>
          <p:nvPr>
            <p:ph idx="1" type="body"/>
          </p:nvPr>
        </p:nvSpPr>
        <p:spPr>
          <a:xfrm>
            <a:off x="4941888" y="585788"/>
            <a:ext cx="6667500" cy="5683200"/>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560"/>
              </a:spcBef>
              <a:spcAft>
                <a:spcPts val="0"/>
              </a:spcAft>
              <a:buClr>
                <a:schemeClr val="lt1"/>
              </a:buClr>
              <a:buSzPts val="2520"/>
              <a:buFont typeface="Noto Sans Symbols"/>
              <a:buNone/>
              <a:defRPr>
                <a:solidFill>
                  <a:schemeClr val="lt1"/>
                </a:solidFill>
              </a:defRPr>
            </a:lvl1pPr>
            <a:lvl2pPr indent="-331469" lvl="1" marL="914400" algn="l">
              <a:lnSpc>
                <a:spcPct val="100000"/>
              </a:lnSpc>
              <a:spcBef>
                <a:spcPts val="600"/>
              </a:spcBef>
              <a:spcAft>
                <a:spcPts val="0"/>
              </a:spcAft>
              <a:buClr>
                <a:schemeClr val="lt1"/>
              </a:buClr>
              <a:buSzPts val="1620"/>
              <a:buChar char="·"/>
              <a:defRPr/>
            </a:lvl2pPr>
            <a:lvl3pPr indent="-331469" lvl="2" marL="1371600" algn="l">
              <a:lnSpc>
                <a:spcPct val="100000"/>
              </a:lnSpc>
              <a:spcBef>
                <a:spcPts val="360"/>
              </a:spcBef>
              <a:spcAft>
                <a:spcPts val="0"/>
              </a:spcAft>
              <a:buClr>
                <a:schemeClr val="lt1"/>
              </a:buClr>
              <a:buSzPts val="1620"/>
              <a:buChar char="·"/>
              <a:defRPr/>
            </a:lvl3pPr>
            <a:lvl4pPr indent="-331469" lvl="3" marL="1828800" algn="l">
              <a:lnSpc>
                <a:spcPct val="100000"/>
              </a:lnSpc>
              <a:spcBef>
                <a:spcPts val="360"/>
              </a:spcBef>
              <a:spcAft>
                <a:spcPts val="0"/>
              </a:spcAft>
              <a:buClr>
                <a:schemeClr val="lt1"/>
              </a:buClr>
              <a:buSzPts val="1620"/>
              <a:buChar char="·"/>
              <a:defRPr/>
            </a:lvl4pPr>
            <a:lvl5pPr indent="-331470" lvl="4" marL="2286000" algn="l">
              <a:lnSpc>
                <a:spcPct val="100000"/>
              </a:lnSpc>
              <a:spcBef>
                <a:spcPts val="360"/>
              </a:spcBef>
              <a:spcAft>
                <a:spcPts val="0"/>
              </a:spcAft>
              <a:buClr>
                <a:schemeClr val="lt1"/>
              </a:buClr>
              <a:buSzPts val="1620"/>
              <a:buChar char="·"/>
              <a:defRPr/>
            </a:lvl5pPr>
            <a:lvl6pPr indent="-342900" lvl="5" marL="2743200" algn="l">
              <a:lnSpc>
                <a:spcPct val="100000"/>
              </a:lnSpc>
              <a:spcBef>
                <a:spcPts val="360"/>
              </a:spcBef>
              <a:spcAft>
                <a:spcPts val="0"/>
              </a:spcAft>
              <a:buClr>
                <a:schemeClr val="lt1"/>
              </a:buClr>
              <a:buSzPts val="1800"/>
              <a:buChar char="•"/>
              <a:defRPr/>
            </a:lvl6pPr>
            <a:lvl7pPr indent="-342900" lvl="6" marL="3200400" algn="l">
              <a:lnSpc>
                <a:spcPct val="100000"/>
              </a:lnSpc>
              <a:spcBef>
                <a:spcPts val="360"/>
              </a:spcBef>
              <a:spcAft>
                <a:spcPts val="0"/>
              </a:spcAft>
              <a:buClr>
                <a:schemeClr val="lt1"/>
              </a:buClr>
              <a:buSzPts val="1800"/>
              <a:buChar char="•"/>
              <a:defRPr/>
            </a:lvl7pPr>
            <a:lvl8pPr indent="-342900" lvl="7" marL="3657600" algn="l">
              <a:lnSpc>
                <a:spcPct val="100000"/>
              </a:lnSpc>
              <a:spcBef>
                <a:spcPts val="360"/>
              </a:spcBef>
              <a:spcAft>
                <a:spcPts val="0"/>
              </a:spcAft>
              <a:buClr>
                <a:schemeClr val="lt1"/>
              </a:buClr>
              <a:buSzPts val="1800"/>
              <a:buChar char="•"/>
              <a:defRPr/>
            </a:lvl8pPr>
            <a:lvl9pPr indent="-342900" lvl="8" marL="4114800" algn="l">
              <a:lnSpc>
                <a:spcPct val="100000"/>
              </a:lnSpc>
              <a:spcBef>
                <a:spcPts val="360"/>
              </a:spcBef>
              <a:spcAft>
                <a:spcPts val="0"/>
              </a:spcAft>
              <a:buClr>
                <a:schemeClr val="lt1"/>
              </a:buClr>
              <a:buSzPts val="1800"/>
              <a:buChar char="•"/>
              <a:defRPr/>
            </a:lvl9pPr>
          </a:lstStyle>
          <a:p/>
        </p:txBody>
      </p:sp>
      <p:cxnSp>
        <p:nvCxnSpPr>
          <p:cNvPr id="809" name="Google Shape;809;p203"/>
          <p:cNvCxnSpPr/>
          <p:nvPr/>
        </p:nvCxnSpPr>
        <p:spPr>
          <a:xfrm>
            <a:off x="4356100" y="2578100"/>
            <a:ext cx="0" cy="1701900"/>
          </a:xfrm>
          <a:prstGeom prst="straightConnector1">
            <a:avLst/>
          </a:prstGeom>
          <a:noFill/>
          <a:ln cap="flat" cmpd="sng" w="28575">
            <a:solidFill>
              <a:schemeClr val="lt1"/>
            </a:solidFill>
            <a:prstDash val="solid"/>
            <a:round/>
            <a:headEnd len="sm" w="sm" type="none"/>
            <a:tailEnd len="sm" w="sm" type="none"/>
          </a:ln>
        </p:spPr>
      </p:cxnSp>
      <p:sp>
        <p:nvSpPr>
          <p:cNvPr id="810" name="Google Shape;810;p203"/>
          <p:cNvSpPr txBox="1"/>
          <p:nvPr/>
        </p:nvSpPr>
        <p:spPr>
          <a:xfrm>
            <a:off x="12355721" y="-203944"/>
            <a:ext cx="577200" cy="153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A3A3A3"/>
                </a:solidFill>
                <a:latin typeface="Quattrocento Sans"/>
                <a:ea typeface="Quattrocento Sans"/>
                <a:cs typeface="Quattrocento Sans"/>
                <a:sym typeface="Quattrocento Sans"/>
              </a:rPr>
              <a:t>ELT layout</a:t>
            </a:r>
            <a:endParaRPr b="0" i="0" sz="1400" u="none" cap="none" strike="noStrike">
              <a:solidFill>
                <a:srgbClr val="000000"/>
              </a:solidFill>
              <a:latin typeface="Arial"/>
              <a:ea typeface="Arial"/>
              <a:cs typeface="Arial"/>
              <a:sym typeface="Arial"/>
            </a:endParaRPr>
          </a:p>
        </p:txBody>
      </p:sp>
    </p:spTree>
  </p:cSld>
  <p:clrMapOvr>
    <a:masterClrMapping/>
  </p:clrMapOvr>
  <p:transition>
    <p:fade/>
  </p:transition>
  <p:extLst>
    <p:ext uri="{DCECCB84-F9BA-43D5-87BE-67443E8EF086}">
      <p15:sldGuideLst>
        <p15:guide id="1" pos="2744">
          <p15:clr>
            <a:srgbClr val="5ACBF0"/>
          </p15:clr>
        </p15:guide>
        <p15:guide id="2" orient="horz" pos="2160">
          <p15:clr>
            <a:srgbClr val="5ACBF0"/>
          </p15:clr>
        </p15:guide>
        <p15:guide id="3" pos="2376">
          <p15:clr>
            <a:srgbClr val="5ACBF0"/>
          </p15:clr>
        </p15:guide>
        <p15:guide id="4" pos="3113">
          <p15:clr>
            <a:srgbClr val="5ACBF0"/>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3.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6.xml"/><Relationship Id="rId42" Type="http://schemas.openxmlformats.org/officeDocument/2006/relationships/slideLayout" Target="../slideLayouts/slideLayout58.xml"/><Relationship Id="rId41" Type="http://schemas.openxmlformats.org/officeDocument/2006/relationships/slideLayout" Target="../slideLayouts/slideLayout57.xml"/><Relationship Id="rId44" Type="http://schemas.openxmlformats.org/officeDocument/2006/relationships/slideLayout" Target="../slideLayouts/slideLayout60.xml"/><Relationship Id="rId43" Type="http://schemas.openxmlformats.org/officeDocument/2006/relationships/slideLayout" Target="../slideLayouts/slideLayout59.xml"/><Relationship Id="rId46" Type="http://schemas.openxmlformats.org/officeDocument/2006/relationships/slideLayout" Target="../slideLayouts/slideLayout62.xml"/><Relationship Id="rId45" Type="http://schemas.openxmlformats.org/officeDocument/2006/relationships/slideLayout" Target="../slideLayouts/slideLayout61.xml"/><Relationship Id="rId107" Type="http://schemas.openxmlformats.org/officeDocument/2006/relationships/slideLayout" Target="../slideLayouts/slideLayout123.xml"/><Relationship Id="rId106" Type="http://schemas.openxmlformats.org/officeDocument/2006/relationships/slideLayout" Target="../slideLayouts/slideLayout122.xml"/><Relationship Id="rId105" Type="http://schemas.openxmlformats.org/officeDocument/2006/relationships/slideLayout" Target="../slideLayouts/slideLayout121.xml"/><Relationship Id="rId104" Type="http://schemas.openxmlformats.org/officeDocument/2006/relationships/slideLayout" Target="../slideLayouts/slideLayout120.xml"/><Relationship Id="rId109" Type="http://schemas.openxmlformats.org/officeDocument/2006/relationships/slideLayout" Target="../slideLayouts/slideLayout125.xml"/><Relationship Id="rId108" Type="http://schemas.openxmlformats.org/officeDocument/2006/relationships/slideLayout" Target="../slideLayouts/slideLayout124.xml"/><Relationship Id="rId48" Type="http://schemas.openxmlformats.org/officeDocument/2006/relationships/slideLayout" Target="../slideLayouts/slideLayout64.xml"/><Relationship Id="rId47" Type="http://schemas.openxmlformats.org/officeDocument/2006/relationships/slideLayout" Target="../slideLayouts/slideLayout63.xml"/><Relationship Id="rId49" Type="http://schemas.openxmlformats.org/officeDocument/2006/relationships/slideLayout" Target="../slideLayouts/slideLayout65.xml"/><Relationship Id="rId103" Type="http://schemas.openxmlformats.org/officeDocument/2006/relationships/slideLayout" Target="../slideLayouts/slideLayout119.xml"/><Relationship Id="rId102" Type="http://schemas.openxmlformats.org/officeDocument/2006/relationships/slideLayout" Target="../slideLayouts/slideLayout118.xml"/><Relationship Id="rId101" Type="http://schemas.openxmlformats.org/officeDocument/2006/relationships/slideLayout" Target="../slideLayouts/slideLayout117.xml"/><Relationship Id="rId100" Type="http://schemas.openxmlformats.org/officeDocument/2006/relationships/slideLayout" Target="../slideLayouts/slideLayout116.xml"/><Relationship Id="rId31" Type="http://schemas.openxmlformats.org/officeDocument/2006/relationships/slideLayout" Target="../slideLayouts/slideLayout47.xml"/><Relationship Id="rId30" Type="http://schemas.openxmlformats.org/officeDocument/2006/relationships/slideLayout" Target="../slideLayouts/slideLayout46.xml"/><Relationship Id="rId33" Type="http://schemas.openxmlformats.org/officeDocument/2006/relationships/slideLayout" Target="../slideLayouts/slideLayout49.xml"/><Relationship Id="rId32" Type="http://schemas.openxmlformats.org/officeDocument/2006/relationships/slideLayout" Target="../slideLayouts/slideLayout48.xml"/><Relationship Id="rId35" Type="http://schemas.openxmlformats.org/officeDocument/2006/relationships/slideLayout" Target="../slideLayouts/slideLayout51.xml"/><Relationship Id="rId34" Type="http://schemas.openxmlformats.org/officeDocument/2006/relationships/slideLayout" Target="../slideLayouts/slideLayout50.xml"/><Relationship Id="rId37" Type="http://schemas.openxmlformats.org/officeDocument/2006/relationships/slideLayout" Target="../slideLayouts/slideLayout53.xml"/><Relationship Id="rId36" Type="http://schemas.openxmlformats.org/officeDocument/2006/relationships/slideLayout" Target="../slideLayouts/slideLayout52.xml"/><Relationship Id="rId39" Type="http://schemas.openxmlformats.org/officeDocument/2006/relationships/slideLayout" Target="../slideLayouts/slideLayout55.xml"/><Relationship Id="rId38" Type="http://schemas.openxmlformats.org/officeDocument/2006/relationships/slideLayout" Target="../slideLayouts/slideLayout54.xml"/><Relationship Id="rId20" Type="http://schemas.openxmlformats.org/officeDocument/2006/relationships/slideLayout" Target="../slideLayouts/slideLayout36.xml"/><Relationship Id="rId22" Type="http://schemas.openxmlformats.org/officeDocument/2006/relationships/slideLayout" Target="../slideLayouts/slideLayout38.xml"/><Relationship Id="rId21" Type="http://schemas.openxmlformats.org/officeDocument/2006/relationships/slideLayout" Target="../slideLayouts/slideLayout37.xml"/><Relationship Id="rId24" Type="http://schemas.openxmlformats.org/officeDocument/2006/relationships/slideLayout" Target="../slideLayouts/slideLayout40.xml"/><Relationship Id="rId23" Type="http://schemas.openxmlformats.org/officeDocument/2006/relationships/slideLayout" Target="../slideLayouts/slideLayout39.xml"/><Relationship Id="rId26" Type="http://schemas.openxmlformats.org/officeDocument/2006/relationships/slideLayout" Target="../slideLayouts/slideLayout42.xml"/><Relationship Id="rId25" Type="http://schemas.openxmlformats.org/officeDocument/2006/relationships/slideLayout" Target="../slideLayouts/slideLayout41.xml"/><Relationship Id="rId28" Type="http://schemas.openxmlformats.org/officeDocument/2006/relationships/slideLayout" Target="../slideLayouts/slideLayout44.xml"/><Relationship Id="rId27" Type="http://schemas.openxmlformats.org/officeDocument/2006/relationships/slideLayout" Target="../slideLayouts/slideLayout43.xml"/><Relationship Id="rId29" Type="http://schemas.openxmlformats.org/officeDocument/2006/relationships/slideLayout" Target="../slideLayouts/slideLayout45.xml"/><Relationship Id="rId95" Type="http://schemas.openxmlformats.org/officeDocument/2006/relationships/slideLayout" Target="../slideLayouts/slideLayout111.xml"/><Relationship Id="rId94" Type="http://schemas.openxmlformats.org/officeDocument/2006/relationships/slideLayout" Target="../slideLayouts/slideLayout110.xml"/><Relationship Id="rId97" Type="http://schemas.openxmlformats.org/officeDocument/2006/relationships/slideLayout" Target="../slideLayouts/slideLayout113.xml"/><Relationship Id="rId96" Type="http://schemas.openxmlformats.org/officeDocument/2006/relationships/slideLayout" Target="../slideLayouts/slideLayout112.xml"/><Relationship Id="rId11" Type="http://schemas.openxmlformats.org/officeDocument/2006/relationships/slideLayout" Target="../slideLayouts/slideLayout27.xml"/><Relationship Id="rId99" Type="http://schemas.openxmlformats.org/officeDocument/2006/relationships/slideLayout" Target="../slideLayouts/slideLayout115.xml"/><Relationship Id="rId10" Type="http://schemas.openxmlformats.org/officeDocument/2006/relationships/slideLayout" Target="../slideLayouts/slideLayout26.xml"/><Relationship Id="rId98" Type="http://schemas.openxmlformats.org/officeDocument/2006/relationships/slideLayout" Target="../slideLayouts/slideLayout114.xml"/><Relationship Id="rId13" Type="http://schemas.openxmlformats.org/officeDocument/2006/relationships/slideLayout" Target="../slideLayouts/slideLayout29.xml"/><Relationship Id="rId12" Type="http://schemas.openxmlformats.org/officeDocument/2006/relationships/slideLayout" Target="../slideLayouts/slideLayout28.xml"/><Relationship Id="rId91" Type="http://schemas.openxmlformats.org/officeDocument/2006/relationships/slideLayout" Target="../slideLayouts/slideLayout107.xml"/><Relationship Id="rId90" Type="http://schemas.openxmlformats.org/officeDocument/2006/relationships/slideLayout" Target="../slideLayouts/slideLayout106.xml"/><Relationship Id="rId93" Type="http://schemas.openxmlformats.org/officeDocument/2006/relationships/slideLayout" Target="../slideLayouts/slideLayout109.xml"/><Relationship Id="rId92" Type="http://schemas.openxmlformats.org/officeDocument/2006/relationships/slideLayout" Target="../slideLayouts/slideLayout108.xml"/><Relationship Id="rId115" Type="http://schemas.openxmlformats.org/officeDocument/2006/relationships/theme" Target="../theme/theme2.xml"/><Relationship Id="rId15" Type="http://schemas.openxmlformats.org/officeDocument/2006/relationships/slideLayout" Target="../slideLayouts/slideLayout31.xml"/><Relationship Id="rId110" Type="http://schemas.openxmlformats.org/officeDocument/2006/relationships/slideLayout" Target="../slideLayouts/slideLayout126.xml"/><Relationship Id="rId14" Type="http://schemas.openxmlformats.org/officeDocument/2006/relationships/slideLayout" Target="../slideLayouts/slideLayout30.xml"/><Relationship Id="rId17" Type="http://schemas.openxmlformats.org/officeDocument/2006/relationships/slideLayout" Target="../slideLayouts/slideLayout33.xml"/><Relationship Id="rId16" Type="http://schemas.openxmlformats.org/officeDocument/2006/relationships/slideLayout" Target="../slideLayouts/slideLayout32.xml"/><Relationship Id="rId19" Type="http://schemas.openxmlformats.org/officeDocument/2006/relationships/slideLayout" Target="../slideLayouts/slideLayout35.xml"/><Relationship Id="rId114" Type="http://schemas.openxmlformats.org/officeDocument/2006/relationships/slideLayout" Target="../slideLayouts/slideLayout130.xml"/><Relationship Id="rId18" Type="http://schemas.openxmlformats.org/officeDocument/2006/relationships/slideLayout" Target="../slideLayouts/slideLayout34.xml"/><Relationship Id="rId113" Type="http://schemas.openxmlformats.org/officeDocument/2006/relationships/slideLayout" Target="../slideLayouts/slideLayout129.xml"/><Relationship Id="rId112" Type="http://schemas.openxmlformats.org/officeDocument/2006/relationships/slideLayout" Target="../slideLayouts/slideLayout128.xml"/><Relationship Id="rId111" Type="http://schemas.openxmlformats.org/officeDocument/2006/relationships/slideLayout" Target="../slideLayouts/slideLayout127.xml"/><Relationship Id="rId84" Type="http://schemas.openxmlformats.org/officeDocument/2006/relationships/slideLayout" Target="../slideLayouts/slideLayout100.xml"/><Relationship Id="rId83" Type="http://schemas.openxmlformats.org/officeDocument/2006/relationships/slideLayout" Target="../slideLayouts/slideLayout99.xml"/><Relationship Id="rId86" Type="http://schemas.openxmlformats.org/officeDocument/2006/relationships/slideLayout" Target="../slideLayouts/slideLayout102.xml"/><Relationship Id="rId85" Type="http://schemas.openxmlformats.org/officeDocument/2006/relationships/slideLayout" Target="../slideLayouts/slideLayout101.xml"/><Relationship Id="rId88" Type="http://schemas.openxmlformats.org/officeDocument/2006/relationships/slideLayout" Target="../slideLayouts/slideLayout104.xml"/><Relationship Id="rId87" Type="http://schemas.openxmlformats.org/officeDocument/2006/relationships/slideLayout" Target="../slideLayouts/slideLayout103.xml"/><Relationship Id="rId89" Type="http://schemas.openxmlformats.org/officeDocument/2006/relationships/slideLayout" Target="../slideLayouts/slideLayout105.xml"/><Relationship Id="rId80" Type="http://schemas.openxmlformats.org/officeDocument/2006/relationships/slideLayout" Target="../slideLayouts/slideLayout96.xml"/><Relationship Id="rId82" Type="http://schemas.openxmlformats.org/officeDocument/2006/relationships/slideLayout" Target="../slideLayouts/slideLayout98.xml"/><Relationship Id="rId81" Type="http://schemas.openxmlformats.org/officeDocument/2006/relationships/slideLayout" Target="../slideLayouts/slideLayout97.xml"/><Relationship Id="rId1" Type="http://schemas.openxmlformats.org/officeDocument/2006/relationships/image" Target="../media/image1.pn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 Id="rId73" Type="http://schemas.openxmlformats.org/officeDocument/2006/relationships/slideLayout" Target="../slideLayouts/slideLayout89.xml"/><Relationship Id="rId72" Type="http://schemas.openxmlformats.org/officeDocument/2006/relationships/slideLayout" Target="../slideLayouts/slideLayout88.xml"/><Relationship Id="rId75" Type="http://schemas.openxmlformats.org/officeDocument/2006/relationships/slideLayout" Target="../slideLayouts/slideLayout91.xml"/><Relationship Id="rId74" Type="http://schemas.openxmlformats.org/officeDocument/2006/relationships/slideLayout" Target="../slideLayouts/slideLayout90.xml"/><Relationship Id="rId77" Type="http://schemas.openxmlformats.org/officeDocument/2006/relationships/slideLayout" Target="../slideLayouts/slideLayout93.xml"/><Relationship Id="rId76" Type="http://schemas.openxmlformats.org/officeDocument/2006/relationships/slideLayout" Target="../slideLayouts/slideLayout92.xml"/><Relationship Id="rId79" Type="http://schemas.openxmlformats.org/officeDocument/2006/relationships/slideLayout" Target="../slideLayouts/slideLayout95.xml"/><Relationship Id="rId78" Type="http://schemas.openxmlformats.org/officeDocument/2006/relationships/slideLayout" Target="../slideLayouts/slideLayout94.xml"/><Relationship Id="rId71" Type="http://schemas.openxmlformats.org/officeDocument/2006/relationships/slideLayout" Target="../slideLayouts/slideLayout87.xml"/><Relationship Id="rId70" Type="http://schemas.openxmlformats.org/officeDocument/2006/relationships/slideLayout" Target="../slideLayouts/slideLayout86.xml"/><Relationship Id="rId62" Type="http://schemas.openxmlformats.org/officeDocument/2006/relationships/slideLayout" Target="../slideLayouts/slideLayout78.xml"/><Relationship Id="rId61" Type="http://schemas.openxmlformats.org/officeDocument/2006/relationships/slideLayout" Target="../slideLayouts/slideLayout77.xml"/><Relationship Id="rId64" Type="http://schemas.openxmlformats.org/officeDocument/2006/relationships/slideLayout" Target="../slideLayouts/slideLayout80.xml"/><Relationship Id="rId63" Type="http://schemas.openxmlformats.org/officeDocument/2006/relationships/slideLayout" Target="../slideLayouts/slideLayout79.xml"/><Relationship Id="rId66" Type="http://schemas.openxmlformats.org/officeDocument/2006/relationships/slideLayout" Target="../slideLayouts/slideLayout82.xml"/><Relationship Id="rId65" Type="http://schemas.openxmlformats.org/officeDocument/2006/relationships/slideLayout" Target="../slideLayouts/slideLayout81.xml"/><Relationship Id="rId68" Type="http://schemas.openxmlformats.org/officeDocument/2006/relationships/slideLayout" Target="../slideLayouts/slideLayout84.xml"/><Relationship Id="rId67" Type="http://schemas.openxmlformats.org/officeDocument/2006/relationships/slideLayout" Target="../slideLayouts/slideLayout83.xml"/><Relationship Id="rId60" Type="http://schemas.openxmlformats.org/officeDocument/2006/relationships/slideLayout" Target="../slideLayouts/slideLayout76.xml"/><Relationship Id="rId69" Type="http://schemas.openxmlformats.org/officeDocument/2006/relationships/slideLayout" Target="../slideLayouts/slideLayout85.xml"/><Relationship Id="rId51" Type="http://schemas.openxmlformats.org/officeDocument/2006/relationships/slideLayout" Target="../slideLayouts/slideLayout67.xml"/><Relationship Id="rId50" Type="http://schemas.openxmlformats.org/officeDocument/2006/relationships/slideLayout" Target="../slideLayouts/slideLayout66.xml"/><Relationship Id="rId53" Type="http://schemas.openxmlformats.org/officeDocument/2006/relationships/slideLayout" Target="../slideLayouts/slideLayout69.xml"/><Relationship Id="rId52" Type="http://schemas.openxmlformats.org/officeDocument/2006/relationships/slideLayout" Target="../slideLayouts/slideLayout68.xml"/><Relationship Id="rId55" Type="http://schemas.openxmlformats.org/officeDocument/2006/relationships/slideLayout" Target="../slideLayouts/slideLayout71.xml"/><Relationship Id="rId54" Type="http://schemas.openxmlformats.org/officeDocument/2006/relationships/slideLayout" Target="../slideLayouts/slideLayout70.xml"/><Relationship Id="rId57" Type="http://schemas.openxmlformats.org/officeDocument/2006/relationships/slideLayout" Target="../slideLayouts/slideLayout73.xml"/><Relationship Id="rId56" Type="http://schemas.openxmlformats.org/officeDocument/2006/relationships/slideLayout" Target="../slideLayouts/slideLayout72.xml"/><Relationship Id="rId59" Type="http://schemas.openxmlformats.org/officeDocument/2006/relationships/slideLayout" Target="../slideLayouts/slideLayout75.xml"/><Relationship Id="rId58" Type="http://schemas.openxmlformats.org/officeDocument/2006/relationships/slideLayout" Target="../slideLayouts/slideLayout7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94"/>
          <p:cNvSpPr txBox="1"/>
          <p:nvPr>
            <p:ph type="title"/>
          </p:nvPr>
        </p:nvSpPr>
        <p:spPr>
          <a:xfrm>
            <a:off x="588263" y="457200"/>
            <a:ext cx="11018520" cy="553998"/>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lt1"/>
              </a:buClr>
              <a:buSzPts val="3600"/>
              <a:buFont typeface="Quattrocento Sans"/>
              <a:buNone/>
              <a:defRPr b="0" i="0" sz="3600" u="none" cap="none" strike="noStrike">
                <a:solidFill>
                  <a:schemeClr val="lt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4"/>
          <p:cNvSpPr txBox="1"/>
          <p:nvPr>
            <p:ph idx="1" type="body"/>
          </p:nvPr>
        </p:nvSpPr>
        <p:spPr>
          <a:xfrm>
            <a:off x="584200" y="1435503"/>
            <a:ext cx="11018520" cy="1612749"/>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lt1"/>
              </a:buClr>
              <a:buSzPts val="2520"/>
              <a:buFont typeface="Noto Sans Symbols"/>
              <a:buChar char="·"/>
              <a:defRPr b="0" i="0" sz="2800" u="none" cap="none" strike="noStrike">
                <a:solidFill>
                  <a:schemeClr val="lt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lt1"/>
              </a:buClr>
              <a:buSzPts val="1800"/>
              <a:buFont typeface="Noto Sans Symbols"/>
              <a:buChar char="·"/>
              <a:defRPr b="0" i="0" sz="2000" u="none" cap="none" strike="noStrike">
                <a:solidFill>
                  <a:schemeClr val="lt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lt1"/>
              </a:buClr>
              <a:buSzPts val="1440"/>
              <a:buFont typeface="Noto Sans Symbols"/>
              <a:buChar char="·"/>
              <a:defRPr b="0" i="0" sz="1600" u="none" cap="none" strike="noStrike">
                <a:solidFill>
                  <a:schemeClr val="lt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lt1"/>
              </a:buClr>
              <a:buSzPts val="1260"/>
              <a:buFont typeface="Noto Sans Symbols"/>
              <a:buChar char="·"/>
              <a:defRPr b="0" i="0" sz="1400" u="none" cap="none" strike="noStrike">
                <a:solidFill>
                  <a:schemeClr val="lt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lt1"/>
              </a:buClr>
              <a:buSzPts val="1260"/>
              <a:buFont typeface="Noto Sans Symbols"/>
              <a:buChar char="·"/>
              <a:defRPr b="0" i="0" sz="1400" u="none" cap="none" strike="noStrike">
                <a:solidFill>
                  <a:schemeClr val="lt1"/>
                </a:solidFill>
                <a:latin typeface="Quattrocento Sans"/>
                <a:ea typeface="Quattrocento Sans"/>
                <a:cs typeface="Quattrocento Sans"/>
                <a:sym typeface="Quattrocento Sans"/>
              </a:defRPr>
            </a:lvl5pPr>
            <a:lvl6pPr indent="-355600" lvl="5" marL="27432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lt1"/>
              </a:buClr>
              <a:buSzPts val="2000"/>
              <a:buFont typeface="Arial"/>
              <a:buChar char="•"/>
              <a:defRPr b="0" i="0" sz="2000" u="none" cap="none" strike="noStrike">
                <a:solidFill>
                  <a:schemeClr val="lt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12" name="Google Shape;12;p94"/>
          <p:cNvPicPr preferRelativeResize="0"/>
          <p:nvPr/>
        </p:nvPicPr>
        <p:blipFill rotWithShape="1">
          <a:blip r:embed="rId1">
            <a:alphaModFix/>
          </a:blip>
          <a:srcRect b="0" l="761" r="0" t="0"/>
          <a:stretch/>
        </p:blipFill>
        <p:spPr>
          <a:xfrm rot="5400000">
            <a:off x="9509760" y="2843773"/>
            <a:ext cx="6858000"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 name="Shape 98"/>
        <p:cNvGrpSpPr/>
        <p:nvPr/>
      </p:nvGrpSpPr>
      <p:grpSpPr>
        <a:xfrm>
          <a:off x="0" y="0"/>
          <a:ext cx="0" cy="0"/>
          <a:chOff x="0" y="0"/>
          <a:chExt cx="0" cy="0"/>
        </a:xfrm>
      </p:grpSpPr>
      <p:sp>
        <p:nvSpPr>
          <p:cNvPr id="99" name="Google Shape;99;p93"/>
          <p:cNvSpPr txBox="1"/>
          <p:nvPr>
            <p:ph type="title"/>
          </p:nvPr>
        </p:nvSpPr>
        <p:spPr>
          <a:xfrm>
            <a:off x="588263" y="457200"/>
            <a:ext cx="11018400" cy="554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chemeClr val="dk1"/>
              </a:buClr>
              <a:buSzPts val="3600"/>
              <a:buFont typeface="Quattrocento Sans"/>
              <a:buNone/>
              <a:defRPr b="0" i="0" sz="3600" u="none" cap="none" strike="noStrike">
                <a:solidFill>
                  <a:schemeClr val="dk1"/>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0" name="Google Shape;100;p93"/>
          <p:cNvSpPr txBox="1"/>
          <p:nvPr>
            <p:ph idx="1" type="body"/>
          </p:nvPr>
        </p:nvSpPr>
        <p:spPr>
          <a:xfrm>
            <a:off x="584200" y="1435503"/>
            <a:ext cx="11018400" cy="1612800"/>
          </a:xfrm>
          <a:prstGeom prst="rect">
            <a:avLst/>
          </a:prstGeom>
          <a:noFill/>
          <a:ln>
            <a:noFill/>
          </a:ln>
        </p:spPr>
        <p:txBody>
          <a:bodyPr anchorCtr="0" anchor="t" bIns="0" lIns="0" spcFirstLastPara="1" rIns="0" wrap="square" tIns="0">
            <a:spAutoFit/>
          </a:bodyPr>
          <a:lstStyle>
            <a:lvl1pPr indent="-388620" lvl="0" marL="457200" marR="0" rtl="0" algn="l">
              <a:lnSpc>
                <a:spcPct val="100000"/>
              </a:lnSpc>
              <a:spcBef>
                <a:spcPts val="560"/>
              </a:spcBef>
              <a:spcAft>
                <a:spcPts val="0"/>
              </a:spcAft>
              <a:buClr>
                <a:schemeClr val="dk1"/>
              </a:buClr>
              <a:buSzPts val="2520"/>
              <a:buFont typeface="Noto Sans Symbols"/>
              <a:buChar char="·"/>
              <a:defRPr b="0" i="0" sz="2800" u="none" cap="none" strike="noStrike">
                <a:solidFill>
                  <a:schemeClr val="dk1"/>
                </a:solidFill>
                <a:latin typeface="Quattrocento Sans"/>
                <a:ea typeface="Quattrocento Sans"/>
                <a:cs typeface="Quattrocento Sans"/>
                <a:sym typeface="Quattrocento Sans"/>
              </a:defRPr>
            </a:lvl1pPr>
            <a:lvl2pPr indent="-342900" lvl="1" marL="914400" marR="0" rtl="0" algn="l">
              <a:lnSpc>
                <a:spcPct val="100000"/>
              </a:lnSpc>
              <a:spcBef>
                <a:spcPts val="400"/>
              </a:spcBef>
              <a:spcAft>
                <a:spcPts val="0"/>
              </a:spcAft>
              <a:buClr>
                <a:schemeClr val="dk1"/>
              </a:buClr>
              <a:buSzPts val="1800"/>
              <a:buFont typeface="Noto Sans Symbols"/>
              <a:buChar char="·"/>
              <a:defRPr b="0" i="0" sz="2000" u="none" cap="none" strike="noStrike">
                <a:solidFill>
                  <a:schemeClr val="dk1"/>
                </a:solidFill>
                <a:latin typeface="Quattrocento Sans"/>
                <a:ea typeface="Quattrocento Sans"/>
                <a:cs typeface="Quattrocento Sans"/>
                <a:sym typeface="Quattrocento Sans"/>
              </a:defRPr>
            </a:lvl2pPr>
            <a:lvl3pPr indent="-320039" lvl="2" marL="1371600" marR="0" rtl="0" algn="l">
              <a:lnSpc>
                <a:spcPct val="100000"/>
              </a:lnSpc>
              <a:spcBef>
                <a:spcPts val="320"/>
              </a:spcBef>
              <a:spcAft>
                <a:spcPts val="0"/>
              </a:spcAft>
              <a:buClr>
                <a:schemeClr val="dk1"/>
              </a:buClr>
              <a:buSzPts val="1440"/>
              <a:buFont typeface="Noto Sans Symbols"/>
              <a:buChar char="·"/>
              <a:defRPr b="0" i="0" sz="1600" u="none" cap="none" strike="noStrike">
                <a:solidFill>
                  <a:schemeClr val="dk1"/>
                </a:solidFill>
                <a:latin typeface="Quattrocento Sans"/>
                <a:ea typeface="Quattrocento Sans"/>
                <a:cs typeface="Quattrocento Sans"/>
                <a:sym typeface="Quattrocento Sans"/>
              </a:defRPr>
            </a:lvl3pPr>
            <a:lvl4pPr indent="-308610" lvl="3" marL="18288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4pPr>
            <a:lvl5pPr indent="-308610" lvl="4" marL="2286000" marR="0" rtl="0" algn="l">
              <a:lnSpc>
                <a:spcPct val="100000"/>
              </a:lnSpc>
              <a:spcBef>
                <a:spcPts val="280"/>
              </a:spcBef>
              <a:spcAft>
                <a:spcPts val="0"/>
              </a:spcAft>
              <a:buClr>
                <a:schemeClr val="dk1"/>
              </a:buClr>
              <a:buSzPts val="1260"/>
              <a:buFont typeface="Noto Sans Symbols"/>
              <a:buChar char="·"/>
              <a:defRPr b="0" i="0" sz="1400" u="none" cap="none" strike="noStrike">
                <a:solidFill>
                  <a:schemeClr val="dk1"/>
                </a:solidFill>
                <a:latin typeface="Quattrocento Sans"/>
                <a:ea typeface="Quattrocento Sans"/>
                <a:cs typeface="Quattrocento Sans"/>
                <a:sym typeface="Quattrocento Sans"/>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9pPr>
          </a:lstStyle>
          <a:p/>
        </p:txBody>
      </p:sp>
      <p:pic>
        <p:nvPicPr>
          <p:cNvPr descr="These are Microsoft Brand colors. The color bar is placed to the side of the Theme master so that it will be visible on all slides. Users can use the 'eye dropper' color tools under Color Fill Shape, Color Fill line etc. to easily select Brand colors. " id="101" name="Google Shape;101;p93"/>
          <p:cNvPicPr preferRelativeResize="0"/>
          <p:nvPr/>
        </p:nvPicPr>
        <p:blipFill rotWithShape="1">
          <a:blip r:embed="rId1">
            <a:alphaModFix/>
          </a:blip>
          <a:srcRect b="0" l="764" r="0" t="0"/>
          <a:stretch/>
        </p:blipFill>
        <p:spPr>
          <a:xfrm rot="5400000">
            <a:off x="9509759" y="2843774"/>
            <a:ext cx="6858002" cy="11704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 id="2147483682" r:id="rId17"/>
    <p:sldLayoutId id="2147483683" r:id="rId18"/>
    <p:sldLayoutId id="2147483684" r:id="rId19"/>
    <p:sldLayoutId id="2147483685" r:id="rId20"/>
    <p:sldLayoutId id="2147483686" r:id="rId21"/>
    <p:sldLayoutId id="2147483687" r:id="rId22"/>
    <p:sldLayoutId id="2147483688" r:id="rId23"/>
    <p:sldLayoutId id="2147483689" r:id="rId24"/>
    <p:sldLayoutId id="2147483690" r:id="rId25"/>
    <p:sldLayoutId id="2147483691" r:id="rId26"/>
    <p:sldLayoutId id="2147483692" r:id="rId27"/>
    <p:sldLayoutId id="2147483693" r:id="rId28"/>
    <p:sldLayoutId id="2147483694" r:id="rId29"/>
    <p:sldLayoutId id="2147483695" r:id="rId30"/>
    <p:sldLayoutId id="2147483696" r:id="rId31"/>
    <p:sldLayoutId id="2147483697" r:id="rId32"/>
    <p:sldLayoutId id="2147483698" r:id="rId33"/>
    <p:sldLayoutId id="2147483699" r:id="rId34"/>
    <p:sldLayoutId id="2147483700" r:id="rId35"/>
    <p:sldLayoutId id="2147483701" r:id="rId36"/>
    <p:sldLayoutId id="2147483702" r:id="rId37"/>
    <p:sldLayoutId id="2147483703" r:id="rId38"/>
    <p:sldLayoutId id="2147483704" r:id="rId39"/>
    <p:sldLayoutId id="2147483705" r:id="rId40"/>
    <p:sldLayoutId id="2147483706" r:id="rId41"/>
    <p:sldLayoutId id="2147483707" r:id="rId42"/>
    <p:sldLayoutId id="2147483708" r:id="rId43"/>
    <p:sldLayoutId id="2147483709" r:id="rId44"/>
    <p:sldLayoutId id="2147483710" r:id="rId45"/>
    <p:sldLayoutId id="2147483711" r:id="rId46"/>
    <p:sldLayoutId id="2147483712" r:id="rId47"/>
    <p:sldLayoutId id="2147483713" r:id="rId48"/>
    <p:sldLayoutId id="2147483714" r:id="rId49"/>
    <p:sldLayoutId id="2147483715" r:id="rId50"/>
    <p:sldLayoutId id="2147483716" r:id="rId51"/>
    <p:sldLayoutId id="2147483717" r:id="rId52"/>
    <p:sldLayoutId id="2147483718" r:id="rId53"/>
    <p:sldLayoutId id="2147483719" r:id="rId54"/>
    <p:sldLayoutId id="2147483720" r:id="rId55"/>
    <p:sldLayoutId id="2147483721" r:id="rId56"/>
    <p:sldLayoutId id="2147483722" r:id="rId57"/>
    <p:sldLayoutId id="2147483723" r:id="rId58"/>
    <p:sldLayoutId id="2147483724" r:id="rId59"/>
    <p:sldLayoutId id="2147483725" r:id="rId60"/>
    <p:sldLayoutId id="2147483726" r:id="rId61"/>
    <p:sldLayoutId id="2147483727" r:id="rId62"/>
    <p:sldLayoutId id="2147483728" r:id="rId63"/>
    <p:sldLayoutId id="2147483729" r:id="rId64"/>
    <p:sldLayoutId id="2147483730" r:id="rId65"/>
    <p:sldLayoutId id="2147483731" r:id="rId66"/>
    <p:sldLayoutId id="2147483732" r:id="rId67"/>
    <p:sldLayoutId id="2147483733" r:id="rId68"/>
    <p:sldLayoutId id="2147483734" r:id="rId69"/>
    <p:sldLayoutId id="2147483735" r:id="rId70"/>
    <p:sldLayoutId id="2147483736" r:id="rId71"/>
    <p:sldLayoutId id="2147483737" r:id="rId72"/>
    <p:sldLayoutId id="2147483738" r:id="rId73"/>
    <p:sldLayoutId id="2147483739" r:id="rId74"/>
    <p:sldLayoutId id="2147483740" r:id="rId75"/>
    <p:sldLayoutId id="2147483741" r:id="rId76"/>
    <p:sldLayoutId id="2147483742" r:id="rId77"/>
    <p:sldLayoutId id="2147483743" r:id="rId78"/>
    <p:sldLayoutId id="2147483744" r:id="rId79"/>
    <p:sldLayoutId id="2147483745" r:id="rId80"/>
    <p:sldLayoutId id="2147483746" r:id="rId81"/>
    <p:sldLayoutId id="2147483747" r:id="rId82"/>
    <p:sldLayoutId id="2147483748" r:id="rId83"/>
    <p:sldLayoutId id="2147483749" r:id="rId84"/>
    <p:sldLayoutId id="2147483750" r:id="rId85"/>
    <p:sldLayoutId id="2147483751" r:id="rId86"/>
    <p:sldLayoutId id="2147483752" r:id="rId87"/>
    <p:sldLayoutId id="2147483753" r:id="rId88"/>
    <p:sldLayoutId id="2147483754" r:id="rId89"/>
    <p:sldLayoutId id="2147483755" r:id="rId90"/>
    <p:sldLayoutId id="2147483756" r:id="rId91"/>
    <p:sldLayoutId id="2147483757" r:id="rId92"/>
    <p:sldLayoutId id="2147483758" r:id="rId93"/>
    <p:sldLayoutId id="2147483759" r:id="rId94"/>
    <p:sldLayoutId id="2147483760" r:id="rId95"/>
    <p:sldLayoutId id="2147483761" r:id="rId96"/>
    <p:sldLayoutId id="2147483762" r:id="rId97"/>
    <p:sldLayoutId id="2147483763" r:id="rId98"/>
    <p:sldLayoutId id="2147483764" r:id="rId99"/>
    <p:sldLayoutId id="2147483765" r:id="rId100"/>
    <p:sldLayoutId id="2147483766" r:id="rId101"/>
    <p:sldLayoutId id="2147483767" r:id="rId102"/>
    <p:sldLayoutId id="2147483768" r:id="rId103"/>
    <p:sldLayoutId id="2147483769" r:id="rId104"/>
    <p:sldLayoutId id="2147483770" r:id="rId105"/>
    <p:sldLayoutId id="2147483771" r:id="rId106"/>
    <p:sldLayoutId id="2147483772" r:id="rId107"/>
    <p:sldLayoutId id="2147483773" r:id="rId108"/>
    <p:sldLayoutId id="2147483774" r:id="rId109"/>
    <p:sldLayoutId id="2147483775" r:id="rId110"/>
    <p:sldLayoutId id="2147483776" r:id="rId111"/>
    <p:sldLayoutId id="2147483777" r:id="rId112"/>
    <p:sldLayoutId id="2147483778" r:id="rId113"/>
    <p:sldLayoutId id="2147483779" r:id="rId114"/>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5.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hyperlink" Target="https://www.microsoft.com/en-us/research/project/rgb-d-dataset-7-scenes/" TargetMode="External"/><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xml"/><Relationship Id="rId3" Type="http://schemas.openxmlformats.org/officeDocument/2006/relationships/hyperlink" Target="https://www.microsoft.com/en-us/research/project/rgb-d-dataset-7-scenes/" TargetMode="Externa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g353493faeb6_0_0"/>
          <p:cNvSpPr txBox="1"/>
          <p:nvPr>
            <p:ph type="title"/>
          </p:nvPr>
        </p:nvSpPr>
        <p:spPr>
          <a:xfrm>
            <a:off x="584200" y="2979775"/>
            <a:ext cx="6488400" cy="16623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chemeClr val="accent3"/>
              </a:buClr>
              <a:buSzPts val="3600"/>
              <a:buFont typeface="Quattrocento Sans"/>
              <a:buNone/>
            </a:pPr>
            <a:r>
              <a:rPr lang="en-US"/>
              <a:t>Computer Vision Final Project — 3D Reconstruction </a:t>
            </a:r>
            <a:endParaRPr/>
          </a:p>
          <a:p>
            <a:pPr indent="0" lvl="0" marL="0" rtl="0" algn="l">
              <a:lnSpc>
                <a:spcPct val="100000"/>
              </a:lnSpc>
              <a:spcBef>
                <a:spcPts val="0"/>
              </a:spcBef>
              <a:spcAft>
                <a:spcPts val="0"/>
              </a:spcAft>
              <a:buClr>
                <a:schemeClr val="accent3"/>
              </a:buClr>
              <a:buSzPts val="3600"/>
              <a:buFont typeface="Quattrocento Sans"/>
              <a:buNone/>
            </a:pPr>
            <a:r>
              <a:t/>
            </a:r>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g353493faeb6_0_75"/>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Evaluation Metrics - Comp</a:t>
            </a:r>
            <a:endParaRPr/>
          </a:p>
        </p:txBody>
      </p:sp>
      <p:sp>
        <p:nvSpPr>
          <p:cNvPr id="1037" name="Google Shape;1037;g353493faeb6_0_75"/>
          <p:cNvSpPr txBox="1"/>
          <p:nvPr/>
        </p:nvSpPr>
        <p:spPr>
          <a:xfrm>
            <a:off x="584200" y="1362775"/>
            <a:ext cx="110184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2000" u="none" cap="none" strike="noStrike">
                <a:solidFill>
                  <a:schemeClr val="dk1"/>
                </a:solidFill>
                <a:latin typeface="Quattrocento Sans"/>
                <a:ea typeface="Quattrocento Sans"/>
                <a:cs typeface="Quattrocento Sans"/>
                <a:sym typeface="Quattrocento Sans"/>
              </a:rPr>
              <a:t>Comp: For each </a:t>
            </a:r>
            <a:r>
              <a:rPr b="0" i="0" lang="en-US" sz="2000" u="none" cap="none" strike="noStrike">
                <a:solidFill>
                  <a:schemeClr val="dk1"/>
                </a:solidFill>
                <a:highlight>
                  <a:srgbClr val="FFFF00"/>
                </a:highlight>
                <a:latin typeface="Quattrocento Sans"/>
                <a:ea typeface="Quattrocento Sans"/>
                <a:cs typeface="Quattrocento Sans"/>
                <a:sym typeface="Quattrocento Sans"/>
              </a:rPr>
              <a:t>ground-truth point</a:t>
            </a:r>
            <a:r>
              <a:rPr b="0" i="0" lang="en-US" sz="2000" u="none" cap="none" strike="noStrike">
                <a:solidFill>
                  <a:schemeClr val="dk1"/>
                </a:solidFill>
                <a:latin typeface="Quattrocento Sans"/>
                <a:ea typeface="Quattrocento Sans"/>
                <a:cs typeface="Quattrocento Sans"/>
                <a:sym typeface="Quattrocento Sans"/>
              </a:rPr>
              <a:t>, find its nearest neighbor in the </a:t>
            </a:r>
            <a:r>
              <a:rPr b="0" i="0" lang="en-US" sz="2000" u="none" cap="none" strike="noStrike">
                <a:solidFill>
                  <a:schemeClr val="dk1"/>
                </a:solidFill>
                <a:highlight>
                  <a:srgbClr val="FFFF00"/>
                </a:highlight>
                <a:latin typeface="Quattrocento Sans"/>
                <a:ea typeface="Quattrocento Sans"/>
                <a:cs typeface="Quattrocento Sans"/>
                <a:sym typeface="Quattrocento Sans"/>
              </a:rPr>
              <a:t>predicted point cloud</a:t>
            </a:r>
            <a:r>
              <a:rPr b="0" i="0" lang="en-US" sz="2000" u="none" cap="none" strike="noStrike">
                <a:solidFill>
                  <a:schemeClr val="dk1"/>
                </a:solidFill>
                <a:latin typeface="Quattrocento Sans"/>
                <a:ea typeface="Quattrocento Sans"/>
                <a:cs typeface="Quattrocento Sans"/>
                <a:sym typeface="Quattrocento Sans"/>
              </a:rPr>
              <a:t>, compute the Euclidean distance between the two points, and take the median of these distances as the Acc score.</a:t>
            </a:r>
            <a:endParaRPr b="0" i="0" sz="2000" u="none" cap="none" strike="noStrike">
              <a:solidFill>
                <a:schemeClr val="dk1"/>
              </a:solidFill>
              <a:latin typeface="Quattrocento Sans"/>
              <a:ea typeface="Quattrocento Sans"/>
              <a:cs typeface="Quattrocento Sans"/>
              <a:sym typeface="Quattrocento Sans"/>
            </a:endParaRPr>
          </a:p>
        </p:txBody>
      </p:sp>
      <p:grpSp>
        <p:nvGrpSpPr>
          <p:cNvPr id="1038" name="Google Shape;1038;g353493faeb6_0_75"/>
          <p:cNvGrpSpPr/>
          <p:nvPr/>
        </p:nvGrpSpPr>
        <p:grpSpPr>
          <a:xfrm>
            <a:off x="864949" y="3512050"/>
            <a:ext cx="10465051" cy="3410250"/>
            <a:chOff x="864949" y="2858800"/>
            <a:chExt cx="10465051" cy="3410250"/>
          </a:xfrm>
        </p:grpSpPr>
        <p:grpSp>
          <p:nvGrpSpPr>
            <p:cNvPr id="1039" name="Google Shape;1039;g353493faeb6_0_75"/>
            <p:cNvGrpSpPr/>
            <p:nvPr/>
          </p:nvGrpSpPr>
          <p:grpSpPr>
            <a:xfrm>
              <a:off x="864949" y="2858800"/>
              <a:ext cx="10465051" cy="2825603"/>
              <a:chOff x="864949" y="2858800"/>
              <a:chExt cx="10465051" cy="2825603"/>
            </a:xfrm>
          </p:grpSpPr>
          <p:grpSp>
            <p:nvGrpSpPr>
              <p:cNvPr id="1040" name="Google Shape;1040;g353493faeb6_0_75"/>
              <p:cNvGrpSpPr/>
              <p:nvPr/>
            </p:nvGrpSpPr>
            <p:grpSpPr>
              <a:xfrm>
                <a:off x="864949" y="2858800"/>
                <a:ext cx="10465051" cy="2825603"/>
                <a:chOff x="358424" y="2935850"/>
                <a:chExt cx="10465051" cy="2825603"/>
              </a:xfrm>
            </p:grpSpPr>
            <p:pic>
              <p:nvPicPr>
                <p:cNvPr id="1041" name="Google Shape;1041;g353493faeb6_0_75"/>
                <p:cNvPicPr preferRelativeResize="0"/>
                <p:nvPr/>
              </p:nvPicPr>
              <p:blipFill rotWithShape="1">
                <a:blip r:embed="rId3">
                  <a:alphaModFix/>
                </a:blip>
                <a:srcRect b="0" l="0" r="0" t="0"/>
                <a:stretch/>
              </p:blipFill>
              <p:spPr>
                <a:xfrm>
                  <a:off x="358424" y="2935850"/>
                  <a:ext cx="5023248" cy="2825601"/>
                </a:xfrm>
                <a:prstGeom prst="rect">
                  <a:avLst/>
                </a:prstGeom>
                <a:noFill/>
                <a:ln>
                  <a:noFill/>
                </a:ln>
              </p:spPr>
            </p:pic>
            <p:pic>
              <p:nvPicPr>
                <p:cNvPr id="1042" name="Google Shape;1042;g353493faeb6_0_75"/>
                <p:cNvPicPr preferRelativeResize="0"/>
                <p:nvPr/>
              </p:nvPicPr>
              <p:blipFill rotWithShape="1">
                <a:blip r:embed="rId3">
                  <a:alphaModFix/>
                </a:blip>
                <a:srcRect b="0" l="0" r="0" t="0"/>
                <a:stretch/>
              </p:blipFill>
              <p:spPr>
                <a:xfrm>
                  <a:off x="5800174" y="2935852"/>
                  <a:ext cx="5023301" cy="2825601"/>
                </a:xfrm>
                <a:prstGeom prst="rect">
                  <a:avLst/>
                </a:prstGeom>
                <a:noFill/>
                <a:ln>
                  <a:noFill/>
                </a:ln>
              </p:spPr>
            </p:pic>
            <p:cxnSp>
              <p:nvCxnSpPr>
                <p:cNvPr id="1043" name="Google Shape;1043;g353493faeb6_0_75"/>
                <p:cNvCxnSpPr/>
                <p:nvPr/>
              </p:nvCxnSpPr>
              <p:spPr>
                <a:xfrm>
                  <a:off x="2918300" y="4102775"/>
                  <a:ext cx="5433300" cy="25800"/>
                </a:xfrm>
                <a:prstGeom prst="straightConnector1">
                  <a:avLst/>
                </a:prstGeom>
                <a:noFill/>
                <a:ln cap="flat" cmpd="sng" w="9525">
                  <a:solidFill>
                    <a:schemeClr val="dk2"/>
                  </a:solidFill>
                  <a:prstDash val="solid"/>
                  <a:round/>
                  <a:headEnd len="sm" w="sm" type="none"/>
                  <a:tailEnd len="med" w="med" type="triangle"/>
                </a:ln>
              </p:spPr>
            </p:cxnSp>
          </p:grpSp>
          <p:cxnSp>
            <p:nvCxnSpPr>
              <p:cNvPr id="1044" name="Google Shape;1044;g353493faeb6_0_75"/>
              <p:cNvCxnSpPr/>
              <p:nvPr/>
            </p:nvCxnSpPr>
            <p:spPr>
              <a:xfrm>
                <a:off x="4366525" y="4494950"/>
                <a:ext cx="5432400" cy="12900"/>
              </a:xfrm>
              <a:prstGeom prst="straightConnector1">
                <a:avLst/>
              </a:prstGeom>
              <a:noFill/>
              <a:ln cap="flat" cmpd="sng" w="9525">
                <a:solidFill>
                  <a:srgbClr val="F6B26B"/>
                </a:solidFill>
                <a:prstDash val="solid"/>
                <a:round/>
                <a:headEnd len="sm" w="sm" type="none"/>
                <a:tailEnd len="med" w="med" type="triangle"/>
              </a:ln>
            </p:spPr>
          </p:cxnSp>
          <p:cxnSp>
            <p:nvCxnSpPr>
              <p:cNvPr id="1045" name="Google Shape;1045;g353493faeb6_0_75"/>
              <p:cNvCxnSpPr/>
              <p:nvPr/>
            </p:nvCxnSpPr>
            <p:spPr>
              <a:xfrm>
                <a:off x="4236375" y="4865675"/>
                <a:ext cx="5432400" cy="12900"/>
              </a:xfrm>
              <a:prstGeom prst="straightConnector1">
                <a:avLst/>
              </a:prstGeom>
              <a:noFill/>
              <a:ln cap="flat" cmpd="sng" w="9525">
                <a:solidFill>
                  <a:srgbClr val="93C47D"/>
                </a:solidFill>
                <a:prstDash val="solid"/>
                <a:round/>
                <a:headEnd len="sm" w="sm" type="none"/>
                <a:tailEnd len="med" w="med" type="triangle"/>
              </a:ln>
            </p:spPr>
          </p:cxnSp>
        </p:grpSp>
        <p:sp>
          <p:nvSpPr>
            <p:cNvPr id="1046" name="Google Shape;1046;g353493faeb6_0_75"/>
            <p:cNvSpPr txBox="1"/>
            <p:nvPr/>
          </p:nvSpPr>
          <p:spPr>
            <a:xfrm>
              <a:off x="1487325" y="5776450"/>
              <a:ext cx="3270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Ground-truth Point Cloud</a:t>
              </a:r>
              <a:endParaRPr b="0" i="0" sz="1400" u="none" cap="none" strike="noStrike">
                <a:solidFill>
                  <a:srgbClr val="000000"/>
                </a:solidFill>
                <a:latin typeface="Arial"/>
                <a:ea typeface="Arial"/>
                <a:cs typeface="Arial"/>
                <a:sym typeface="Arial"/>
              </a:endParaRPr>
            </a:p>
          </p:txBody>
        </p:sp>
        <p:sp>
          <p:nvSpPr>
            <p:cNvPr id="1047" name="Google Shape;1047;g353493faeb6_0_75"/>
            <p:cNvSpPr txBox="1"/>
            <p:nvPr/>
          </p:nvSpPr>
          <p:spPr>
            <a:xfrm>
              <a:off x="7639075" y="5776450"/>
              <a:ext cx="2863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Predicted Point Cloud</a:t>
              </a:r>
              <a:endParaRPr b="0" i="0" sz="1400" u="none" cap="none" strike="noStrike">
                <a:solidFill>
                  <a:srgbClr val="000000"/>
                </a:solidFill>
                <a:latin typeface="Arial"/>
                <a:ea typeface="Arial"/>
                <a:cs typeface="Arial"/>
                <a:sym typeface="Arial"/>
              </a:endParaRPr>
            </a:p>
          </p:txBody>
        </p:sp>
      </p:grpSp>
      <p:grpSp>
        <p:nvGrpSpPr>
          <p:cNvPr id="1048" name="Google Shape;1048;g353493faeb6_0_75"/>
          <p:cNvGrpSpPr/>
          <p:nvPr/>
        </p:nvGrpSpPr>
        <p:grpSpPr>
          <a:xfrm>
            <a:off x="7726372" y="2239375"/>
            <a:ext cx="3495305" cy="1382749"/>
            <a:chOff x="7369647" y="2049300"/>
            <a:chExt cx="3495305" cy="1382749"/>
          </a:xfrm>
        </p:grpSpPr>
        <p:grpSp>
          <p:nvGrpSpPr>
            <p:cNvPr id="1049" name="Google Shape;1049;g353493faeb6_0_75"/>
            <p:cNvGrpSpPr/>
            <p:nvPr/>
          </p:nvGrpSpPr>
          <p:grpSpPr>
            <a:xfrm>
              <a:off x="7369647" y="2086975"/>
              <a:ext cx="2866053" cy="1293225"/>
              <a:chOff x="7369647" y="2086975"/>
              <a:chExt cx="2866053" cy="1293225"/>
            </a:xfrm>
          </p:grpSpPr>
          <p:pic>
            <p:nvPicPr>
              <p:cNvPr id="1050" name="Google Shape;1050;g353493faeb6_0_75" title="截圖 2025-04-29 晚上8.30.35.png"/>
              <p:cNvPicPr preferRelativeResize="0"/>
              <p:nvPr/>
            </p:nvPicPr>
            <p:blipFill rotWithShape="1">
              <a:blip r:embed="rId4">
                <a:alphaModFix/>
              </a:blip>
              <a:srcRect b="0" l="0" r="0" t="0"/>
              <a:stretch/>
            </p:blipFill>
            <p:spPr>
              <a:xfrm>
                <a:off x="7369647" y="2086975"/>
                <a:ext cx="2866053" cy="1293225"/>
              </a:xfrm>
              <a:prstGeom prst="rect">
                <a:avLst/>
              </a:prstGeom>
              <a:noFill/>
              <a:ln>
                <a:noFill/>
              </a:ln>
            </p:spPr>
          </p:pic>
          <p:pic>
            <p:nvPicPr>
              <p:cNvPr id="1051" name="Google Shape;1051;g353493faeb6_0_75" title="截圖 2025-04-29 晚上8.31.03.png"/>
              <p:cNvPicPr preferRelativeResize="0"/>
              <p:nvPr/>
            </p:nvPicPr>
            <p:blipFill rotWithShape="1">
              <a:blip r:embed="rId5">
                <a:alphaModFix/>
              </a:blip>
              <a:srcRect b="0" l="0" r="0" t="0"/>
              <a:stretch/>
            </p:blipFill>
            <p:spPr>
              <a:xfrm>
                <a:off x="8431200" y="2185475"/>
                <a:ext cx="879750" cy="152400"/>
              </a:xfrm>
              <a:prstGeom prst="rect">
                <a:avLst/>
              </a:prstGeom>
              <a:noFill/>
              <a:ln>
                <a:noFill/>
              </a:ln>
            </p:spPr>
          </p:pic>
          <p:pic>
            <p:nvPicPr>
              <p:cNvPr id="1052" name="Google Shape;1052;g353493faeb6_0_75" title="截圖 2025-04-29 晚上8.31.03.png"/>
              <p:cNvPicPr preferRelativeResize="0"/>
              <p:nvPr/>
            </p:nvPicPr>
            <p:blipFill rotWithShape="1">
              <a:blip r:embed="rId5">
                <a:alphaModFix/>
              </a:blip>
              <a:srcRect b="0" l="0" r="0" t="0"/>
              <a:stretch/>
            </p:blipFill>
            <p:spPr>
              <a:xfrm>
                <a:off x="8443175" y="2514650"/>
                <a:ext cx="1716325" cy="152400"/>
              </a:xfrm>
              <a:prstGeom prst="rect">
                <a:avLst/>
              </a:prstGeom>
              <a:noFill/>
              <a:ln>
                <a:noFill/>
              </a:ln>
            </p:spPr>
          </p:pic>
          <p:pic>
            <p:nvPicPr>
              <p:cNvPr id="1053" name="Google Shape;1053;g353493faeb6_0_75" title="截圖 2025-04-29 晚上8.31.03.png"/>
              <p:cNvPicPr preferRelativeResize="0"/>
              <p:nvPr/>
            </p:nvPicPr>
            <p:blipFill rotWithShape="1">
              <a:blip r:embed="rId5">
                <a:alphaModFix/>
              </a:blip>
              <a:srcRect b="0" l="0" r="0" t="0"/>
              <a:stretch/>
            </p:blipFill>
            <p:spPr>
              <a:xfrm>
                <a:off x="7837500" y="2823933"/>
                <a:ext cx="1716325" cy="152400"/>
              </a:xfrm>
              <a:prstGeom prst="rect">
                <a:avLst/>
              </a:prstGeom>
              <a:noFill/>
              <a:ln>
                <a:noFill/>
              </a:ln>
            </p:spPr>
          </p:pic>
          <p:pic>
            <p:nvPicPr>
              <p:cNvPr id="1054" name="Google Shape;1054;g353493faeb6_0_75" title="截圖 2025-04-29 晚上8.31.03.png"/>
              <p:cNvPicPr preferRelativeResize="0"/>
              <p:nvPr/>
            </p:nvPicPr>
            <p:blipFill rotWithShape="1">
              <a:blip r:embed="rId5">
                <a:alphaModFix/>
              </a:blip>
              <a:srcRect b="0" l="0" r="0" t="0"/>
              <a:stretch/>
            </p:blipFill>
            <p:spPr>
              <a:xfrm>
                <a:off x="8078951" y="3128725"/>
                <a:ext cx="2015400" cy="152400"/>
              </a:xfrm>
              <a:prstGeom prst="rect">
                <a:avLst/>
              </a:prstGeom>
              <a:noFill/>
              <a:ln>
                <a:noFill/>
              </a:ln>
            </p:spPr>
          </p:pic>
        </p:grpSp>
        <p:sp>
          <p:nvSpPr>
            <p:cNvPr id="1055" name="Google Shape;1055;g353493faeb6_0_75"/>
            <p:cNvSpPr txBox="1"/>
            <p:nvPr/>
          </p:nvSpPr>
          <p:spPr>
            <a:xfrm>
              <a:off x="8276512" y="2049300"/>
              <a:ext cx="20877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Quattrocento Sans"/>
                  <a:ea typeface="Quattrocento Sans"/>
                  <a:cs typeface="Quattrocento Sans"/>
                  <a:sym typeface="Quattrocento Sans"/>
                </a:rPr>
                <a:t>: Predicted Point Cloud</a:t>
              </a:r>
              <a:endParaRPr b="0" i="0" sz="1500" u="none" cap="none" strike="noStrike">
                <a:solidFill>
                  <a:schemeClr val="dk1"/>
                </a:solidFill>
                <a:latin typeface="Quattrocento Sans"/>
                <a:ea typeface="Quattrocento Sans"/>
                <a:cs typeface="Quattrocento Sans"/>
                <a:sym typeface="Quattrocento Sans"/>
              </a:endParaRPr>
            </a:p>
          </p:txBody>
        </p:sp>
        <p:sp>
          <p:nvSpPr>
            <p:cNvPr id="1056" name="Google Shape;1056;g353493faeb6_0_75"/>
            <p:cNvSpPr txBox="1"/>
            <p:nvPr/>
          </p:nvSpPr>
          <p:spPr>
            <a:xfrm>
              <a:off x="8287652" y="2366943"/>
              <a:ext cx="2577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Quattrocento Sans"/>
                  <a:ea typeface="Quattrocento Sans"/>
                  <a:cs typeface="Quattrocento Sans"/>
                  <a:sym typeface="Quattrocento Sans"/>
                </a:rPr>
                <a:t>: Ground-Truth Point Cloud</a:t>
              </a:r>
              <a:endParaRPr b="0" i="0" sz="1500" u="none" cap="none" strike="noStrike">
                <a:solidFill>
                  <a:schemeClr val="dk1"/>
                </a:solidFill>
                <a:latin typeface="Quattrocento Sans"/>
                <a:ea typeface="Quattrocento Sans"/>
                <a:cs typeface="Quattrocento Sans"/>
                <a:sym typeface="Quattrocento Sans"/>
              </a:endParaRPr>
            </a:p>
          </p:txBody>
        </p:sp>
        <p:sp>
          <p:nvSpPr>
            <p:cNvPr id="1057" name="Google Shape;1057;g353493faeb6_0_75"/>
            <p:cNvSpPr txBox="1"/>
            <p:nvPr/>
          </p:nvSpPr>
          <p:spPr>
            <a:xfrm>
              <a:off x="7651510" y="2697428"/>
              <a:ext cx="2577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Quattrocento Sans"/>
                  <a:ea typeface="Quattrocento Sans"/>
                  <a:cs typeface="Quattrocento Sans"/>
                  <a:sym typeface="Quattrocento Sans"/>
                </a:rPr>
                <a:t>: Euclidean Distance</a:t>
              </a:r>
              <a:endParaRPr b="0" i="0" sz="1500" u="none" cap="none" strike="noStrike">
                <a:solidFill>
                  <a:schemeClr val="dk1"/>
                </a:solidFill>
                <a:latin typeface="Quattrocento Sans"/>
                <a:ea typeface="Quattrocento Sans"/>
                <a:cs typeface="Quattrocento Sans"/>
                <a:sym typeface="Quattrocento Sans"/>
              </a:endParaRPr>
            </a:p>
          </p:txBody>
        </p:sp>
        <p:sp>
          <p:nvSpPr>
            <p:cNvPr id="1058" name="Google Shape;1058;g353493faeb6_0_75"/>
            <p:cNvSpPr txBox="1"/>
            <p:nvPr/>
          </p:nvSpPr>
          <p:spPr>
            <a:xfrm>
              <a:off x="7926342" y="3016549"/>
              <a:ext cx="2577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Quattrocento Sans"/>
                  <a:ea typeface="Quattrocento Sans"/>
                  <a:cs typeface="Quattrocento Sans"/>
                  <a:sym typeface="Quattrocento Sans"/>
                </a:rPr>
                <a:t>: Median number of a set</a:t>
              </a:r>
              <a:endParaRPr b="0" i="0" sz="1500" u="none" cap="none" strike="noStrike">
                <a:solidFill>
                  <a:schemeClr val="dk1"/>
                </a:solidFill>
                <a:latin typeface="Quattrocento Sans"/>
                <a:ea typeface="Quattrocento Sans"/>
                <a:cs typeface="Quattrocento Sans"/>
                <a:sym typeface="Quattrocento Sans"/>
              </a:endParaRPr>
            </a:p>
          </p:txBody>
        </p:sp>
      </p:grpSp>
      <p:pic>
        <p:nvPicPr>
          <p:cNvPr id="1059" name="Google Shape;1059;g353493faeb6_0_75" title="截圖 2025-04-29 晚上8.45.21.png"/>
          <p:cNvPicPr preferRelativeResize="0"/>
          <p:nvPr/>
        </p:nvPicPr>
        <p:blipFill rotWithShape="1">
          <a:blip r:embed="rId6">
            <a:alphaModFix/>
          </a:blip>
          <a:srcRect b="0" l="0" r="0" t="0"/>
          <a:stretch/>
        </p:blipFill>
        <p:spPr>
          <a:xfrm>
            <a:off x="588275" y="2508250"/>
            <a:ext cx="7014600" cy="845013"/>
          </a:xfrm>
          <a:prstGeom prst="rect">
            <a:avLst/>
          </a:prstGeom>
          <a:noFill/>
          <a:ln>
            <a:noFill/>
          </a:ln>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g353493faeb6_0_102"/>
          <p:cNvSpPr txBox="1"/>
          <p:nvPr>
            <p:ph type="title"/>
          </p:nvPr>
        </p:nvSpPr>
        <p:spPr>
          <a:xfrm>
            <a:off x="585216" y="3033223"/>
            <a:ext cx="9144000" cy="4986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1"/>
              </a:buClr>
              <a:buSzPts val="3600"/>
              <a:buFont typeface="Quattrocento Sans"/>
              <a:buNone/>
            </a:pPr>
            <a:r>
              <a:rPr lang="en-US"/>
              <a:t>Objective</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g353493faeb6_0_106"/>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3600"/>
              <a:buNone/>
            </a:pPr>
            <a:r>
              <a:rPr lang="en-US"/>
              <a:t>Objective</a:t>
            </a:r>
            <a:endParaRPr/>
          </a:p>
        </p:txBody>
      </p:sp>
      <p:sp>
        <p:nvSpPr>
          <p:cNvPr id="1071" name="Google Shape;1071;g353493faeb6_0_106"/>
          <p:cNvSpPr txBox="1"/>
          <p:nvPr/>
        </p:nvSpPr>
        <p:spPr>
          <a:xfrm>
            <a:off x="588275" y="1373300"/>
            <a:ext cx="11018400" cy="511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The goal of this project is to </a:t>
            </a:r>
            <a:r>
              <a:rPr b="1" i="0" lang="en-US" sz="2000" u="none" cap="none" strike="noStrike">
                <a:solidFill>
                  <a:schemeClr val="dk1"/>
                </a:solidFill>
                <a:latin typeface="Arial"/>
                <a:ea typeface="Arial"/>
                <a:cs typeface="Arial"/>
                <a:sym typeface="Arial"/>
              </a:rPr>
              <a:t>reconstruct accurate 3D scenes</a:t>
            </a:r>
            <a:r>
              <a:rPr b="0" i="0" lang="en-US" sz="2000" u="none" cap="none" strike="noStrike">
                <a:solidFill>
                  <a:schemeClr val="dk1"/>
                </a:solidFill>
                <a:latin typeface="Arial"/>
                <a:ea typeface="Arial"/>
                <a:cs typeface="Arial"/>
                <a:sym typeface="Arial"/>
              </a:rPr>
              <a:t> using the </a:t>
            </a:r>
            <a:r>
              <a:rPr b="1" i="0" lang="en-US" sz="2000" u="none" cap="none" strike="noStrike">
                <a:solidFill>
                  <a:schemeClr val="dk1"/>
                </a:solidFill>
                <a:latin typeface="Arial"/>
                <a:ea typeface="Arial"/>
                <a:cs typeface="Arial"/>
                <a:sym typeface="Arial"/>
              </a:rPr>
              <a:t>7-Scenes Dataset</a:t>
            </a:r>
            <a:r>
              <a:rPr b="0" i="0" lang="en-US" sz="2000" u="none" cap="none" strike="noStrike">
                <a:solidFill>
                  <a:schemeClr val="dk1"/>
                </a:solidFill>
                <a:latin typeface="Arial"/>
                <a:ea typeface="Arial"/>
                <a:cs typeface="Arial"/>
                <a:sym typeface="Arial"/>
              </a:rPr>
              <a:t> and to be ranked on a </a:t>
            </a:r>
            <a:r>
              <a:rPr b="1" i="0" lang="en-US" sz="2000" u="none" cap="none" strike="noStrike">
                <a:solidFill>
                  <a:schemeClr val="dk1"/>
                </a:solidFill>
                <a:latin typeface="Arial"/>
                <a:ea typeface="Arial"/>
                <a:cs typeface="Arial"/>
                <a:sym typeface="Arial"/>
              </a:rPr>
              <a:t>Leaderboard</a:t>
            </a:r>
            <a:r>
              <a:rPr b="0" i="0" lang="en-US" sz="2000" u="none" cap="none" strike="noStrike">
                <a:solidFill>
                  <a:schemeClr val="dk1"/>
                </a:solidFill>
                <a:latin typeface="Arial"/>
                <a:ea typeface="Arial"/>
                <a:cs typeface="Arial"/>
                <a:sym typeface="Arial"/>
              </a:rPr>
              <a:t> based on two metrics: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12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Accuracy (Acc)</a:t>
            </a:r>
            <a:r>
              <a:rPr b="0" i="0" lang="en-US" sz="2000" u="none" cap="none" strike="noStrike">
                <a:solidFill>
                  <a:schemeClr val="dk1"/>
                </a:solidFill>
                <a:latin typeface="Arial"/>
                <a:ea typeface="Arial"/>
                <a:cs typeface="Arial"/>
                <a:sym typeface="Arial"/>
              </a:rPr>
              <a:t>: Median distance between reconstructed points and ground-truth points.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Completeness (Comp)</a:t>
            </a:r>
            <a:r>
              <a:rPr b="0" i="0" lang="en-US" sz="2000" u="none" cap="none" strike="noStrike">
                <a:solidFill>
                  <a:schemeClr val="dk1"/>
                </a:solidFill>
                <a:latin typeface="Arial"/>
                <a:ea typeface="Arial"/>
                <a:cs typeface="Arial"/>
                <a:sym typeface="Arial"/>
              </a:rPr>
              <a:t>: How well the reconstructed scene covers the ground-truth geometry.</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Students are encouraged to:</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Use </a:t>
            </a:r>
            <a:r>
              <a:rPr b="1" i="0" lang="en-US" sz="2000" u="none" cap="none" strike="noStrike">
                <a:solidFill>
                  <a:schemeClr val="dk1"/>
                </a:solidFill>
                <a:latin typeface="Arial"/>
                <a:ea typeface="Arial"/>
                <a:cs typeface="Arial"/>
                <a:sym typeface="Arial"/>
              </a:rPr>
              <a:t>any 3D reconstruction method or pretrained model</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Train from scratch or </a:t>
            </a:r>
            <a:r>
              <a:rPr b="1" i="0" lang="en-US" sz="2000" u="none" cap="none" strike="noStrike">
                <a:solidFill>
                  <a:schemeClr val="dk1"/>
                </a:solidFill>
                <a:latin typeface="Arial"/>
                <a:ea typeface="Arial"/>
                <a:cs typeface="Arial"/>
                <a:sym typeface="Arial"/>
              </a:rPr>
              <a:t>fine-tune on external datasets</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Arial"/>
                <a:ea typeface="Arial"/>
                <a:cs typeface="Arial"/>
                <a:sym typeface="Arial"/>
              </a:rPr>
              <a:t>Experiment freely</a:t>
            </a:r>
            <a:r>
              <a:rPr b="0" i="0" lang="en-US" sz="2000" u="none" cap="none" strike="noStrike">
                <a:solidFill>
                  <a:schemeClr val="dk1"/>
                </a:solidFill>
                <a:latin typeface="Arial"/>
                <a:ea typeface="Arial"/>
                <a:cs typeface="Arial"/>
                <a:sym typeface="Arial"/>
              </a:rPr>
              <a:t>, as long as testing data from 7-Scenes remains unseen during training</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However, the following are </a:t>
            </a:r>
            <a:r>
              <a:rPr b="1" i="0" lang="en-US" sz="2000" u="none" cap="none" strike="noStrike">
                <a:solidFill>
                  <a:schemeClr val="dk1"/>
                </a:solidFill>
                <a:latin typeface="Arial"/>
                <a:ea typeface="Arial"/>
                <a:cs typeface="Arial"/>
                <a:sym typeface="Arial"/>
              </a:rPr>
              <a:t>strictly prohibited</a:t>
            </a:r>
            <a:r>
              <a:rPr b="0" i="0" lang="en-US" sz="2000" u="none" cap="none" strike="noStrike">
                <a:solidFill>
                  <a:schemeClr val="dk1"/>
                </a:solidFill>
                <a:latin typeface="Arial"/>
                <a:ea typeface="Arial"/>
                <a:cs typeface="Arial"/>
                <a:sym typeface="Arial"/>
              </a:rPr>
              <a: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0"/>
              </a:spcAft>
              <a:buClr>
                <a:schemeClr val="dk1"/>
              </a:buClr>
              <a:buSzPts val="1100"/>
              <a:buFont typeface="Arial"/>
              <a:buNone/>
            </a:pPr>
            <a:r>
              <a:rPr b="0" i="0" lang="en-US" sz="2000" u="none" cap="none" strike="noStrike">
                <a:solidFill>
                  <a:schemeClr val="dk1"/>
                </a:solidFill>
                <a:latin typeface="Arial"/>
                <a:ea typeface="Arial"/>
                <a:cs typeface="Arial"/>
                <a:sym typeface="Arial"/>
              </a:rPr>
              <a:t>🚫 Directly using pretrained models already trained on the 7-Scenes dataset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1200"/>
              </a:spcBef>
              <a:spcAft>
                <a:spcPts val="1200"/>
              </a:spcAft>
              <a:buClr>
                <a:srgbClr val="000000"/>
              </a:buClr>
              <a:buSzPts val="2000"/>
              <a:buFont typeface="Arial"/>
              <a:buNone/>
            </a:pPr>
            <a:r>
              <a:rPr b="0" i="0" lang="en-US" sz="2000" u="none" cap="none" strike="noStrike">
                <a:solidFill>
                  <a:schemeClr val="dk1"/>
                </a:solidFill>
                <a:latin typeface="Arial"/>
                <a:ea typeface="Arial"/>
                <a:cs typeface="Arial"/>
                <a:sym typeface="Arial"/>
              </a:rPr>
              <a:t>🚫 Fine-tuning any models on the 7-Scenes </a:t>
            </a:r>
            <a:r>
              <a:rPr b="1" i="0" lang="en-US" sz="2000" u="none" cap="none" strike="noStrike">
                <a:solidFill>
                  <a:schemeClr val="dk1"/>
                </a:solidFill>
                <a:latin typeface="Arial"/>
                <a:ea typeface="Arial"/>
                <a:cs typeface="Arial"/>
                <a:sym typeface="Arial"/>
              </a:rPr>
              <a:t>testing set</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5" name="Shape 1075"/>
        <p:cNvGrpSpPr/>
        <p:nvPr/>
      </p:nvGrpSpPr>
      <p:grpSpPr>
        <a:xfrm>
          <a:off x="0" y="0"/>
          <a:ext cx="0" cy="0"/>
          <a:chOff x="0" y="0"/>
          <a:chExt cx="0" cy="0"/>
        </a:xfrm>
      </p:grpSpPr>
      <p:sp>
        <p:nvSpPr>
          <p:cNvPr id="1076" name="Google Shape;1076;g35203a0319f_0_0"/>
          <p:cNvSpPr txBox="1"/>
          <p:nvPr>
            <p:ph type="title"/>
          </p:nvPr>
        </p:nvSpPr>
        <p:spPr>
          <a:xfrm>
            <a:off x="585216" y="3033223"/>
            <a:ext cx="9144000" cy="4986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1"/>
              </a:buClr>
              <a:buSzPts val="3600"/>
              <a:buFont typeface="Quattrocento Sans"/>
              <a:buNone/>
            </a:pPr>
            <a:r>
              <a:rPr lang="en-US"/>
              <a:t>Grading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g35203a0319f_0_4"/>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SzPts val="3600"/>
              <a:buNone/>
            </a:pPr>
            <a:r>
              <a:rPr lang="en-US"/>
              <a:t>Grading</a:t>
            </a:r>
            <a:endParaRPr/>
          </a:p>
        </p:txBody>
      </p:sp>
      <p:sp>
        <p:nvSpPr>
          <p:cNvPr id="1083" name="Google Shape;1083;g35203a0319f_0_4"/>
          <p:cNvSpPr txBox="1"/>
          <p:nvPr/>
        </p:nvSpPr>
        <p:spPr>
          <a:xfrm>
            <a:off x="701675" y="1436700"/>
            <a:ext cx="5766600" cy="4994700"/>
          </a:xfrm>
          <a:prstGeom prst="rect">
            <a:avLst/>
          </a:prstGeom>
          <a:noFill/>
          <a:ln>
            <a:noFill/>
          </a:ln>
        </p:spPr>
        <p:txBody>
          <a:bodyPr anchorCtr="0" anchor="t" bIns="45700" lIns="91425" spcFirstLastPara="1" rIns="91425" wrap="square" tIns="45700">
            <a:normAutofit lnSpcReduction="10000"/>
          </a:bodyPr>
          <a:lstStyle/>
          <a:p>
            <a:pPr indent="-349250" lvl="0" marL="457200" rtl="0" algn="l">
              <a:lnSpc>
                <a:spcPct val="150000"/>
              </a:lnSpc>
              <a:spcBef>
                <a:spcPts val="0"/>
              </a:spcBef>
              <a:spcAft>
                <a:spcPts val="0"/>
              </a:spcAft>
              <a:buSzPts val="1900"/>
              <a:buChar char="●"/>
            </a:pPr>
            <a:r>
              <a:rPr lang="en-US" sz="1900">
                <a:solidFill>
                  <a:srgbClr val="000000"/>
                </a:solidFill>
              </a:rPr>
              <a:t>Performance (</a:t>
            </a:r>
            <a:r>
              <a:rPr lang="en-US" sz="1900"/>
              <a:t>6</a:t>
            </a:r>
            <a:r>
              <a:rPr lang="en-US" sz="1900">
                <a:solidFill>
                  <a:srgbClr val="000000"/>
                </a:solidFill>
              </a:rPr>
              <a:t>0%)</a:t>
            </a:r>
            <a:endParaRPr sz="1900">
              <a:solidFill>
                <a:srgbClr val="000000"/>
              </a:solidFill>
            </a:endParaRPr>
          </a:p>
          <a:p>
            <a:pPr indent="-349250" lvl="1" marL="914400" rtl="0" algn="l">
              <a:lnSpc>
                <a:spcPct val="150000"/>
              </a:lnSpc>
              <a:spcBef>
                <a:spcPts val="0"/>
              </a:spcBef>
              <a:spcAft>
                <a:spcPts val="0"/>
              </a:spcAft>
              <a:buSzPts val="1900"/>
              <a:buChar char="○"/>
            </a:pPr>
            <a:r>
              <a:rPr lang="en-US" sz="1900">
                <a:solidFill>
                  <a:srgbClr val="222222"/>
                </a:solidFill>
                <a:highlight>
                  <a:srgbClr val="FFFFFF"/>
                </a:highlight>
              </a:rPr>
              <a:t>Average </a:t>
            </a:r>
            <a:r>
              <a:rPr b="1" lang="en-US" sz="1900">
                <a:solidFill>
                  <a:srgbClr val="222222"/>
                </a:solidFill>
                <a:highlight>
                  <a:srgbClr val="FFFFFF"/>
                </a:highlight>
              </a:rPr>
              <a:t>Acc </a:t>
            </a:r>
            <a:r>
              <a:rPr lang="en-US" sz="1900">
                <a:solidFill>
                  <a:srgbClr val="222222"/>
                </a:solidFill>
                <a:highlight>
                  <a:srgbClr val="FFFFFF"/>
                </a:highlight>
              </a:rPr>
              <a:t>(3</a:t>
            </a:r>
            <a:r>
              <a:rPr lang="en-US" sz="1900">
                <a:solidFill>
                  <a:srgbClr val="222222"/>
                </a:solidFill>
                <a:highlight>
                  <a:srgbClr val="FFFFFF"/>
                </a:highlight>
              </a:rPr>
              <a:t>0%)</a:t>
            </a:r>
            <a:endParaRPr sz="1900">
              <a:solidFill>
                <a:srgbClr val="222222"/>
              </a:solidFill>
              <a:highlight>
                <a:srgbClr val="FFFFFF"/>
              </a:highlight>
            </a:endParaRPr>
          </a:p>
          <a:p>
            <a:pPr indent="-349250" lvl="1" marL="914400" rtl="0" algn="l">
              <a:lnSpc>
                <a:spcPct val="150000"/>
              </a:lnSpc>
              <a:spcBef>
                <a:spcPts val="0"/>
              </a:spcBef>
              <a:spcAft>
                <a:spcPts val="0"/>
              </a:spcAft>
              <a:buSzPts val="1900"/>
              <a:buChar char="○"/>
            </a:pPr>
            <a:r>
              <a:rPr lang="en-US" sz="1900">
                <a:solidFill>
                  <a:srgbClr val="222222"/>
                </a:solidFill>
                <a:highlight>
                  <a:srgbClr val="FFFFFF"/>
                </a:highlight>
              </a:rPr>
              <a:t>Average </a:t>
            </a:r>
            <a:r>
              <a:rPr b="1" lang="en-US" sz="1900"/>
              <a:t>Comp </a:t>
            </a:r>
            <a:r>
              <a:rPr lang="en-US" sz="1900">
                <a:solidFill>
                  <a:srgbClr val="222222"/>
                </a:solidFill>
                <a:highlight>
                  <a:srgbClr val="FFFFFF"/>
                </a:highlight>
              </a:rPr>
              <a:t>(30%)</a:t>
            </a:r>
            <a:endParaRPr sz="1900"/>
          </a:p>
          <a:p>
            <a:pPr indent="-349250" lvl="0" marL="457200" rtl="0" algn="l">
              <a:lnSpc>
                <a:spcPct val="150000"/>
              </a:lnSpc>
              <a:spcBef>
                <a:spcPts val="0"/>
              </a:spcBef>
              <a:spcAft>
                <a:spcPts val="0"/>
              </a:spcAft>
              <a:buSzPts val="1900"/>
              <a:buChar char="●"/>
            </a:pPr>
            <a:r>
              <a:rPr lang="en-US" sz="1900"/>
              <a:t>Report (40%) </a:t>
            </a:r>
            <a:r>
              <a:rPr lang="en-US" sz="1900">
                <a:solidFill>
                  <a:schemeClr val="dk1"/>
                </a:solidFill>
              </a:rPr>
              <a:t>(For Top 10 Teams)</a:t>
            </a:r>
            <a:r>
              <a:rPr lang="en-US" sz="1900">
                <a:solidFill>
                  <a:srgbClr val="000000"/>
                </a:solidFill>
              </a:rPr>
              <a:t> </a:t>
            </a:r>
            <a:endParaRPr sz="1900"/>
          </a:p>
          <a:p>
            <a:pPr indent="-349250" lvl="1" marL="914400" rtl="0" algn="l">
              <a:lnSpc>
                <a:spcPct val="150000"/>
              </a:lnSpc>
              <a:spcBef>
                <a:spcPts val="0"/>
              </a:spcBef>
              <a:spcAft>
                <a:spcPts val="0"/>
              </a:spcAft>
              <a:buSzPts val="1900"/>
              <a:buChar char="○"/>
            </a:pPr>
            <a:r>
              <a:rPr lang="en-US" sz="1900"/>
              <a:t>Novelty and technical contribution </a:t>
            </a:r>
            <a:r>
              <a:rPr lang="en-US" sz="1900">
                <a:solidFill>
                  <a:schemeClr val="dk1"/>
                </a:solidFill>
              </a:rPr>
              <a:t>(15%)</a:t>
            </a:r>
            <a:endParaRPr sz="1900">
              <a:solidFill>
                <a:schemeClr val="dk1"/>
              </a:solidFill>
            </a:endParaRPr>
          </a:p>
          <a:p>
            <a:pPr indent="-349250" lvl="1" marL="914400" rtl="0" algn="l">
              <a:lnSpc>
                <a:spcPct val="150000"/>
              </a:lnSpc>
              <a:spcBef>
                <a:spcPts val="0"/>
              </a:spcBef>
              <a:spcAft>
                <a:spcPts val="0"/>
              </a:spcAft>
              <a:buSzPts val="1900"/>
              <a:buChar char="○"/>
            </a:pPr>
            <a:r>
              <a:rPr lang="en-US" sz="1900"/>
              <a:t>Experiment completeness </a:t>
            </a:r>
            <a:r>
              <a:rPr lang="en-US" sz="1900">
                <a:solidFill>
                  <a:schemeClr val="dk1"/>
                </a:solidFill>
              </a:rPr>
              <a:t>(15%)</a:t>
            </a:r>
            <a:endParaRPr sz="1900"/>
          </a:p>
          <a:p>
            <a:pPr indent="-349250" lvl="1" marL="914400" rtl="0" algn="l">
              <a:lnSpc>
                <a:spcPct val="150000"/>
              </a:lnSpc>
              <a:spcBef>
                <a:spcPts val="0"/>
              </a:spcBef>
              <a:spcAft>
                <a:spcPts val="0"/>
              </a:spcAft>
              <a:buSzPts val="1900"/>
              <a:buChar char="○"/>
            </a:pPr>
            <a:r>
              <a:rPr lang="en-US" sz="1900"/>
              <a:t>Oral </a:t>
            </a:r>
            <a:r>
              <a:rPr lang="en-US" sz="1900"/>
              <a:t>Presentation (10%)</a:t>
            </a:r>
            <a:endParaRPr sz="1900"/>
          </a:p>
          <a:p>
            <a:pPr indent="-349250" lvl="0" marL="457200" rtl="0" algn="l">
              <a:lnSpc>
                <a:spcPct val="150000"/>
              </a:lnSpc>
              <a:spcBef>
                <a:spcPts val="0"/>
              </a:spcBef>
              <a:spcAft>
                <a:spcPts val="0"/>
              </a:spcAft>
              <a:buClr>
                <a:schemeClr val="dk1"/>
              </a:buClr>
              <a:buSzPts val="1900"/>
              <a:buChar char="●"/>
            </a:pPr>
            <a:r>
              <a:rPr lang="en-US" sz="1900">
                <a:solidFill>
                  <a:schemeClr val="dk1"/>
                </a:solidFill>
              </a:rPr>
              <a:t>Report (40%) (For Others)</a:t>
            </a:r>
            <a:endParaRPr sz="1900">
              <a:solidFill>
                <a:schemeClr val="dk1"/>
              </a:solidFill>
            </a:endParaRPr>
          </a:p>
          <a:p>
            <a:pPr indent="-349250" lvl="1" marL="914400" rtl="0" algn="l">
              <a:lnSpc>
                <a:spcPct val="150000"/>
              </a:lnSpc>
              <a:spcBef>
                <a:spcPts val="0"/>
              </a:spcBef>
              <a:spcAft>
                <a:spcPts val="0"/>
              </a:spcAft>
              <a:buClr>
                <a:schemeClr val="dk1"/>
              </a:buClr>
              <a:buSzPts val="1900"/>
              <a:buChar char="○"/>
            </a:pPr>
            <a:r>
              <a:rPr lang="en-US" sz="1900">
                <a:solidFill>
                  <a:schemeClr val="dk1"/>
                </a:solidFill>
              </a:rPr>
              <a:t>Novelty and technical contribution (20%)</a:t>
            </a:r>
            <a:endParaRPr sz="1900">
              <a:solidFill>
                <a:schemeClr val="dk1"/>
              </a:solidFill>
            </a:endParaRPr>
          </a:p>
          <a:p>
            <a:pPr indent="-349250" lvl="1" marL="914400" rtl="0" algn="l">
              <a:lnSpc>
                <a:spcPct val="150000"/>
              </a:lnSpc>
              <a:spcBef>
                <a:spcPts val="0"/>
              </a:spcBef>
              <a:spcAft>
                <a:spcPts val="0"/>
              </a:spcAft>
              <a:buClr>
                <a:schemeClr val="dk1"/>
              </a:buClr>
              <a:buSzPts val="1900"/>
              <a:buChar char="○"/>
            </a:pPr>
            <a:r>
              <a:rPr lang="en-US" sz="1900">
                <a:solidFill>
                  <a:schemeClr val="dk1"/>
                </a:solidFill>
              </a:rPr>
              <a:t>Experiment completeness (20%)</a:t>
            </a:r>
            <a:endParaRPr sz="1900">
              <a:solidFill>
                <a:schemeClr val="dk1"/>
              </a:solidFill>
            </a:endParaRPr>
          </a:p>
          <a:p>
            <a:pPr indent="-349250" lvl="0" marL="457200" rtl="0" algn="l">
              <a:lnSpc>
                <a:spcPct val="150000"/>
              </a:lnSpc>
              <a:spcBef>
                <a:spcPts val="0"/>
              </a:spcBef>
              <a:spcAft>
                <a:spcPts val="0"/>
              </a:spcAft>
              <a:buClr>
                <a:schemeClr val="dk1"/>
              </a:buClr>
              <a:buSzPts val="1900"/>
              <a:buChar char="●"/>
            </a:pPr>
            <a:r>
              <a:rPr lang="en-US" sz="1900">
                <a:solidFill>
                  <a:schemeClr val="dk1"/>
                </a:solidFill>
              </a:rPr>
              <a:t>Bonus (10%)</a:t>
            </a:r>
            <a:endParaRPr sz="1900">
              <a:solidFill>
                <a:schemeClr val="dk1"/>
              </a:solidFill>
            </a:endParaRPr>
          </a:p>
          <a:p>
            <a:pPr indent="-349250" lvl="1" marL="914400" rtl="0" algn="l">
              <a:lnSpc>
                <a:spcPct val="150000"/>
              </a:lnSpc>
              <a:spcBef>
                <a:spcPts val="0"/>
              </a:spcBef>
              <a:spcAft>
                <a:spcPts val="0"/>
              </a:spcAft>
              <a:buClr>
                <a:schemeClr val="dk1"/>
              </a:buClr>
              <a:buSzPts val="1900"/>
              <a:buChar char="○"/>
            </a:pPr>
            <a:r>
              <a:rPr lang="en-US" sz="1900">
                <a:solidFill>
                  <a:schemeClr val="dk1"/>
                </a:solidFill>
              </a:rPr>
              <a:t>Reconstruction with sparse sequence</a:t>
            </a:r>
            <a:endParaRPr sz="1900">
              <a:solidFill>
                <a:schemeClr val="dk1"/>
              </a:solidFill>
            </a:endParaRPr>
          </a:p>
        </p:txBody>
      </p:sp>
      <p:graphicFrame>
        <p:nvGraphicFramePr>
          <p:cNvPr id="1084" name="Google Shape;1084;g35203a0319f_0_4"/>
          <p:cNvGraphicFramePr/>
          <p:nvPr/>
        </p:nvGraphicFramePr>
        <p:xfrm>
          <a:off x="6649550" y="2017725"/>
          <a:ext cx="3000000" cy="3000000"/>
        </p:xfrm>
        <a:graphic>
          <a:graphicData uri="http://schemas.openxmlformats.org/drawingml/2006/table">
            <a:tbl>
              <a:tblPr>
                <a:noFill/>
                <a:tableStyleId>{A1D9DD1B-09CE-4697-800F-9F0D9F55CFC8}</a:tableStyleId>
              </a:tblPr>
              <a:tblGrid>
                <a:gridCol w="2152100"/>
                <a:gridCol w="2152100"/>
              </a:tblGrid>
              <a:tr h="381000">
                <a:tc>
                  <a:txBody>
                    <a:bodyPr/>
                    <a:lstStyle/>
                    <a:p>
                      <a:pPr indent="0" lvl="0" marL="0" rtl="0" algn="l">
                        <a:spcBef>
                          <a:spcPts val="0"/>
                        </a:spcBef>
                        <a:spcAft>
                          <a:spcPts val="0"/>
                        </a:spcAft>
                        <a:buNone/>
                      </a:pPr>
                      <a:r>
                        <a:rPr lang="en-US"/>
                        <a:t>Points (For each Metric)</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 of Teams</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30%</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1</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29</a:t>
                      </a:r>
                      <a:r>
                        <a:rPr lang="en-US"/>
                        <a:t>%</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28</a:t>
                      </a:r>
                      <a:r>
                        <a:rPr lang="en-US"/>
                        <a:t>%</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2</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2</a:t>
                      </a:r>
                      <a:r>
                        <a:rPr lang="en-US"/>
                        <a:t>6</a:t>
                      </a:r>
                      <a:r>
                        <a:rPr lang="en-US"/>
                        <a:t>%</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t>The rest teams / 4</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2</a:t>
                      </a:r>
                      <a:r>
                        <a:rPr lang="en-US"/>
                        <a:t>4</a:t>
                      </a:r>
                      <a:r>
                        <a:rPr lang="en-US"/>
                        <a:t>%</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rPr>
                        <a:t>The rest teams / 4</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2</a:t>
                      </a:r>
                      <a:r>
                        <a:rPr lang="en-US"/>
                        <a:t>2</a:t>
                      </a:r>
                      <a:r>
                        <a:rPr lang="en-US"/>
                        <a:t>%</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rPr>
                        <a:t>The rest teams / 4</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a:t>20%</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US">
                          <a:solidFill>
                            <a:schemeClr val="dk1"/>
                          </a:solidFill>
                        </a:rPr>
                        <a:t>The rest teams / 4</a:t>
                      </a:r>
                      <a:endParaRPr/>
                    </a:p>
                  </a:txBody>
                  <a:tcPr marT="91425" marB="91425" marR="91425" marL="91425">
                    <a:lnL cap="flat" cmpd="sng" w="76200">
                      <a:solidFill>
                        <a:schemeClr val="dk2"/>
                      </a:solidFill>
                      <a:prstDash val="solid"/>
                      <a:round/>
                      <a:headEnd len="sm" w="sm" type="none"/>
                      <a:tailEnd len="sm" w="sm" type="none"/>
                    </a:lnL>
                    <a:lnR cap="flat" cmpd="sng" w="76200">
                      <a:solidFill>
                        <a:schemeClr val="dk2"/>
                      </a:solidFill>
                      <a:prstDash val="solid"/>
                      <a:round/>
                      <a:headEnd len="sm" w="sm" type="none"/>
                      <a:tailEnd len="sm" w="sm" type="none"/>
                    </a:lnR>
                    <a:lnT cap="flat" cmpd="sng" w="76200">
                      <a:solidFill>
                        <a:schemeClr val="dk2"/>
                      </a:solidFill>
                      <a:prstDash val="solid"/>
                      <a:round/>
                      <a:headEnd len="sm" w="sm" type="none"/>
                      <a:tailEnd len="sm" w="sm" type="none"/>
                    </a:lnT>
                    <a:lnB cap="flat" cmpd="sng" w="76200">
                      <a:solidFill>
                        <a:schemeClr val="dk2"/>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g353493faeb6_0_1051"/>
          <p:cNvSpPr txBox="1"/>
          <p:nvPr>
            <p:ph type="title"/>
          </p:nvPr>
        </p:nvSpPr>
        <p:spPr>
          <a:xfrm>
            <a:off x="585216" y="3033223"/>
            <a:ext cx="9144000" cy="4986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1"/>
              </a:buClr>
              <a:buSzPts val="3600"/>
              <a:buFont typeface="Quattrocento Sans"/>
              <a:buNone/>
            </a:pPr>
            <a:r>
              <a:rPr lang="en-US"/>
              <a:t>Thanks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g353493faeb6_0_8"/>
          <p:cNvSpPr txBox="1"/>
          <p:nvPr>
            <p:ph type="title"/>
          </p:nvPr>
        </p:nvSpPr>
        <p:spPr>
          <a:xfrm>
            <a:off x="588263" y="2570201"/>
            <a:ext cx="4158300" cy="554100"/>
          </a:xfrm>
          <a:prstGeom prst="rect">
            <a:avLst/>
          </a:prstGeom>
          <a:noFill/>
          <a:ln>
            <a:noFill/>
          </a:ln>
        </p:spPr>
        <p:txBody>
          <a:bodyPr anchorCtr="0" anchor="b"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Outline</a:t>
            </a:r>
            <a:endParaRPr/>
          </a:p>
        </p:txBody>
      </p:sp>
      <p:pic>
        <p:nvPicPr>
          <p:cNvPr descr="Female teacher explaining something to two students at a computer screen." id="962" name="Google Shape;962;g353493faeb6_0_8"/>
          <p:cNvPicPr preferRelativeResize="0"/>
          <p:nvPr>
            <p:ph idx="2" type="pic"/>
          </p:nvPr>
        </p:nvPicPr>
        <p:blipFill rotWithShape="1">
          <a:blip r:embed="rId3">
            <a:alphaModFix/>
          </a:blip>
          <a:srcRect b="0" l="17119" r="16421" t="0"/>
          <a:stretch/>
        </p:blipFill>
        <p:spPr>
          <a:xfrm>
            <a:off x="5334000" y="0"/>
            <a:ext cx="6858000" cy="6857998"/>
          </a:xfrm>
          <a:prstGeom prst="rect">
            <a:avLst/>
          </a:prstGeom>
          <a:blipFill rotWithShape="1">
            <a:blip r:embed="rId4">
              <a:alphaModFix/>
            </a:blip>
            <a:stretch>
              <a:fillRect b="0" l="0" r="0" t="0"/>
            </a:stretch>
          </a:blipFill>
          <a:ln>
            <a:noFill/>
          </a:ln>
        </p:spPr>
      </p:pic>
      <p:sp>
        <p:nvSpPr>
          <p:cNvPr id="963" name="Google Shape;963;g353493faeb6_0_8"/>
          <p:cNvSpPr txBox="1"/>
          <p:nvPr>
            <p:ph idx="1" type="body"/>
          </p:nvPr>
        </p:nvSpPr>
        <p:spPr>
          <a:xfrm>
            <a:off x="584200" y="3535540"/>
            <a:ext cx="4162500" cy="1918800"/>
          </a:xfrm>
          <a:prstGeom prst="rect">
            <a:avLst/>
          </a:prstGeom>
          <a:noFill/>
          <a:ln>
            <a:noFill/>
          </a:ln>
        </p:spPr>
        <p:txBody>
          <a:bodyPr anchorCtr="0" anchor="t" bIns="0" lIns="0" spcFirstLastPara="1" rIns="0" wrap="square" tIns="0">
            <a:spAutoFit/>
          </a:bodyPr>
          <a:lstStyle/>
          <a:p>
            <a:pPr indent="-342900" lvl="0" marL="571500" rtl="0" algn="l">
              <a:lnSpc>
                <a:spcPct val="100000"/>
              </a:lnSpc>
              <a:spcBef>
                <a:spcPts val="440"/>
              </a:spcBef>
              <a:spcAft>
                <a:spcPts val="0"/>
              </a:spcAft>
              <a:buSzPts val="1980"/>
              <a:buFont typeface="Arial"/>
              <a:buChar char="•"/>
            </a:pPr>
            <a:r>
              <a:rPr lang="en-US"/>
              <a:t>Task Description</a:t>
            </a:r>
            <a:endParaRPr/>
          </a:p>
          <a:p>
            <a:pPr indent="-342900" lvl="0" marL="571500" rtl="0" algn="l">
              <a:lnSpc>
                <a:spcPct val="100000"/>
              </a:lnSpc>
              <a:spcBef>
                <a:spcPts val="440"/>
              </a:spcBef>
              <a:spcAft>
                <a:spcPts val="0"/>
              </a:spcAft>
              <a:buSzPts val="1980"/>
              <a:buFont typeface="Arial"/>
              <a:buChar char="•"/>
            </a:pPr>
            <a:r>
              <a:rPr lang="en-US"/>
              <a:t>Dataset</a:t>
            </a:r>
            <a:endParaRPr/>
          </a:p>
          <a:p>
            <a:pPr indent="-342900" lvl="0" marL="571500" rtl="0" algn="l">
              <a:lnSpc>
                <a:spcPct val="100000"/>
              </a:lnSpc>
              <a:spcBef>
                <a:spcPts val="440"/>
              </a:spcBef>
              <a:spcAft>
                <a:spcPts val="0"/>
              </a:spcAft>
              <a:buSzPts val="1980"/>
              <a:buFont typeface="Arial"/>
              <a:buChar char="•"/>
            </a:pPr>
            <a:r>
              <a:rPr lang="en-US"/>
              <a:t>Evaluation</a:t>
            </a:r>
            <a:endParaRPr/>
          </a:p>
          <a:p>
            <a:pPr indent="-342900" lvl="0" marL="571500" rtl="0" algn="l">
              <a:lnSpc>
                <a:spcPct val="100000"/>
              </a:lnSpc>
              <a:spcBef>
                <a:spcPts val="440"/>
              </a:spcBef>
              <a:spcAft>
                <a:spcPts val="0"/>
              </a:spcAft>
              <a:buSzPts val="1980"/>
              <a:buChar char="•"/>
            </a:pPr>
            <a:r>
              <a:rPr lang="en-US"/>
              <a:t>Objective</a:t>
            </a:r>
            <a:endParaRPr/>
          </a:p>
          <a:p>
            <a:pPr indent="-217170" lvl="0" marL="571500" rtl="0" algn="l">
              <a:lnSpc>
                <a:spcPct val="100000"/>
              </a:lnSpc>
              <a:spcBef>
                <a:spcPts val="440"/>
              </a:spcBef>
              <a:spcAft>
                <a:spcPts val="0"/>
              </a:spcAft>
              <a:buSzPts val="1980"/>
              <a:buFont typeface="Arial"/>
              <a:buNone/>
            </a:pPr>
            <a:r>
              <a:t/>
            </a:r>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g353493faeb6_0_14"/>
          <p:cNvSpPr txBox="1"/>
          <p:nvPr>
            <p:ph type="title"/>
          </p:nvPr>
        </p:nvSpPr>
        <p:spPr>
          <a:xfrm>
            <a:off x="585216" y="3033223"/>
            <a:ext cx="9144000" cy="4986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1"/>
              </a:buClr>
              <a:buSzPts val="3600"/>
              <a:buFont typeface="Quattrocento Sans"/>
              <a:buNone/>
            </a:pPr>
            <a:r>
              <a:rPr lang="en-US"/>
              <a:t>Task Description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g353493faeb6_0_18"/>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3D Reconstruction</a:t>
            </a:r>
            <a:endParaRPr/>
          </a:p>
        </p:txBody>
      </p:sp>
      <p:grpSp>
        <p:nvGrpSpPr>
          <p:cNvPr id="974" name="Google Shape;974;g353493faeb6_0_18"/>
          <p:cNvGrpSpPr/>
          <p:nvPr/>
        </p:nvGrpSpPr>
        <p:grpSpPr>
          <a:xfrm>
            <a:off x="584200" y="1362775"/>
            <a:ext cx="11193875" cy="5216950"/>
            <a:chOff x="584200" y="1362775"/>
            <a:chExt cx="11193875" cy="5216950"/>
          </a:xfrm>
        </p:grpSpPr>
        <p:pic>
          <p:nvPicPr>
            <p:cNvPr id="975" name="Google Shape;975;g353493faeb6_0_18"/>
            <p:cNvPicPr preferRelativeResize="0"/>
            <p:nvPr/>
          </p:nvPicPr>
          <p:blipFill rotWithShape="1">
            <a:blip r:embed="rId3">
              <a:alphaModFix/>
            </a:blip>
            <a:srcRect b="0" l="0" r="0" t="0"/>
            <a:stretch/>
          </p:blipFill>
          <p:spPr>
            <a:xfrm>
              <a:off x="1890821" y="1953800"/>
              <a:ext cx="8137305" cy="4625925"/>
            </a:xfrm>
            <a:prstGeom prst="rect">
              <a:avLst/>
            </a:prstGeom>
            <a:noFill/>
            <a:ln>
              <a:noFill/>
            </a:ln>
          </p:spPr>
        </p:pic>
        <p:sp>
          <p:nvSpPr>
            <p:cNvPr id="976" name="Google Shape;976;g353493faeb6_0_18"/>
            <p:cNvSpPr txBox="1"/>
            <p:nvPr/>
          </p:nvSpPr>
          <p:spPr>
            <a:xfrm>
              <a:off x="584200" y="1362775"/>
              <a:ext cx="52473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Quattrocento Sans"/>
                <a:buChar char="●"/>
              </a:pPr>
              <a:r>
                <a:rPr b="0" i="0" lang="en-US" sz="2000" u="none" cap="none" strike="noStrike">
                  <a:solidFill>
                    <a:schemeClr val="dk1"/>
                  </a:solidFill>
                  <a:latin typeface="Quattrocento Sans"/>
                  <a:ea typeface="Quattrocento Sans"/>
                  <a:cs typeface="Quattrocento Sans"/>
                  <a:sym typeface="Quattrocento Sans"/>
                </a:rPr>
                <a:t>Input: 2D Multi-view Images</a:t>
              </a:r>
              <a:endParaRPr b="0" i="0" sz="2000" u="none" cap="none" strike="noStrike">
                <a:solidFill>
                  <a:schemeClr val="dk1"/>
                </a:solidFill>
                <a:latin typeface="Quattrocento Sans"/>
                <a:ea typeface="Quattrocento Sans"/>
                <a:cs typeface="Quattrocento Sans"/>
                <a:sym typeface="Quattrocento Sans"/>
              </a:endParaRPr>
            </a:p>
          </p:txBody>
        </p:sp>
        <p:sp>
          <p:nvSpPr>
            <p:cNvPr id="977" name="Google Shape;977;g353493faeb6_0_18"/>
            <p:cNvSpPr txBox="1"/>
            <p:nvPr/>
          </p:nvSpPr>
          <p:spPr>
            <a:xfrm>
              <a:off x="5681775" y="1362775"/>
              <a:ext cx="6096300" cy="492600"/>
            </a:xfrm>
            <a:prstGeom prst="rect">
              <a:avLst/>
            </a:prstGeom>
            <a:noFill/>
            <a:ln>
              <a:noFill/>
            </a:ln>
          </p:spPr>
          <p:txBody>
            <a:bodyPr anchorCtr="0" anchor="t" bIns="91425" lIns="91425" spcFirstLastPara="1" rIns="91425" wrap="square" tIns="91425">
              <a:spAutoFit/>
            </a:bodyPr>
            <a:lstStyle/>
            <a:p>
              <a:pPr indent="-355600" lvl="0" marL="457200" marR="0" rtl="0" algn="l">
                <a:lnSpc>
                  <a:spcPct val="100000"/>
                </a:lnSpc>
                <a:spcBef>
                  <a:spcPts val="0"/>
                </a:spcBef>
                <a:spcAft>
                  <a:spcPts val="0"/>
                </a:spcAft>
                <a:buClr>
                  <a:schemeClr val="dk1"/>
                </a:buClr>
                <a:buSzPts val="2000"/>
                <a:buFont typeface="Quattrocento Sans"/>
                <a:buChar char="●"/>
              </a:pPr>
              <a:r>
                <a:rPr b="0" i="0" lang="en-US" sz="2000" u="none" cap="none" strike="noStrike">
                  <a:solidFill>
                    <a:schemeClr val="dk1"/>
                  </a:solidFill>
                  <a:latin typeface="Quattrocento Sans"/>
                  <a:ea typeface="Quattrocento Sans"/>
                  <a:cs typeface="Quattrocento Sans"/>
                  <a:sym typeface="Quattrocento Sans"/>
                </a:rPr>
                <a:t>Output: 3D Scene Reconstruction</a:t>
              </a:r>
              <a:endParaRPr b="0" i="0" sz="2000" u="none" cap="none" strike="noStrike">
                <a:solidFill>
                  <a:srgbClr val="000000"/>
                </a:solidFill>
                <a:latin typeface="Arial"/>
                <a:ea typeface="Arial"/>
                <a:cs typeface="Arial"/>
                <a:sym typeface="Arial"/>
              </a:endParaRPr>
            </a:p>
          </p:txBody>
        </p:sp>
      </p:gr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g353493faeb6_0_26"/>
          <p:cNvSpPr txBox="1"/>
          <p:nvPr>
            <p:ph type="title"/>
          </p:nvPr>
        </p:nvSpPr>
        <p:spPr>
          <a:xfrm>
            <a:off x="585216" y="3033223"/>
            <a:ext cx="9144000" cy="4986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1"/>
              </a:buClr>
              <a:buSzPts val="3600"/>
              <a:buFont typeface="Quattrocento Sans"/>
              <a:buNone/>
            </a:pPr>
            <a:r>
              <a:rPr lang="en-US"/>
              <a:t>Dataset</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g353493faeb6_0_30"/>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Dataset</a:t>
            </a:r>
            <a:endParaRPr/>
          </a:p>
        </p:txBody>
      </p:sp>
      <p:pic>
        <p:nvPicPr>
          <p:cNvPr id="988" name="Google Shape;988;g353493faeb6_0_30"/>
          <p:cNvPicPr preferRelativeResize="0"/>
          <p:nvPr/>
        </p:nvPicPr>
        <p:blipFill rotWithShape="1">
          <a:blip r:embed="rId3">
            <a:alphaModFix/>
          </a:blip>
          <a:srcRect b="0" l="0" r="0" t="0"/>
          <a:stretch/>
        </p:blipFill>
        <p:spPr>
          <a:xfrm>
            <a:off x="497900" y="3530775"/>
            <a:ext cx="11485151" cy="2013775"/>
          </a:xfrm>
          <a:prstGeom prst="rect">
            <a:avLst/>
          </a:prstGeom>
          <a:noFill/>
          <a:ln>
            <a:noFill/>
          </a:ln>
        </p:spPr>
      </p:pic>
      <p:sp>
        <p:nvSpPr>
          <p:cNvPr id="989" name="Google Shape;989;g353493faeb6_0_30"/>
          <p:cNvSpPr txBox="1"/>
          <p:nvPr/>
        </p:nvSpPr>
        <p:spPr>
          <a:xfrm>
            <a:off x="3075597" y="1599800"/>
            <a:ext cx="85338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The </a:t>
            </a:r>
            <a:r>
              <a:rPr b="0" i="0" lang="en-US" sz="2000" u="sng" cap="none" strike="noStrike">
                <a:solidFill>
                  <a:schemeClr val="hlink"/>
                </a:solidFill>
                <a:latin typeface="Arial"/>
                <a:ea typeface="Arial"/>
                <a:cs typeface="Arial"/>
                <a:sym typeface="Arial"/>
                <a:hlinkClick r:id="rId4"/>
              </a:rPr>
              <a:t>7-Scenes</a:t>
            </a:r>
            <a:r>
              <a:rPr b="0" i="0" lang="en-US" sz="2000" u="none" cap="none" strike="noStrike">
                <a:solidFill>
                  <a:schemeClr val="dk1"/>
                </a:solidFill>
                <a:latin typeface="Arial"/>
                <a:ea typeface="Arial"/>
                <a:cs typeface="Arial"/>
                <a:sym typeface="Arial"/>
              </a:rPr>
              <a:t> dataset is a collection of tracked RGB-D camera frames. All scenes were recorded from a handheld Kinect RGB-D camera at 640×480 resolution.</a:t>
            </a:r>
            <a:endParaRPr b="0" i="0" sz="2000" u="none" cap="none" strike="noStrike">
              <a:solidFill>
                <a:schemeClr val="dk1"/>
              </a:solidFill>
              <a:latin typeface="Arial"/>
              <a:ea typeface="Arial"/>
              <a:cs typeface="Arial"/>
              <a:sym typeface="Arial"/>
            </a:endParaRPr>
          </a:p>
        </p:txBody>
      </p:sp>
      <p:pic>
        <p:nvPicPr>
          <p:cNvPr id="990" name="Google Shape;990;g353493faeb6_0_30" title="截圖 2025-04-29 晚上8.08.59.png"/>
          <p:cNvPicPr preferRelativeResize="0"/>
          <p:nvPr/>
        </p:nvPicPr>
        <p:blipFill rotWithShape="1">
          <a:blip r:embed="rId5">
            <a:alphaModFix/>
          </a:blip>
          <a:srcRect b="0" l="0" r="0" t="0"/>
          <a:stretch/>
        </p:blipFill>
        <p:spPr>
          <a:xfrm>
            <a:off x="821900" y="1697175"/>
            <a:ext cx="1862794" cy="1403475"/>
          </a:xfrm>
          <a:prstGeom prst="rect">
            <a:avLst/>
          </a:prstGeom>
          <a:noFill/>
          <a:ln>
            <a:noFill/>
          </a:ln>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g353493faeb6_0_37"/>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Dataset</a:t>
            </a:r>
            <a:endParaRPr/>
          </a:p>
        </p:txBody>
      </p:sp>
      <p:sp>
        <p:nvSpPr>
          <p:cNvPr id="996" name="Google Shape;996;g353493faeb6_0_37"/>
          <p:cNvSpPr txBox="1"/>
          <p:nvPr/>
        </p:nvSpPr>
        <p:spPr>
          <a:xfrm>
            <a:off x="0" y="6550223"/>
            <a:ext cx="23724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rgbClr val="000000"/>
                </a:solidFill>
                <a:latin typeface="Arial"/>
                <a:ea typeface="Arial"/>
                <a:cs typeface="Arial"/>
                <a:sym typeface="Arial"/>
                <a:hlinkClick r:id="rId3">
                  <a:extLst>
                    <a:ext uri="{A12FA001-AC4F-418D-AE19-62706E023703}">
                      <ahyp:hlinkClr val="tx"/>
                    </a:ext>
                  </a:extLst>
                </a:hlinkClick>
              </a:rPr>
              <a:t>RGB-D Dataset 7-Scenes</a:t>
            </a:r>
            <a:endParaRPr b="0" i="0" sz="1400" u="none" cap="none" strike="noStrike">
              <a:solidFill>
                <a:srgbClr val="000000"/>
              </a:solidFill>
              <a:latin typeface="Arial"/>
              <a:ea typeface="Arial"/>
              <a:cs typeface="Arial"/>
              <a:sym typeface="Arial"/>
            </a:endParaRPr>
          </a:p>
        </p:txBody>
      </p:sp>
      <p:sp>
        <p:nvSpPr>
          <p:cNvPr id="997" name="Google Shape;997;g353493faeb6_0_37"/>
          <p:cNvSpPr txBox="1"/>
          <p:nvPr/>
        </p:nvSpPr>
        <p:spPr>
          <a:xfrm>
            <a:off x="586788" y="1436700"/>
            <a:ext cx="110184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Each sequence (seq-XX.zip) consists of 500-1000 frames. Each frame consists of three files: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Color: frame-XXXXXX.color.png (RGB, 24-bit, PNG)</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Depth: frame-XXXXXX.depth.png (depth in millimeters, 16-bit, PNG, invalid depth is set to 65535).</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Pose: frame-XXXXXX.pose.txt (camera-to-world, 4×4 matrix in homogeneous coordinates).</a:t>
            </a:r>
            <a:endParaRPr b="0" i="0" sz="2000" u="none" cap="none" strike="noStrike">
              <a:solidFill>
                <a:schemeClr val="dk1"/>
              </a:solidFill>
              <a:latin typeface="Arial"/>
              <a:ea typeface="Arial"/>
              <a:cs typeface="Arial"/>
              <a:sym typeface="Arial"/>
            </a:endParaRPr>
          </a:p>
          <a:p>
            <a:pPr indent="-355600" lvl="0" marL="457200" rtl="0" algn="l">
              <a:spcBef>
                <a:spcPts val="0"/>
              </a:spcBef>
              <a:spcAft>
                <a:spcPts val="0"/>
              </a:spcAft>
              <a:buClr>
                <a:schemeClr val="dk1"/>
              </a:buClr>
              <a:buSzPts val="2000"/>
              <a:buChar char="●"/>
            </a:pPr>
            <a:r>
              <a:rPr lang="en-US" sz="2000">
                <a:solidFill>
                  <a:schemeClr val="dk1"/>
                </a:solidFill>
              </a:rPr>
              <a:t>Depth Projection: frame-XXXXXX.depth.proj.png</a:t>
            </a:r>
            <a:endParaRPr sz="2000">
              <a:solidFill>
                <a:schemeClr val="dk1"/>
              </a:solidFill>
            </a:endParaRPr>
          </a:p>
        </p:txBody>
      </p:sp>
      <p:pic>
        <p:nvPicPr>
          <p:cNvPr id="998" name="Google Shape;998;g353493faeb6_0_37" title="截圖 2025-04-29 晚上8.03.07.png"/>
          <p:cNvPicPr preferRelativeResize="0"/>
          <p:nvPr/>
        </p:nvPicPr>
        <p:blipFill rotWithShape="1">
          <a:blip r:embed="rId4">
            <a:alphaModFix/>
          </a:blip>
          <a:srcRect b="0" l="0" r="0" t="0"/>
          <a:stretch/>
        </p:blipFill>
        <p:spPr>
          <a:xfrm>
            <a:off x="2757525" y="3464475"/>
            <a:ext cx="6676952" cy="3084599"/>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g353493faeb6_0_44"/>
          <p:cNvSpPr txBox="1"/>
          <p:nvPr>
            <p:ph type="title"/>
          </p:nvPr>
        </p:nvSpPr>
        <p:spPr>
          <a:xfrm>
            <a:off x="585216" y="3033223"/>
            <a:ext cx="9144000" cy="498600"/>
          </a:xfrm>
          <a:prstGeom prst="rect">
            <a:avLst/>
          </a:prstGeom>
          <a:noFill/>
          <a:ln>
            <a:noFill/>
          </a:ln>
        </p:spPr>
        <p:txBody>
          <a:bodyPr anchorCtr="0" anchor="b" bIns="0" lIns="0" spcFirstLastPara="1" rIns="0" wrap="square" tIns="0">
            <a:spAutoFit/>
          </a:bodyPr>
          <a:lstStyle/>
          <a:p>
            <a:pPr indent="0" lvl="0" marL="0" rtl="0" algn="l">
              <a:lnSpc>
                <a:spcPct val="90000"/>
              </a:lnSpc>
              <a:spcBef>
                <a:spcPts val="0"/>
              </a:spcBef>
              <a:spcAft>
                <a:spcPts val="0"/>
              </a:spcAft>
              <a:buClr>
                <a:schemeClr val="dk1"/>
              </a:buClr>
              <a:buSzPts val="3600"/>
              <a:buFont typeface="Quattrocento Sans"/>
              <a:buNone/>
            </a:pPr>
            <a:r>
              <a:rPr lang="en-US"/>
              <a:t>Evaluation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g353493faeb6_0_48"/>
          <p:cNvSpPr txBox="1"/>
          <p:nvPr>
            <p:ph type="title"/>
          </p:nvPr>
        </p:nvSpPr>
        <p:spPr>
          <a:xfrm>
            <a:off x="588263" y="457200"/>
            <a:ext cx="11018400" cy="554100"/>
          </a:xfrm>
          <a:prstGeom prst="rect">
            <a:avLst/>
          </a:prstGeom>
          <a:noFill/>
          <a:ln>
            <a:noFill/>
          </a:ln>
        </p:spPr>
        <p:txBody>
          <a:bodyPr anchorCtr="0" anchor="ctr" bIns="0" lIns="0" spcFirstLastPara="1" rIns="0" wrap="square" tIns="0">
            <a:spAutoFit/>
          </a:bodyPr>
          <a:lstStyle/>
          <a:p>
            <a:pPr indent="0" lvl="0" marL="0" rtl="0" algn="l">
              <a:lnSpc>
                <a:spcPct val="100000"/>
              </a:lnSpc>
              <a:spcBef>
                <a:spcPts val="0"/>
              </a:spcBef>
              <a:spcAft>
                <a:spcPts val="0"/>
              </a:spcAft>
              <a:buClr>
                <a:schemeClr val="dk1"/>
              </a:buClr>
              <a:buSzPts val="3600"/>
              <a:buFont typeface="Quattrocento Sans"/>
              <a:buNone/>
            </a:pPr>
            <a:r>
              <a:rPr lang="en-US"/>
              <a:t>Evaluation Metrics - Acc</a:t>
            </a:r>
            <a:endParaRPr/>
          </a:p>
        </p:txBody>
      </p:sp>
      <p:sp>
        <p:nvSpPr>
          <p:cNvPr id="1009" name="Google Shape;1009;g353493faeb6_0_48"/>
          <p:cNvSpPr txBox="1"/>
          <p:nvPr/>
        </p:nvSpPr>
        <p:spPr>
          <a:xfrm>
            <a:off x="584200" y="1362775"/>
            <a:ext cx="110184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Quattrocento Sans"/>
                <a:ea typeface="Quattrocento Sans"/>
                <a:cs typeface="Quattrocento Sans"/>
                <a:sym typeface="Quattrocento Sans"/>
              </a:rPr>
              <a:t>Acc: For each </a:t>
            </a:r>
            <a:r>
              <a:rPr b="0" i="0" lang="en-US" sz="2000" u="none" cap="none" strike="noStrike">
                <a:solidFill>
                  <a:schemeClr val="dk1"/>
                </a:solidFill>
                <a:highlight>
                  <a:srgbClr val="FFFF00"/>
                </a:highlight>
                <a:latin typeface="Quattrocento Sans"/>
                <a:ea typeface="Quattrocento Sans"/>
                <a:cs typeface="Quattrocento Sans"/>
                <a:sym typeface="Quattrocento Sans"/>
              </a:rPr>
              <a:t>predicted point</a:t>
            </a:r>
            <a:r>
              <a:rPr b="0" i="0" lang="en-US" sz="2000" u="none" cap="none" strike="noStrike">
                <a:solidFill>
                  <a:schemeClr val="dk1"/>
                </a:solidFill>
                <a:latin typeface="Quattrocento Sans"/>
                <a:ea typeface="Quattrocento Sans"/>
                <a:cs typeface="Quattrocento Sans"/>
                <a:sym typeface="Quattrocento Sans"/>
              </a:rPr>
              <a:t>, find its nearest neighbor in the </a:t>
            </a:r>
            <a:r>
              <a:rPr b="0" i="0" lang="en-US" sz="2000" u="none" cap="none" strike="noStrike">
                <a:solidFill>
                  <a:schemeClr val="dk1"/>
                </a:solidFill>
                <a:highlight>
                  <a:srgbClr val="FFFF00"/>
                </a:highlight>
                <a:latin typeface="Quattrocento Sans"/>
                <a:ea typeface="Quattrocento Sans"/>
                <a:cs typeface="Quattrocento Sans"/>
                <a:sym typeface="Quattrocento Sans"/>
              </a:rPr>
              <a:t>ground-truth point cloud</a:t>
            </a:r>
            <a:r>
              <a:rPr b="0" i="0" lang="en-US" sz="2000" u="none" cap="none" strike="noStrike">
                <a:solidFill>
                  <a:schemeClr val="dk1"/>
                </a:solidFill>
                <a:latin typeface="Quattrocento Sans"/>
                <a:ea typeface="Quattrocento Sans"/>
                <a:cs typeface="Quattrocento Sans"/>
                <a:sym typeface="Quattrocento Sans"/>
              </a:rPr>
              <a:t>, compute the Euclidean distance between the two points, and take the median of these distances as the Acc score.</a:t>
            </a:r>
            <a:endParaRPr b="0" i="0" sz="2000" u="none" cap="none" strike="noStrike">
              <a:solidFill>
                <a:schemeClr val="dk1"/>
              </a:solidFill>
              <a:latin typeface="Quattrocento Sans"/>
              <a:ea typeface="Quattrocento Sans"/>
              <a:cs typeface="Quattrocento Sans"/>
              <a:sym typeface="Quattrocento Sans"/>
            </a:endParaRPr>
          </a:p>
        </p:txBody>
      </p:sp>
      <p:grpSp>
        <p:nvGrpSpPr>
          <p:cNvPr id="1010" name="Google Shape;1010;g353493faeb6_0_48"/>
          <p:cNvGrpSpPr/>
          <p:nvPr/>
        </p:nvGrpSpPr>
        <p:grpSpPr>
          <a:xfrm>
            <a:off x="864949" y="3512050"/>
            <a:ext cx="10465051" cy="3410250"/>
            <a:chOff x="864949" y="2858800"/>
            <a:chExt cx="10465051" cy="3410250"/>
          </a:xfrm>
        </p:grpSpPr>
        <p:grpSp>
          <p:nvGrpSpPr>
            <p:cNvPr id="1011" name="Google Shape;1011;g353493faeb6_0_48"/>
            <p:cNvGrpSpPr/>
            <p:nvPr/>
          </p:nvGrpSpPr>
          <p:grpSpPr>
            <a:xfrm>
              <a:off x="864949" y="2858800"/>
              <a:ext cx="10465051" cy="2825603"/>
              <a:chOff x="864949" y="2858800"/>
              <a:chExt cx="10465051" cy="2825603"/>
            </a:xfrm>
          </p:grpSpPr>
          <p:grpSp>
            <p:nvGrpSpPr>
              <p:cNvPr id="1012" name="Google Shape;1012;g353493faeb6_0_48"/>
              <p:cNvGrpSpPr/>
              <p:nvPr/>
            </p:nvGrpSpPr>
            <p:grpSpPr>
              <a:xfrm>
                <a:off x="864949" y="2858800"/>
                <a:ext cx="10465051" cy="2825603"/>
                <a:chOff x="358424" y="2935850"/>
                <a:chExt cx="10465051" cy="2825603"/>
              </a:xfrm>
            </p:grpSpPr>
            <p:pic>
              <p:nvPicPr>
                <p:cNvPr id="1013" name="Google Shape;1013;g353493faeb6_0_48"/>
                <p:cNvPicPr preferRelativeResize="0"/>
                <p:nvPr/>
              </p:nvPicPr>
              <p:blipFill rotWithShape="1">
                <a:blip r:embed="rId3">
                  <a:alphaModFix/>
                </a:blip>
                <a:srcRect b="0" l="0" r="0" t="0"/>
                <a:stretch/>
              </p:blipFill>
              <p:spPr>
                <a:xfrm>
                  <a:off x="358424" y="2935850"/>
                  <a:ext cx="5023248" cy="2825601"/>
                </a:xfrm>
                <a:prstGeom prst="rect">
                  <a:avLst/>
                </a:prstGeom>
                <a:noFill/>
                <a:ln>
                  <a:noFill/>
                </a:ln>
              </p:spPr>
            </p:pic>
            <p:pic>
              <p:nvPicPr>
                <p:cNvPr id="1014" name="Google Shape;1014;g353493faeb6_0_48"/>
                <p:cNvPicPr preferRelativeResize="0"/>
                <p:nvPr/>
              </p:nvPicPr>
              <p:blipFill rotWithShape="1">
                <a:blip r:embed="rId3">
                  <a:alphaModFix/>
                </a:blip>
                <a:srcRect b="0" l="0" r="0" t="0"/>
                <a:stretch/>
              </p:blipFill>
              <p:spPr>
                <a:xfrm>
                  <a:off x="5800174" y="2935852"/>
                  <a:ext cx="5023301" cy="2825601"/>
                </a:xfrm>
                <a:prstGeom prst="rect">
                  <a:avLst/>
                </a:prstGeom>
                <a:noFill/>
                <a:ln>
                  <a:noFill/>
                </a:ln>
              </p:spPr>
            </p:pic>
            <p:cxnSp>
              <p:nvCxnSpPr>
                <p:cNvPr id="1015" name="Google Shape;1015;g353493faeb6_0_48"/>
                <p:cNvCxnSpPr/>
                <p:nvPr/>
              </p:nvCxnSpPr>
              <p:spPr>
                <a:xfrm>
                  <a:off x="2918300" y="4102775"/>
                  <a:ext cx="5433300" cy="25800"/>
                </a:xfrm>
                <a:prstGeom prst="straightConnector1">
                  <a:avLst/>
                </a:prstGeom>
                <a:noFill/>
                <a:ln cap="flat" cmpd="sng" w="9525">
                  <a:solidFill>
                    <a:schemeClr val="dk2"/>
                  </a:solidFill>
                  <a:prstDash val="solid"/>
                  <a:round/>
                  <a:headEnd len="sm" w="sm" type="none"/>
                  <a:tailEnd len="med" w="med" type="triangle"/>
                </a:ln>
              </p:spPr>
            </p:cxnSp>
          </p:grpSp>
          <p:cxnSp>
            <p:nvCxnSpPr>
              <p:cNvPr id="1016" name="Google Shape;1016;g353493faeb6_0_48"/>
              <p:cNvCxnSpPr/>
              <p:nvPr/>
            </p:nvCxnSpPr>
            <p:spPr>
              <a:xfrm>
                <a:off x="4366525" y="4494950"/>
                <a:ext cx="5432400" cy="12900"/>
              </a:xfrm>
              <a:prstGeom prst="straightConnector1">
                <a:avLst/>
              </a:prstGeom>
              <a:noFill/>
              <a:ln cap="flat" cmpd="sng" w="9525">
                <a:solidFill>
                  <a:srgbClr val="F6B26B"/>
                </a:solidFill>
                <a:prstDash val="solid"/>
                <a:round/>
                <a:headEnd len="sm" w="sm" type="none"/>
                <a:tailEnd len="med" w="med" type="triangle"/>
              </a:ln>
            </p:spPr>
          </p:cxnSp>
          <p:cxnSp>
            <p:nvCxnSpPr>
              <p:cNvPr id="1017" name="Google Shape;1017;g353493faeb6_0_48"/>
              <p:cNvCxnSpPr/>
              <p:nvPr/>
            </p:nvCxnSpPr>
            <p:spPr>
              <a:xfrm>
                <a:off x="4236375" y="4865675"/>
                <a:ext cx="5432400" cy="12900"/>
              </a:xfrm>
              <a:prstGeom prst="straightConnector1">
                <a:avLst/>
              </a:prstGeom>
              <a:noFill/>
              <a:ln cap="flat" cmpd="sng" w="9525">
                <a:solidFill>
                  <a:srgbClr val="93C47D"/>
                </a:solidFill>
                <a:prstDash val="solid"/>
                <a:round/>
                <a:headEnd len="sm" w="sm" type="none"/>
                <a:tailEnd len="med" w="med" type="triangle"/>
              </a:ln>
            </p:spPr>
          </p:cxnSp>
        </p:grpSp>
        <p:sp>
          <p:nvSpPr>
            <p:cNvPr id="1018" name="Google Shape;1018;g353493faeb6_0_48"/>
            <p:cNvSpPr txBox="1"/>
            <p:nvPr/>
          </p:nvSpPr>
          <p:spPr>
            <a:xfrm>
              <a:off x="1622625" y="57764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Predicted Point Cloud</a:t>
              </a:r>
              <a:endParaRPr b="0" i="0" sz="1400" u="none" cap="none" strike="noStrike">
                <a:solidFill>
                  <a:srgbClr val="000000"/>
                </a:solidFill>
                <a:latin typeface="Arial"/>
                <a:ea typeface="Arial"/>
                <a:cs typeface="Arial"/>
                <a:sym typeface="Arial"/>
              </a:endParaRPr>
            </a:p>
          </p:txBody>
        </p:sp>
        <p:sp>
          <p:nvSpPr>
            <p:cNvPr id="1019" name="Google Shape;1019;g353493faeb6_0_48"/>
            <p:cNvSpPr txBox="1"/>
            <p:nvPr/>
          </p:nvSpPr>
          <p:spPr>
            <a:xfrm>
              <a:off x="7323325" y="5776450"/>
              <a:ext cx="3495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a:ea typeface="Arial"/>
                  <a:cs typeface="Arial"/>
                  <a:sym typeface="Arial"/>
                </a:rPr>
                <a:t>Ground Truth Point Cloud</a:t>
              </a:r>
              <a:endParaRPr b="0" i="0" sz="1400" u="none" cap="none" strike="noStrike">
                <a:solidFill>
                  <a:srgbClr val="000000"/>
                </a:solidFill>
                <a:latin typeface="Arial"/>
                <a:ea typeface="Arial"/>
                <a:cs typeface="Arial"/>
                <a:sym typeface="Arial"/>
              </a:endParaRPr>
            </a:p>
          </p:txBody>
        </p:sp>
      </p:grpSp>
      <p:grpSp>
        <p:nvGrpSpPr>
          <p:cNvPr id="1020" name="Google Shape;1020;g353493faeb6_0_48"/>
          <p:cNvGrpSpPr/>
          <p:nvPr/>
        </p:nvGrpSpPr>
        <p:grpSpPr>
          <a:xfrm>
            <a:off x="7726372" y="2239375"/>
            <a:ext cx="3495305" cy="1382749"/>
            <a:chOff x="7369647" y="2049300"/>
            <a:chExt cx="3495305" cy="1382749"/>
          </a:xfrm>
        </p:grpSpPr>
        <p:grpSp>
          <p:nvGrpSpPr>
            <p:cNvPr id="1021" name="Google Shape;1021;g353493faeb6_0_48"/>
            <p:cNvGrpSpPr/>
            <p:nvPr/>
          </p:nvGrpSpPr>
          <p:grpSpPr>
            <a:xfrm>
              <a:off x="7369647" y="2086975"/>
              <a:ext cx="2866053" cy="1293225"/>
              <a:chOff x="7369647" y="2086975"/>
              <a:chExt cx="2866053" cy="1293225"/>
            </a:xfrm>
          </p:grpSpPr>
          <p:pic>
            <p:nvPicPr>
              <p:cNvPr id="1022" name="Google Shape;1022;g353493faeb6_0_48" title="截圖 2025-04-29 晚上8.30.35.png"/>
              <p:cNvPicPr preferRelativeResize="0"/>
              <p:nvPr/>
            </p:nvPicPr>
            <p:blipFill rotWithShape="1">
              <a:blip r:embed="rId4">
                <a:alphaModFix/>
              </a:blip>
              <a:srcRect b="0" l="0" r="0" t="0"/>
              <a:stretch/>
            </p:blipFill>
            <p:spPr>
              <a:xfrm>
                <a:off x="7369647" y="2086975"/>
                <a:ext cx="2866053" cy="1293225"/>
              </a:xfrm>
              <a:prstGeom prst="rect">
                <a:avLst/>
              </a:prstGeom>
              <a:noFill/>
              <a:ln>
                <a:noFill/>
              </a:ln>
            </p:spPr>
          </p:pic>
          <p:pic>
            <p:nvPicPr>
              <p:cNvPr id="1023" name="Google Shape;1023;g353493faeb6_0_48" title="截圖 2025-04-29 晚上8.31.03.png"/>
              <p:cNvPicPr preferRelativeResize="0"/>
              <p:nvPr/>
            </p:nvPicPr>
            <p:blipFill rotWithShape="1">
              <a:blip r:embed="rId5">
                <a:alphaModFix/>
              </a:blip>
              <a:srcRect b="0" l="0" r="0" t="0"/>
              <a:stretch/>
            </p:blipFill>
            <p:spPr>
              <a:xfrm>
                <a:off x="8431200" y="2185475"/>
                <a:ext cx="879750" cy="152400"/>
              </a:xfrm>
              <a:prstGeom prst="rect">
                <a:avLst/>
              </a:prstGeom>
              <a:noFill/>
              <a:ln>
                <a:noFill/>
              </a:ln>
            </p:spPr>
          </p:pic>
          <p:pic>
            <p:nvPicPr>
              <p:cNvPr id="1024" name="Google Shape;1024;g353493faeb6_0_48" title="截圖 2025-04-29 晚上8.31.03.png"/>
              <p:cNvPicPr preferRelativeResize="0"/>
              <p:nvPr/>
            </p:nvPicPr>
            <p:blipFill rotWithShape="1">
              <a:blip r:embed="rId5">
                <a:alphaModFix/>
              </a:blip>
              <a:srcRect b="0" l="0" r="0" t="0"/>
              <a:stretch/>
            </p:blipFill>
            <p:spPr>
              <a:xfrm>
                <a:off x="8443175" y="2514650"/>
                <a:ext cx="1716325" cy="152400"/>
              </a:xfrm>
              <a:prstGeom prst="rect">
                <a:avLst/>
              </a:prstGeom>
              <a:noFill/>
              <a:ln>
                <a:noFill/>
              </a:ln>
            </p:spPr>
          </p:pic>
          <p:pic>
            <p:nvPicPr>
              <p:cNvPr id="1025" name="Google Shape;1025;g353493faeb6_0_48" title="截圖 2025-04-29 晚上8.31.03.png"/>
              <p:cNvPicPr preferRelativeResize="0"/>
              <p:nvPr/>
            </p:nvPicPr>
            <p:blipFill rotWithShape="1">
              <a:blip r:embed="rId5">
                <a:alphaModFix/>
              </a:blip>
              <a:srcRect b="0" l="0" r="0" t="0"/>
              <a:stretch/>
            </p:blipFill>
            <p:spPr>
              <a:xfrm>
                <a:off x="7837500" y="2823933"/>
                <a:ext cx="1716325" cy="152400"/>
              </a:xfrm>
              <a:prstGeom prst="rect">
                <a:avLst/>
              </a:prstGeom>
              <a:noFill/>
              <a:ln>
                <a:noFill/>
              </a:ln>
            </p:spPr>
          </p:pic>
          <p:pic>
            <p:nvPicPr>
              <p:cNvPr id="1026" name="Google Shape;1026;g353493faeb6_0_48" title="截圖 2025-04-29 晚上8.31.03.png"/>
              <p:cNvPicPr preferRelativeResize="0"/>
              <p:nvPr/>
            </p:nvPicPr>
            <p:blipFill rotWithShape="1">
              <a:blip r:embed="rId5">
                <a:alphaModFix/>
              </a:blip>
              <a:srcRect b="0" l="0" r="0" t="0"/>
              <a:stretch/>
            </p:blipFill>
            <p:spPr>
              <a:xfrm>
                <a:off x="8078951" y="3128725"/>
                <a:ext cx="2015400" cy="152400"/>
              </a:xfrm>
              <a:prstGeom prst="rect">
                <a:avLst/>
              </a:prstGeom>
              <a:noFill/>
              <a:ln>
                <a:noFill/>
              </a:ln>
            </p:spPr>
          </p:pic>
        </p:grpSp>
        <p:sp>
          <p:nvSpPr>
            <p:cNvPr id="1027" name="Google Shape;1027;g353493faeb6_0_48"/>
            <p:cNvSpPr txBox="1"/>
            <p:nvPr/>
          </p:nvSpPr>
          <p:spPr>
            <a:xfrm>
              <a:off x="8276512" y="2049300"/>
              <a:ext cx="20877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Quattrocento Sans"/>
                  <a:ea typeface="Quattrocento Sans"/>
                  <a:cs typeface="Quattrocento Sans"/>
                  <a:sym typeface="Quattrocento Sans"/>
                </a:rPr>
                <a:t>: Predicted Point Cloud</a:t>
              </a:r>
              <a:endParaRPr b="0" i="0" sz="1500" u="none" cap="none" strike="noStrike">
                <a:solidFill>
                  <a:schemeClr val="dk1"/>
                </a:solidFill>
                <a:latin typeface="Quattrocento Sans"/>
                <a:ea typeface="Quattrocento Sans"/>
                <a:cs typeface="Quattrocento Sans"/>
                <a:sym typeface="Quattrocento Sans"/>
              </a:endParaRPr>
            </a:p>
          </p:txBody>
        </p:sp>
        <p:sp>
          <p:nvSpPr>
            <p:cNvPr id="1028" name="Google Shape;1028;g353493faeb6_0_48"/>
            <p:cNvSpPr txBox="1"/>
            <p:nvPr/>
          </p:nvSpPr>
          <p:spPr>
            <a:xfrm>
              <a:off x="8287652" y="2366943"/>
              <a:ext cx="2577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Quattrocento Sans"/>
                  <a:ea typeface="Quattrocento Sans"/>
                  <a:cs typeface="Quattrocento Sans"/>
                  <a:sym typeface="Quattrocento Sans"/>
                </a:rPr>
                <a:t>: Ground-Truth Point Cloud</a:t>
              </a:r>
              <a:endParaRPr b="0" i="0" sz="1500" u="none" cap="none" strike="noStrike">
                <a:solidFill>
                  <a:schemeClr val="dk1"/>
                </a:solidFill>
                <a:latin typeface="Quattrocento Sans"/>
                <a:ea typeface="Quattrocento Sans"/>
                <a:cs typeface="Quattrocento Sans"/>
                <a:sym typeface="Quattrocento Sans"/>
              </a:endParaRPr>
            </a:p>
          </p:txBody>
        </p:sp>
        <p:sp>
          <p:nvSpPr>
            <p:cNvPr id="1029" name="Google Shape;1029;g353493faeb6_0_48"/>
            <p:cNvSpPr txBox="1"/>
            <p:nvPr/>
          </p:nvSpPr>
          <p:spPr>
            <a:xfrm>
              <a:off x="7651510" y="2697428"/>
              <a:ext cx="2577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Quattrocento Sans"/>
                  <a:ea typeface="Quattrocento Sans"/>
                  <a:cs typeface="Quattrocento Sans"/>
                  <a:sym typeface="Quattrocento Sans"/>
                </a:rPr>
                <a:t>: Euclidean Distance</a:t>
              </a:r>
              <a:endParaRPr b="0" i="0" sz="1500" u="none" cap="none" strike="noStrike">
                <a:solidFill>
                  <a:schemeClr val="dk1"/>
                </a:solidFill>
                <a:latin typeface="Quattrocento Sans"/>
                <a:ea typeface="Quattrocento Sans"/>
                <a:cs typeface="Quattrocento Sans"/>
                <a:sym typeface="Quattrocento Sans"/>
              </a:endParaRPr>
            </a:p>
          </p:txBody>
        </p:sp>
        <p:sp>
          <p:nvSpPr>
            <p:cNvPr id="1030" name="Google Shape;1030;g353493faeb6_0_48"/>
            <p:cNvSpPr txBox="1"/>
            <p:nvPr/>
          </p:nvSpPr>
          <p:spPr>
            <a:xfrm>
              <a:off x="7926342" y="3016549"/>
              <a:ext cx="25773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chemeClr val="dk1"/>
                  </a:solidFill>
                  <a:latin typeface="Quattrocento Sans"/>
                  <a:ea typeface="Quattrocento Sans"/>
                  <a:cs typeface="Quattrocento Sans"/>
                  <a:sym typeface="Quattrocento Sans"/>
                </a:rPr>
                <a:t>: Median number of a set</a:t>
              </a:r>
              <a:endParaRPr b="0" i="0" sz="1500" u="none" cap="none" strike="noStrike">
                <a:solidFill>
                  <a:schemeClr val="dk1"/>
                </a:solidFill>
                <a:latin typeface="Quattrocento Sans"/>
                <a:ea typeface="Quattrocento Sans"/>
                <a:cs typeface="Quattrocento Sans"/>
                <a:sym typeface="Quattrocento Sans"/>
              </a:endParaRPr>
            </a:p>
          </p:txBody>
        </p:sp>
      </p:grpSp>
      <p:pic>
        <p:nvPicPr>
          <p:cNvPr id="1031" name="Google Shape;1031;g353493faeb6_0_48" title="截圖 2025-04-29 晚上8.38.22.png"/>
          <p:cNvPicPr preferRelativeResize="0"/>
          <p:nvPr/>
        </p:nvPicPr>
        <p:blipFill rotWithShape="1">
          <a:blip r:embed="rId6">
            <a:alphaModFix/>
          </a:blip>
          <a:srcRect b="0" l="0" r="0" t="0"/>
          <a:stretch/>
        </p:blipFill>
        <p:spPr>
          <a:xfrm>
            <a:off x="1127800" y="2533070"/>
            <a:ext cx="6460374" cy="800400"/>
          </a:xfrm>
          <a:prstGeom prst="rect">
            <a:avLst/>
          </a:prstGeom>
          <a:noFill/>
          <a:ln>
            <a:noFill/>
          </a:ln>
        </p:spPr>
      </p:pic>
    </p:spTree>
  </p:cSld>
  <p:clrMapOvr>
    <a:masterClrMapping/>
  </p:clrMapOvr>
  <p:transition>
    <p:fade/>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2024-09-13T01:55:32Z</dcterms:created>
  <dc:creator>Sally Chen (Manpower Services Taiwan Co Ltd)</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0x0101003CCBBE99590A7A4A93C1CFB29C56B0F4</vt:lpwstr>
  </property>
</Properties>
</file>