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6405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E01CF86F-C415-354A-B3B6-44B5F89C7744}"/>
    <pc:docChg chg="modSld">
      <pc:chgData name="Kang Wallter" userId="d5c269cbe9dbe8bc" providerId="LiveId" clId="{E01CF86F-C415-354A-B3B6-44B5F89C7744}" dt="2022-08-19T02:33:18.128" v="134" actId="1076"/>
      <pc:docMkLst>
        <pc:docMk/>
      </pc:docMkLst>
      <pc:sldChg chg="addSp modSp mod">
        <pc:chgData name="Kang Wallter" userId="d5c269cbe9dbe8bc" providerId="LiveId" clId="{E01CF86F-C415-354A-B3B6-44B5F89C7744}" dt="2022-08-19T02:33:18.128" v="134" actId="1076"/>
        <pc:sldMkLst>
          <pc:docMk/>
          <pc:sldMk cId="3986342456" sldId="262"/>
        </pc:sldMkLst>
        <pc:spChg chg="add mod">
          <ac:chgData name="Kang Wallter" userId="d5c269cbe9dbe8bc" providerId="LiveId" clId="{E01CF86F-C415-354A-B3B6-44B5F89C7744}" dt="2022-08-19T02:33:18.128" v="134" actId="1076"/>
          <ac:spMkLst>
            <pc:docMk/>
            <pc:sldMk cId="3986342456" sldId="262"/>
            <ac:spMk id="3" creationId="{05039F98-6181-7ABB-95D9-8B0E83DF36BB}"/>
          </ac:spMkLst>
        </pc:spChg>
        <pc:picChg chg="mod">
          <ac:chgData name="Kang Wallter" userId="d5c269cbe9dbe8bc" providerId="LiveId" clId="{E01CF86F-C415-354A-B3B6-44B5F89C7744}" dt="2022-08-19T02:31:05.087" v="0" actId="14100"/>
          <ac:picMkLst>
            <pc:docMk/>
            <pc:sldMk cId="3986342456" sldId="262"/>
            <ac:picMk id="9" creationId="{C32635D5-FE5A-5C75-34EF-A4D25392A218}"/>
          </ac:picMkLst>
        </pc:picChg>
      </pc:sldChg>
    </pc:docChg>
  </pc:docChgLst>
  <pc:docChgLst>
    <pc:chgData name="Kang Wallter" userId="d5c269cbe9dbe8bc" providerId="LiveId" clId="{49524C9C-34F0-4679-A886-1D36B81C6CCE}"/>
    <pc:docChg chg="undo custSel addSld modSld modMainMaster">
      <pc:chgData name="Kang Wallter" userId="d5c269cbe9dbe8bc" providerId="LiveId" clId="{49524C9C-34F0-4679-A886-1D36B81C6CCE}" dt="2022-07-05T03:18:07.658" v="12023" actId="680"/>
      <pc:docMkLst>
        <pc:docMk/>
      </pc:docMkLst>
      <pc:sldChg chg="modSp mod">
        <pc:chgData name="Kang Wallter" userId="d5c269cbe9dbe8bc" providerId="LiveId" clId="{49524C9C-34F0-4679-A886-1D36B81C6CCE}" dt="2022-06-30T08:48:25.069" v="165" actId="20577"/>
        <pc:sldMkLst>
          <pc:docMk/>
          <pc:sldMk cId="2158968262" sldId="256"/>
        </pc:sldMkLst>
        <pc:spChg chg="mod">
          <ac:chgData name="Kang Wallter" userId="d5c269cbe9dbe8bc" providerId="LiveId" clId="{49524C9C-34F0-4679-A886-1D36B81C6CCE}" dt="2022-06-30T08:48:25.069" v="165" actId="20577"/>
          <ac:spMkLst>
            <pc:docMk/>
            <pc:sldMk cId="2158968262" sldId="256"/>
            <ac:spMk id="2" creationId="{BF309C6A-DF3C-D73C-05F9-FB9E934A69D5}"/>
          </ac:spMkLst>
        </pc:spChg>
      </pc:sldChg>
      <pc:sldChg chg="modSp new mod">
        <pc:chgData name="Kang Wallter" userId="d5c269cbe9dbe8bc" providerId="LiveId" clId="{49524C9C-34F0-4679-A886-1D36B81C6CCE}" dt="2022-06-30T08:49:20.373" v="242" actId="12"/>
        <pc:sldMkLst>
          <pc:docMk/>
          <pc:sldMk cId="1574968390" sldId="257"/>
        </pc:sldMkLst>
        <pc:spChg chg="mod">
          <ac:chgData name="Kang Wallter" userId="d5c269cbe9dbe8bc" providerId="LiveId" clId="{49524C9C-34F0-4679-A886-1D36B81C6CCE}" dt="2022-06-30T08:47:42.591" v="60" actId="20577"/>
          <ac:spMkLst>
            <pc:docMk/>
            <pc:sldMk cId="1574968390" sldId="257"/>
            <ac:spMk id="2" creationId="{5BC8C67C-C467-6EA6-EB53-2EA0B8271E68}"/>
          </ac:spMkLst>
        </pc:spChg>
        <pc:spChg chg="mod">
          <ac:chgData name="Kang Wallter" userId="d5c269cbe9dbe8bc" providerId="LiveId" clId="{49524C9C-34F0-4679-A886-1D36B81C6CCE}" dt="2022-06-30T08:49:20.373" v="242" actId="12"/>
          <ac:spMkLst>
            <pc:docMk/>
            <pc:sldMk cId="1574968390" sldId="257"/>
            <ac:spMk id="3" creationId="{B2CA5871-F74E-2BB2-3047-A0014451731F}"/>
          </ac:spMkLst>
        </pc:spChg>
      </pc:sldChg>
      <pc:sldChg chg="modSp new mod">
        <pc:chgData name="Kang Wallter" userId="d5c269cbe9dbe8bc" providerId="LiveId" clId="{49524C9C-34F0-4679-A886-1D36B81C6CCE}" dt="2022-06-30T08:51:14.019" v="483" actId="20577"/>
        <pc:sldMkLst>
          <pc:docMk/>
          <pc:sldMk cId="2416261950" sldId="258"/>
        </pc:sldMkLst>
        <pc:spChg chg="mod">
          <ac:chgData name="Kang Wallter" userId="d5c269cbe9dbe8bc" providerId="LiveId" clId="{49524C9C-34F0-4679-A886-1D36B81C6CCE}" dt="2022-06-30T08:49:41.107" v="289" actId="20577"/>
          <ac:spMkLst>
            <pc:docMk/>
            <pc:sldMk cId="2416261950" sldId="258"/>
            <ac:spMk id="2" creationId="{574E65D4-838F-40B0-930D-E83CE232E527}"/>
          </ac:spMkLst>
        </pc:spChg>
        <pc:spChg chg="mod">
          <ac:chgData name="Kang Wallter" userId="d5c269cbe9dbe8bc" providerId="LiveId" clId="{49524C9C-34F0-4679-A886-1D36B81C6CCE}" dt="2022-06-30T08:51:14.019" v="483" actId="20577"/>
          <ac:spMkLst>
            <pc:docMk/>
            <pc:sldMk cId="2416261950" sldId="258"/>
            <ac:spMk id="3" creationId="{D38F6C91-E98A-D858-DECD-9537E6B63224}"/>
          </ac:spMkLst>
        </pc:spChg>
      </pc:sldChg>
      <pc:sldChg chg="modSp new mod">
        <pc:chgData name="Kang Wallter" userId="d5c269cbe9dbe8bc" providerId="LiveId" clId="{49524C9C-34F0-4679-A886-1D36B81C6CCE}" dt="2022-06-30T08:53:57.181" v="887" actId="20577"/>
        <pc:sldMkLst>
          <pc:docMk/>
          <pc:sldMk cId="655374813" sldId="259"/>
        </pc:sldMkLst>
        <pc:spChg chg="mod">
          <ac:chgData name="Kang Wallter" userId="d5c269cbe9dbe8bc" providerId="LiveId" clId="{49524C9C-34F0-4679-A886-1D36B81C6CCE}" dt="2022-06-30T08:51:35.789" v="522"/>
          <ac:spMkLst>
            <pc:docMk/>
            <pc:sldMk cId="655374813" sldId="259"/>
            <ac:spMk id="2" creationId="{AB479D3C-DB92-76D1-22DE-BB1CEC3CECE1}"/>
          </ac:spMkLst>
        </pc:spChg>
        <pc:spChg chg="mod">
          <ac:chgData name="Kang Wallter" userId="d5c269cbe9dbe8bc" providerId="LiveId" clId="{49524C9C-34F0-4679-A886-1D36B81C6CCE}" dt="2022-06-30T08:53:57.181" v="887" actId="20577"/>
          <ac:spMkLst>
            <pc:docMk/>
            <pc:sldMk cId="655374813" sldId="259"/>
            <ac:spMk id="3" creationId="{32C11068-7DE9-2C0A-2C96-39DCD7A0BE31}"/>
          </ac:spMkLst>
        </pc:spChg>
      </pc:sldChg>
      <pc:sldChg chg="addSp modSp new mod">
        <pc:chgData name="Kang Wallter" userId="d5c269cbe9dbe8bc" providerId="LiveId" clId="{49524C9C-34F0-4679-A886-1D36B81C6CCE}" dt="2022-06-30T08:56:19.479" v="1159" actId="1076"/>
        <pc:sldMkLst>
          <pc:docMk/>
          <pc:sldMk cId="1549727391" sldId="260"/>
        </pc:sldMkLst>
        <pc:spChg chg="mod">
          <ac:chgData name="Kang Wallter" userId="d5c269cbe9dbe8bc" providerId="LiveId" clId="{49524C9C-34F0-4679-A886-1D36B81C6CCE}" dt="2022-06-30T08:54:25.112" v="915" actId="20577"/>
          <ac:spMkLst>
            <pc:docMk/>
            <pc:sldMk cId="1549727391" sldId="260"/>
            <ac:spMk id="2" creationId="{73857AEC-C649-4BAA-9779-C6F1B760F320}"/>
          </ac:spMkLst>
        </pc:spChg>
        <pc:spChg chg="mod">
          <ac:chgData name="Kang Wallter" userId="d5c269cbe9dbe8bc" providerId="LiveId" clId="{49524C9C-34F0-4679-A886-1D36B81C6CCE}" dt="2022-06-30T08:56:10.755" v="1157" actId="20577"/>
          <ac:spMkLst>
            <pc:docMk/>
            <pc:sldMk cId="1549727391" sldId="260"/>
            <ac:spMk id="3" creationId="{070E774A-0506-E997-1164-2258EB2633B7}"/>
          </ac:spMkLst>
        </pc:spChg>
        <pc:picChg chg="add mod">
          <ac:chgData name="Kang Wallter" userId="d5c269cbe9dbe8bc" providerId="LiveId" clId="{49524C9C-34F0-4679-A886-1D36B81C6CCE}" dt="2022-06-30T08:56:19.479" v="1159" actId="1076"/>
          <ac:picMkLst>
            <pc:docMk/>
            <pc:sldMk cId="1549727391" sldId="260"/>
            <ac:picMk id="5" creationId="{1C9D5CAD-AB0C-A0B0-4E6B-2DCEEF87574A}"/>
          </ac:picMkLst>
        </pc:picChg>
      </pc:sldChg>
      <pc:sldChg chg="addSp delSp modSp new mod">
        <pc:chgData name="Kang Wallter" userId="d5c269cbe9dbe8bc" providerId="LiveId" clId="{49524C9C-34F0-4679-A886-1D36B81C6CCE}" dt="2022-06-30T08:57:37.391" v="1354" actId="20577"/>
        <pc:sldMkLst>
          <pc:docMk/>
          <pc:sldMk cId="3399929983" sldId="261"/>
        </pc:sldMkLst>
        <pc:spChg chg="mod">
          <ac:chgData name="Kang Wallter" userId="d5c269cbe9dbe8bc" providerId="LiveId" clId="{49524C9C-34F0-4679-A886-1D36B81C6CCE}" dt="2022-06-30T08:56:57.662" v="1220" actId="1076"/>
          <ac:spMkLst>
            <pc:docMk/>
            <pc:sldMk cId="3399929983" sldId="261"/>
            <ac:spMk id="2" creationId="{26A32CCB-9C29-A21B-BE98-CDCA73545DFA}"/>
          </ac:spMkLst>
        </pc:spChg>
        <pc:spChg chg="add del mod">
          <ac:chgData name="Kang Wallter" userId="d5c269cbe9dbe8bc" providerId="LiveId" clId="{49524C9C-34F0-4679-A886-1D36B81C6CCE}" dt="2022-06-30T08:57:37.391" v="1354" actId="20577"/>
          <ac:spMkLst>
            <pc:docMk/>
            <pc:sldMk cId="3399929983" sldId="261"/>
            <ac:spMk id="3" creationId="{A7DB3A43-DDEF-781A-3F30-9A0C9F936AD3}"/>
          </ac:spMkLst>
        </pc:spChg>
        <pc:picChg chg="add del mod">
          <ac:chgData name="Kang Wallter" userId="d5c269cbe9dbe8bc" providerId="LiveId" clId="{49524C9C-34F0-4679-A886-1D36B81C6CCE}" dt="2022-06-30T08:56:48.781" v="1212"/>
          <ac:picMkLst>
            <pc:docMk/>
            <pc:sldMk cId="3399929983" sldId="261"/>
            <ac:picMk id="5" creationId="{E9A001DE-B1E9-8322-BB90-9192F0C06B56}"/>
          </ac:picMkLst>
        </pc:picChg>
        <pc:picChg chg="add del mod">
          <ac:chgData name="Kang Wallter" userId="d5c269cbe9dbe8bc" providerId="LiveId" clId="{49524C9C-34F0-4679-A886-1D36B81C6CCE}" dt="2022-06-30T08:56:56.926" v="1219"/>
          <ac:picMkLst>
            <pc:docMk/>
            <pc:sldMk cId="3399929983" sldId="261"/>
            <ac:picMk id="7" creationId="{D313C746-5CC8-F39C-3E24-AC6D63D97DB0}"/>
          </ac:picMkLst>
        </pc:picChg>
        <pc:picChg chg="add mod">
          <ac:chgData name="Kang Wallter" userId="d5c269cbe9dbe8bc" providerId="LiveId" clId="{49524C9C-34F0-4679-A886-1D36B81C6CCE}" dt="2022-06-30T08:57:04.764" v="1228" actId="1076"/>
          <ac:picMkLst>
            <pc:docMk/>
            <pc:sldMk cId="3399929983" sldId="261"/>
            <ac:picMk id="9" creationId="{BC42D2A7-A994-CB65-BB7A-F7695FFDE965}"/>
          </ac:picMkLst>
        </pc:picChg>
      </pc:sldChg>
      <pc:sldChg chg="addSp delSp modSp new mod">
        <pc:chgData name="Kang Wallter" userId="d5c269cbe9dbe8bc" providerId="LiveId" clId="{49524C9C-34F0-4679-A886-1D36B81C6CCE}" dt="2022-06-30T09:01:45.590" v="1410" actId="1076"/>
        <pc:sldMkLst>
          <pc:docMk/>
          <pc:sldMk cId="3986342456" sldId="262"/>
        </pc:sldMkLst>
        <pc:spChg chg="mod">
          <ac:chgData name="Kang Wallter" userId="d5c269cbe9dbe8bc" providerId="LiveId" clId="{49524C9C-34F0-4679-A886-1D36B81C6CCE}" dt="2022-06-30T09:00:47.108" v="1403" actId="20577"/>
          <ac:spMkLst>
            <pc:docMk/>
            <pc:sldMk cId="3986342456" sldId="262"/>
            <ac:spMk id="2" creationId="{7C477E48-BCC5-6964-D389-50A35BA38230}"/>
          </ac:spMkLst>
        </pc:spChg>
        <pc:spChg chg="del">
          <ac:chgData name="Kang Wallter" userId="d5c269cbe9dbe8bc" providerId="LiveId" clId="{49524C9C-34F0-4679-A886-1D36B81C6CCE}" dt="2022-06-30T09:00:25.741" v="1395"/>
          <ac:spMkLst>
            <pc:docMk/>
            <pc:sldMk cId="3986342456" sldId="262"/>
            <ac:spMk id="3" creationId="{515EEEFA-F225-19DC-9F74-03ECB9C8BAF0}"/>
          </ac:spMkLst>
        </pc:spChg>
        <pc:spChg chg="add del mod">
          <ac:chgData name="Kang Wallter" userId="d5c269cbe9dbe8bc" providerId="LiveId" clId="{49524C9C-34F0-4679-A886-1D36B81C6CCE}" dt="2022-06-30T09:00:39.098" v="1397"/>
          <ac:spMkLst>
            <pc:docMk/>
            <pc:sldMk cId="3986342456" sldId="262"/>
            <ac:spMk id="7" creationId="{CF310C13-6E0A-A268-8A89-C5A54D2E7AFD}"/>
          </ac:spMkLst>
        </pc:spChg>
        <pc:picChg chg="add del mod">
          <ac:chgData name="Kang Wallter" userId="d5c269cbe9dbe8bc" providerId="LiveId" clId="{49524C9C-34F0-4679-A886-1D36B81C6CCE}" dt="2022-06-30T09:00:27.825" v="1396" actId="478"/>
          <ac:picMkLst>
            <pc:docMk/>
            <pc:sldMk cId="3986342456" sldId="262"/>
            <ac:picMk id="5" creationId="{8C9A778E-7689-7AE3-0376-11EFCE9AF4DF}"/>
          </ac:picMkLst>
        </pc:picChg>
        <pc:picChg chg="add mod">
          <ac:chgData name="Kang Wallter" userId="d5c269cbe9dbe8bc" providerId="LiveId" clId="{49524C9C-34F0-4679-A886-1D36B81C6CCE}" dt="2022-06-30T09:01:10.940" v="1404" actId="1076"/>
          <ac:picMkLst>
            <pc:docMk/>
            <pc:sldMk cId="3986342456" sldId="262"/>
            <ac:picMk id="9" creationId="{C32635D5-FE5A-5C75-34EF-A4D25392A218}"/>
          </ac:picMkLst>
        </pc:picChg>
        <pc:picChg chg="add mod">
          <ac:chgData name="Kang Wallter" userId="d5c269cbe9dbe8bc" providerId="LiveId" clId="{49524C9C-34F0-4679-A886-1D36B81C6CCE}" dt="2022-06-30T09:01:44.015" v="1409" actId="1076"/>
          <ac:picMkLst>
            <pc:docMk/>
            <pc:sldMk cId="3986342456" sldId="262"/>
            <ac:picMk id="10" creationId="{8CA3F4CA-4145-A1CC-3333-127F973AD4F1}"/>
          </ac:picMkLst>
        </pc:picChg>
        <pc:picChg chg="add mod">
          <ac:chgData name="Kang Wallter" userId="d5c269cbe9dbe8bc" providerId="LiveId" clId="{49524C9C-34F0-4679-A886-1D36B81C6CCE}" dt="2022-06-30T09:01:45.590" v="1410" actId="1076"/>
          <ac:picMkLst>
            <pc:docMk/>
            <pc:sldMk cId="3986342456" sldId="262"/>
            <ac:picMk id="11" creationId="{80AF5570-1645-BDDE-0322-203EC1956419}"/>
          </ac:picMkLst>
        </pc:picChg>
      </pc:sldChg>
      <pc:sldChg chg="addSp delSp modSp new mod">
        <pc:chgData name="Kang Wallter" userId="d5c269cbe9dbe8bc" providerId="LiveId" clId="{49524C9C-34F0-4679-A886-1D36B81C6CCE}" dt="2022-06-30T09:03:41.144" v="1426" actId="1076"/>
        <pc:sldMkLst>
          <pc:docMk/>
          <pc:sldMk cId="1133730863" sldId="263"/>
        </pc:sldMkLst>
        <pc:spChg chg="del">
          <ac:chgData name="Kang Wallter" userId="d5c269cbe9dbe8bc" providerId="LiveId" clId="{49524C9C-34F0-4679-A886-1D36B81C6CCE}" dt="2022-06-30T09:01:51.516" v="1412" actId="478"/>
          <ac:spMkLst>
            <pc:docMk/>
            <pc:sldMk cId="1133730863" sldId="263"/>
            <ac:spMk id="2" creationId="{DF2E4EF4-F841-0971-8DA7-471AD02E7BF4}"/>
          </ac:spMkLst>
        </pc:spChg>
        <pc:spChg chg="del">
          <ac:chgData name="Kang Wallter" userId="d5c269cbe9dbe8bc" providerId="LiveId" clId="{49524C9C-34F0-4679-A886-1D36B81C6CCE}" dt="2022-06-30T09:01:51.516" v="1412" actId="478"/>
          <ac:spMkLst>
            <pc:docMk/>
            <pc:sldMk cId="1133730863" sldId="263"/>
            <ac:spMk id="3" creationId="{1B96BB62-64C4-69F4-6851-A328F2B7EC19}"/>
          </ac:spMkLst>
        </pc:spChg>
        <pc:picChg chg="add mod">
          <ac:chgData name="Kang Wallter" userId="d5c269cbe9dbe8bc" providerId="LiveId" clId="{49524C9C-34F0-4679-A886-1D36B81C6CCE}" dt="2022-06-30T09:02:03.883" v="1414" actId="1076"/>
          <ac:picMkLst>
            <pc:docMk/>
            <pc:sldMk cId="1133730863" sldId="263"/>
            <ac:picMk id="4" creationId="{BE07B05D-2B67-F7FD-F469-6A266C6D5226}"/>
          </ac:picMkLst>
        </pc:picChg>
        <pc:picChg chg="add mod">
          <ac:chgData name="Kang Wallter" userId="d5c269cbe9dbe8bc" providerId="LiveId" clId="{49524C9C-34F0-4679-A886-1D36B81C6CCE}" dt="2022-06-30T09:02:09.561" v="1416" actId="1076"/>
          <ac:picMkLst>
            <pc:docMk/>
            <pc:sldMk cId="1133730863" sldId="263"/>
            <ac:picMk id="5" creationId="{5C753390-3690-F0CD-D5D9-72F2721C62F5}"/>
          </ac:picMkLst>
        </pc:picChg>
        <pc:picChg chg="add mod">
          <ac:chgData name="Kang Wallter" userId="d5c269cbe9dbe8bc" providerId="LiveId" clId="{49524C9C-34F0-4679-A886-1D36B81C6CCE}" dt="2022-06-30T09:03:26.044" v="1420" actId="962"/>
          <ac:picMkLst>
            <pc:docMk/>
            <pc:sldMk cId="1133730863" sldId="263"/>
            <ac:picMk id="7" creationId="{FD90D7C1-C03C-6787-5D7F-FB08F0DC7B24}"/>
          </ac:picMkLst>
        </pc:picChg>
        <pc:picChg chg="add mod">
          <ac:chgData name="Kang Wallter" userId="d5c269cbe9dbe8bc" providerId="LiveId" clId="{49524C9C-34F0-4679-A886-1D36B81C6CCE}" dt="2022-06-30T09:03:41.144" v="1426" actId="1076"/>
          <ac:picMkLst>
            <pc:docMk/>
            <pc:sldMk cId="1133730863" sldId="263"/>
            <ac:picMk id="9" creationId="{1AF5655F-B763-86D4-2873-4ED305843AA2}"/>
          </ac:picMkLst>
        </pc:picChg>
      </pc:sldChg>
      <pc:sldChg chg="addSp modSp new mod">
        <pc:chgData name="Kang Wallter" userId="d5c269cbe9dbe8bc" providerId="LiveId" clId="{49524C9C-34F0-4679-A886-1D36B81C6CCE}" dt="2022-06-30T09:09:51.030" v="1519" actId="962"/>
        <pc:sldMkLst>
          <pc:docMk/>
          <pc:sldMk cId="3874763198" sldId="264"/>
        </pc:sldMkLst>
        <pc:spChg chg="mod">
          <ac:chgData name="Kang Wallter" userId="d5c269cbe9dbe8bc" providerId="LiveId" clId="{49524C9C-34F0-4679-A886-1D36B81C6CCE}" dt="2022-06-30T09:07:18.103" v="1481" actId="20577"/>
          <ac:spMkLst>
            <pc:docMk/>
            <pc:sldMk cId="3874763198" sldId="264"/>
            <ac:spMk id="2" creationId="{204D709A-1816-C1BF-E19B-17DF905736C2}"/>
          </ac:spMkLst>
        </pc:spChg>
        <pc:spChg chg="mod">
          <ac:chgData name="Kang Wallter" userId="d5c269cbe9dbe8bc" providerId="LiveId" clId="{49524C9C-34F0-4679-A886-1D36B81C6CCE}" dt="2022-06-30T09:07:40.397" v="1508" actId="20577"/>
          <ac:spMkLst>
            <pc:docMk/>
            <pc:sldMk cId="3874763198" sldId="264"/>
            <ac:spMk id="3" creationId="{F9963800-DDA0-7123-B8E7-18EF9712E998}"/>
          </ac:spMkLst>
        </pc:spChg>
        <pc:picChg chg="add mod">
          <ac:chgData name="Kang Wallter" userId="d5c269cbe9dbe8bc" providerId="LiveId" clId="{49524C9C-34F0-4679-A886-1D36B81C6CCE}" dt="2022-06-30T09:08:14.440" v="1509" actId="1076"/>
          <ac:picMkLst>
            <pc:docMk/>
            <pc:sldMk cId="3874763198" sldId="264"/>
            <ac:picMk id="4" creationId="{02A69CA7-5B23-7816-57EA-D8CA1524FA0D}"/>
          </ac:picMkLst>
        </pc:picChg>
        <pc:picChg chg="add mod">
          <ac:chgData name="Kang Wallter" userId="d5c269cbe9dbe8bc" providerId="LiveId" clId="{49524C9C-34F0-4679-A886-1D36B81C6CCE}" dt="2022-06-30T09:09:48.543" v="1516" actId="1076"/>
          <ac:picMkLst>
            <pc:docMk/>
            <pc:sldMk cId="3874763198" sldId="264"/>
            <ac:picMk id="6" creationId="{225654A6-0273-28E1-46F6-AF0B7995A73A}"/>
          </ac:picMkLst>
        </pc:picChg>
        <pc:picChg chg="add mod">
          <ac:chgData name="Kang Wallter" userId="d5c269cbe9dbe8bc" providerId="LiveId" clId="{49524C9C-34F0-4679-A886-1D36B81C6CCE}" dt="2022-06-30T09:09:51.030" v="1519" actId="962"/>
          <ac:picMkLst>
            <pc:docMk/>
            <pc:sldMk cId="3874763198" sldId="264"/>
            <ac:picMk id="8" creationId="{FE5979C4-6531-653A-2633-0CADC67D65D1}"/>
          </ac:picMkLst>
        </pc:picChg>
      </pc:sldChg>
      <pc:sldChg chg="addSp delSp modSp new mod">
        <pc:chgData name="Kang Wallter" userId="d5c269cbe9dbe8bc" providerId="LiveId" clId="{49524C9C-34F0-4679-A886-1D36B81C6CCE}" dt="2022-07-05T01:34:00.865" v="3630" actId="1076"/>
        <pc:sldMkLst>
          <pc:docMk/>
          <pc:sldMk cId="1529631425" sldId="265"/>
        </pc:sldMkLst>
        <pc:spChg chg="mod">
          <ac:chgData name="Kang Wallter" userId="d5c269cbe9dbe8bc" providerId="LiveId" clId="{49524C9C-34F0-4679-A886-1D36B81C6CCE}" dt="2022-06-30T09:10:07.179" v="1552" actId="20577"/>
          <ac:spMkLst>
            <pc:docMk/>
            <pc:sldMk cId="1529631425" sldId="265"/>
            <ac:spMk id="2" creationId="{F4E255A2-3E61-BB16-6CC7-6188A969165D}"/>
          </ac:spMkLst>
        </pc:spChg>
        <pc:spChg chg="mod">
          <ac:chgData name="Kang Wallter" userId="d5c269cbe9dbe8bc" providerId="LiveId" clId="{49524C9C-34F0-4679-A886-1D36B81C6CCE}" dt="2022-07-05T01:33:53.442" v="3625"/>
          <ac:spMkLst>
            <pc:docMk/>
            <pc:sldMk cId="1529631425" sldId="265"/>
            <ac:spMk id="3" creationId="{B6368903-686D-2F7A-861C-C3C2F04C7C39}"/>
          </ac:spMkLst>
        </pc:spChg>
        <pc:picChg chg="add mod">
          <ac:chgData name="Kang Wallter" userId="d5c269cbe9dbe8bc" providerId="LiveId" clId="{49524C9C-34F0-4679-A886-1D36B81C6CCE}" dt="2022-07-05T01:33:59.845" v="3629" actId="1076"/>
          <ac:picMkLst>
            <pc:docMk/>
            <pc:sldMk cId="1529631425" sldId="265"/>
            <ac:picMk id="4" creationId="{DB71FDBB-6108-ADFF-7D69-5C170C8EB606}"/>
          </ac:picMkLst>
        </pc:picChg>
        <pc:picChg chg="add mod">
          <ac:chgData name="Kang Wallter" userId="d5c269cbe9dbe8bc" providerId="LiveId" clId="{49524C9C-34F0-4679-A886-1D36B81C6CCE}" dt="2022-07-05T01:34:00.865" v="3630" actId="1076"/>
          <ac:picMkLst>
            <pc:docMk/>
            <pc:sldMk cId="1529631425" sldId="265"/>
            <ac:picMk id="5" creationId="{A555C931-7B67-20D2-B0E8-95A0E6CFDFB9}"/>
          </ac:picMkLst>
        </pc:picChg>
        <pc:picChg chg="add mod">
          <ac:chgData name="Kang Wallter" userId="d5c269cbe9dbe8bc" providerId="LiveId" clId="{49524C9C-34F0-4679-A886-1D36B81C6CCE}" dt="2022-07-05T01:33:58.306" v="3628" actId="1076"/>
          <ac:picMkLst>
            <pc:docMk/>
            <pc:sldMk cId="1529631425" sldId="265"/>
            <ac:picMk id="7" creationId="{6B03F3C2-D272-177D-97E1-A66C0270153B}"/>
          </ac:picMkLst>
        </pc:picChg>
        <pc:picChg chg="add del mod">
          <ac:chgData name="Kang Wallter" userId="d5c269cbe9dbe8bc" providerId="LiveId" clId="{49524C9C-34F0-4679-A886-1D36B81C6CCE}" dt="2022-06-30T09:13:29.081" v="1727" actId="21"/>
          <ac:picMkLst>
            <pc:docMk/>
            <pc:sldMk cId="1529631425" sldId="265"/>
            <ac:picMk id="9" creationId="{D7AF391F-4CF5-42C1-CF56-1445BF0425DB}"/>
          </ac:picMkLst>
        </pc:picChg>
      </pc:sldChg>
      <pc:sldChg chg="addSp delSp modSp new mod">
        <pc:chgData name="Kang Wallter" userId="d5c269cbe9dbe8bc" providerId="LiveId" clId="{49524C9C-34F0-4679-A886-1D36B81C6CCE}" dt="2022-06-30T09:13:56.840" v="1737" actId="1076"/>
        <pc:sldMkLst>
          <pc:docMk/>
          <pc:sldMk cId="3148986244" sldId="266"/>
        </pc:sldMkLst>
        <pc:spChg chg="del">
          <ac:chgData name="Kang Wallter" userId="d5c269cbe9dbe8bc" providerId="LiveId" clId="{49524C9C-34F0-4679-A886-1D36B81C6CCE}" dt="2022-06-30T09:13:33.942" v="1729" actId="478"/>
          <ac:spMkLst>
            <pc:docMk/>
            <pc:sldMk cId="3148986244" sldId="266"/>
            <ac:spMk id="2" creationId="{A5E3F557-4694-047A-8D79-72207BCDB300}"/>
          </ac:spMkLst>
        </pc:spChg>
        <pc:spChg chg="del">
          <ac:chgData name="Kang Wallter" userId="d5c269cbe9dbe8bc" providerId="LiveId" clId="{49524C9C-34F0-4679-A886-1D36B81C6CCE}" dt="2022-06-30T09:13:33.942" v="1729" actId="478"/>
          <ac:spMkLst>
            <pc:docMk/>
            <pc:sldMk cId="3148986244" sldId="266"/>
            <ac:spMk id="3" creationId="{B75718BE-16EB-4498-4231-D0E7FA2D32B5}"/>
          </ac:spMkLst>
        </pc:spChg>
        <pc:picChg chg="add mod">
          <ac:chgData name="Kang Wallter" userId="d5c269cbe9dbe8bc" providerId="LiveId" clId="{49524C9C-34F0-4679-A886-1D36B81C6CCE}" dt="2022-06-30T09:13:39.831" v="1733" actId="1076"/>
          <ac:picMkLst>
            <pc:docMk/>
            <pc:sldMk cId="3148986244" sldId="266"/>
            <ac:picMk id="4" creationId="{A671CD1D-89F6-CBE9-19D1-0E7AA5195C6F}"/>
          </ac:picMkLst>
        </pc:picChg>
        <pc:picChg chg="add mod">
          <ac:chgData name="Kang Wallter" userId="d5c269cbe9dbe8bc" providerId="LiveId" clId="{49524C9C-34F0-4679-A886-1D36B81C6CCE}" dt="2022-06-30T09:13:56.840" v="1737" actId="1076"/>
          <ac:picMkLst>
            <pc:docMk/>
            <pc:sldMk cId="3148986244" sldId="266"/>
            <ac:picMk id="6" creationId="{C94CA271-73D4-131C-EBF4-9924672CCB13}"/>
          </ac:picMkLst>
        </pc:picChg>
      </pc:sldChg>
      <pc:sldChg chg="addSp delSp modSp new mod">
        <pc:chgData name="Kang Wallter" userId="d5c269cbe9dbe8bc" providerId="LiveId" clId="{49524C9C-34F0-4679-A886-1D36B81C6CCE}" dt="2022-07-04T23:42:17.661" v="3551" actId="20577"/>
        <pc:sldMkLst>
          <pc:docMk/>
          <pc:sldMk cId="1171657397" sldId="267"/>
        </pc:sldMkLst>
        <pc:spChg chg="mod">
          <ac:chgData name="Kang Wallter" userId="d5c269cbe9dbe8bc" providerId="LiveId" clId="{49524C9C-34F0-4679-A886-1D36B81C6CCE}" dt="2022-06-30T09:14:38.579" v="1792"/>
          <ac:spMkLst>
            <pc:docMk/>
            <pc:sldMk cId="1171657397" sldId="267"/>
            <ac:spMk id="2" creationId="{39BB963F-7DB6-D8F0-F27F-53AF2E0CDF2B}"/>
          </ac:spMkLst>
        </pc:spChg>
        <pc:spChg chg="del">
          <ac:chgData name="Kang Wallter" userId="d5c269cbe9dbe8bc" providerId="LiveId" clId="{49524C9C-34F0-4679-A886-1D36B81C6CCE}" dt="2022-06-30T09:14:41.147" v="1793" actId="478"/>
          <ac:spMkLst>
            <pc:docMk/>
            <pc:sldMk cId="1171657397" sldId="267"/>
            <ac:spMk id="3" creationId="{4BE09147-707D-9766-0602-6463A8E49176}"/>
          </ac:spMkLst>
        </pc:spChg>
        <pc:spChg chg="add mod">
          <ac:chgData name="Kang Wallter" userId="d5c269cbe9dbe8bc" providerId="LiveId" clId="{49524C9C-34F0-4679-A886-1D36B81C6CCE}" dt="2022-07-04T23:42:17.661" v="3551" actId="20577"/>
          <ac:spMkLst>
            <pc:docMk/>
            <pc:sldMk cId="1171657397" sldId="267"/>
            <ac:spMk id="3" creationId="{E1B37345-DDD8-84B9-5088-690143E15C26}"/>
          </ac:spMkLst>
        </pc:spChg>
        <pc:picChg chg="add mod">
          <ac:chgData name="Kang Wallter" userId="d5c269cbe9dbe8bc" providerId="LiveId" clId="{49524C9C-34F0-4679-A886-1D36B81C6CCE}" dt="2022-07-04T23:40:58.230" v="3295" actId="13822"/>
          <ac:picMkLst>
            <pc:docMk/>
            <pc:sldMk cId="1171657397" sldId="267"/>
            <ac:picMk id="5" creationId="{C3850B0D-CB34-02E0-9789-9361AAB1024C}"/>
          </ac:picMkLst>
        </pc:picChg>
      </pc:sldChg>
      <pc:sldChg chg="addSp delSp modSp new mod">
        <pc:chgData name="Kang Wallter" userId="d5c269cbe9dbe8bc" providerId="LiveId" clId="{49524C9C-34F0-4679-A886-1D36B81C6CCE}" dt="2022-07-04T23:42:33.433" v="3554" actId="13822"/>
        <pc:sldMkLst>
          <pc:docMk/>
          <pc:sldMk cId="2664092850" sldId="268"/>
        </pc:sldMkLst>
        <pc:spChg chg="mod">
          <ac:chgData name="Kang Wallter" userId="d5c269cbe9dbe8bc" providerId="LiveId" clId="{49524C9C-34F0-4679-A886-1D36B81C6CCE}" dt="2022-06-30T09:22:44.603" v="1830" actId="20577"/>
          <ac:spMkLst>
            <pc:docMk/>
            <pc:sldMk cId="2664092850" sldId="268"/>
            <ac:spMk id="2" creationId="{956C8F34-D86B-1C03-626C-7D67B733F216}"/>
          </ac:spMkLst>
        </pc:spChg>
        <pc:spChg chg="del">
          <ac:chgData name="Kang Wallter" userId="d5c269cbe9dbe8bc" providerId="LiveId" clId="{49524C9C-34F0-4679-A886-1D36B81C6CCE}" dt="2022-06-30T09:22:58.589" v="1831" actId="478"/>
          <ac:spMkLst>
            <pc:docMk/>
            <pc:sldMk cId="2664092850" sldId="268"/>
            <ac:spMk id="3" creationId="{59CCD96F-A329-8BE4-0E5C-2D853B847E3B}"/>
          </ac:spMkLst>
        </pc:spChg>
        <pc:spChg chg="add del mod">
          <ac:chgData name="Kang Wallter" userId="d5c269cbe9dbe8bc" providerId="LiveId" clId="{49524C9C-34F0-4679-A886-1D36B81C6CCE}" dt="2022-06-30T09:26:21.277" v="1881" actId="478"/>
          <ac:spMkLst>
            <pc:docMk/>
            <pc:sldMk cId="2664092850" sldId="268"/>
            <ac:spMk id="6" creationId="{22EB83C0-39EC-77B1-6C40-BDBB1D172478}"/>
          </ac:spMkLst>
        </pc:spChg>
        <pc:spChg chg="add mod">
          <ac:chgData name="Kang Wallter" userId="d5c269cbe9dbe8bc" providerId="LiveId" clId="{49524C9C-34F0-4679-A886-1D36B81C6CCE}" dt="2022-07-04T23:42:33.433" v="3554" actId="13822"/>
          <ac:spMkLst>
            <pc:docMk/>
            <pc:sldMk cId="2664092850" sldId="268"/>
            <ac:spMk id="7" creationId="{B873EA1E-AE94-BDB1-2308-A749C49DD0B0}"/>
          </ac:spMkLst>
        </pc:spChg>
        <pc:picChg chg="add mod">
          <ac:chgData name="Kang Wallter" userId="d5c269cbe9dbe8bc" providerId="LiveId" clId="{49524C9C-34F0-4679-A886-1D36B81C6CCE}" dt="2022-07-04T23:42:33.433" v="3554" actId="13822"/>
          <ac:picMkLst>
            <pc:docMk/>
            <pc:sldMk cId="2664092850" sldId="268"/>
            <ac:picMk id="4" creationId="{652F0A38-47A0-97C9-C354-7D9EE391470A}"/>
          </ac:picMkLst>
        </pc:picChg>
      </pc:sldChg>
      <pc:sldChg chg="addSp delSp modSp new mod">
        <pc:chgData name="Kang Wallter" userId="d5c269cbe9dbe8bc" providerId="LiveId" clId="{49524C9C-34F0-4679-A886-1D36B81C6CCE}" dt="2022-07-04T23:53:17.817" v="3557" actId="13822"/>
        <pc:sldMkLst>
          <pc:docMk/>
          <pc:sldMk cId="2595798342" sldId="269"/>
        </pc:sldMkLst>
        <pc:spChg chg="mod">
          <ac:chgData name="Kang Wallter" userId="d5c269cbe9dbe8bc" providerId="LiveId" clId="{49524C9C-34F0-4679-A886-1D36B81C6CCE}" dt="2022-06-30T09:23:57.708" v="1863" actId="20577"/>
          <ac:spMkLst>
            <pc:docMk/>
            <pc:sldMk cId="2595798342" sldId="269"/>
            <ac:spMk id="2" creationId="{74D1232B-1CC1-DD0B-514B-37C5A0B8CD90}"/>
          </ac:spMkLst>
        </pc:spChg>
        <pc:spChg chg="del">
          <ac:chgData name="Kang Wallter" userId="d5c269cbe9dbe8bc" providerId="LiveId" clId="{49524C9C-34F0-4679-A886-1D36B81C6CCE}" dt="2022-06-30T09:24:06.461" v="1864" actId="478"/>
          <ac:spMkLst>
            <pc:docMk/>
            <pc:sldMk cId="2595798342" sldId="269"/>
            <ac:spMk id="3" creationId="{8109A2E3-2435-67C1-DBC3-939075AB52DA}"/>
          </ac:spMkLst>
        </pc:spChg>
        <pc:spChg chg="add del mod">
          <ac:chgData name="Kang Wallter" userId="d5c269cbe9dbe8bc" providerId="LiveId" clId="{49524C9C-34F0-4679-A886-1D36B81C6CCE}" dt="2022-06-30T09:24:55.399" v="1875" actId="478"/>
          <ac:spMkLst>
            <pc:docMk/>
            <pc:sldMk cId="2595798342" sldId="269"/>
            <ac:spMk id="6" creationId="{69EB2DF4-C7E0-696A-C51F-A4897BEB2733}"/>
          </ac:spMkLst>
        </pc:spChg>
        <pc:spChg chg="add mod">
          <ac:chgData name="Kang Wallter" userId="d5c269cbe9dbe8bc" providerId="LiveId" clId="{49524C9C-34F0-4679-A886-1D36B81C6CCE}" dt="2022-07-04T23:53:17.817" v="3557" actId="13822"/>
          <ac:spMkLst>
            <pc:docMk/>
            <pc:sldMk cId="2595798342" sldId="269"/>
            <ac:spMk id="7" creationId="{18A414D5-E061-D424-E411-02561AF458F4}"/>
          </ac:spMkLst>
        </pc:spChg>
        <pc:picChg chg="add mod">
          <ac:chgData name="Kang Wallter" userId="d5c269cbe9dbe8bc" providerId="LiveId" clId="{49524C9C-34F0-4679-A886-1D36B81C6CCE}" dt="2022-07-04T23:53:17.817" v="3557" actId="13822"/>
          <ac:picMkLst>
            <pc:docMk/>
            <pc:sldMk cId="2595798342" sldId="269"/>
            <ac:picMk id="4" creationId="{4B4FC451-F120-E6A6-E8B4-EEDECEDEA782}"/>
          </ac:picMkLst>
        </pc:picChg>
      </pc:sldChg>
      <pc:sldChg chg="new">
        <pc:chgData name="Kang Wallter" userId="d5c269cbe9dbe8bc" providerId="LiveId" clId="{49524C9C-34F0-4679-A886-1D36B81C6CCE}" dt="2022-06-30T09:27:31.836" v="1887" actId="680"/>
        <pc:sldMkLst>
          <pc:docMk/>
          <pc:sldMk cId="1934446196" sldId="270"/>
        </pc:sldMkLst>
      </pc:sldChg>
      <pc:sldChg chg="modSp new mod">
        <pc:chgData name="Kang Wallter" userId="d5c269cbe9dbe8bc" providerId="LiveId" clId="{49524C9C-34F0-4679-A886-1D36B81C6CCE}" dt="2022-06-30T09:28:04.616" v="1941"/>
        <pc:sldMkLst>
          <pc:docMk/>
          <pc:sldMk cId="388314531" sldId="271"/>
        </pc:sldMkLst>
        <pc:spChg chg="mod">
          <ac:chgData name="Kang Wallter" userId="d5c269cbe9dbe8bc" providerId="LiveId" clId="{49524C9C-34F0-4679-A886-1D36B81C6CCE}" dt="2022-06-30T09:27:55.820" v="1940" actId="20577"/>
          <ac:spMkLst>
            <pc:docMk/>
            <pc:sldMk cId="388314531" sldId="271"/>
            <ac:spMk id="2" creationId="{3D64338A-E183-DA49-3BB2-8BCCAC137A50}"/>
          </ac:spMkLst>
        </pc:spChg>
        <pc:spChg chg="mod">
          <ac:chgData name="Kang Wallter" userId="d5c269cbe9dbe8bc" providerId="LiveId" clId="{49524C9C-34F0-4679-A886-1D36B81C6CCE}" dt="2022-06-30T09:28:04.616" v="1941"/>
          <ac:spMkLst>
            <pc:docMk/>
            <pc:sldMk cId="388314531" sldId="271"/>
            <ac:spMk id="3" creationId="{4C4090B0-7CA7-1BBC-C3A4-D70C1AA830AC}"/>
          </ac:spMkLst>
        </pc:spChg>
      </pc:sldChg>
      <pc:sldChg chg="modSp new mod">
        <pc:chgData name="Kang Wallter" userId="d5c269cbe9dbe8bc" providerId="LiveId" clId="{49524C9C-34F0-4679-A886-1D36B81C6CCE}" dt="2022-07-05T01:33:02.490" v="3572" actId="20577"/>
        <pc:sldMkLst>
          <pc:docMk/>
          <pc:sldMk cId="2850082950" sldId="272"/>
        </pc:sldMkLst>
        <pc:spChg chg="mod">
          <ac:chgData name="Kang Wallter" userId="d5c269cbe9dbe8bc" providerId="LiveId" clId="{49524C9C-34F0-4679-A886-1D36B81C6CCE}" dt="2022-06-30T09:28:19.190" v="1976" actId="20577"/>
          <ac:spMkLst>
            <pc:docMk/>
            <pc:sldMk cId="2850082950" sldId="272"/>
            <ac:spMk id="2" creationId="{EB7A0747-0241-93CB-C2D2-8DF846F244B7}"/>
          </ac:spMkLst>
        </pc:spChg>
        <pc:spChg chg="mod">
          <ac:chgData name="Kang Wallter" userId="d5c269cbe9dbe8bc" providerId="LiveId" clId="{49524C9C-34F0-4679-A886-1D36B81C6CCE}" dt="2022-07-05T01:33:02.490" v="3572" actId="20577"/>
          <ac:spMkLst>
            <pc:docMk/>
            <pc:sldMk cId="2850082950" sldId="272"/>
            <ac:spMk id="3" creationId="{B2EC732E-33D7-D4FC-7B19-EBD2853E9113}"/>
          </ac:spMkLst>
        </pc:spChg>
      </pc:sldChg>
      <pc:sldChg chg="addSp modSp new mod">
        <pc:chgData name="Kang Wallter" userId="d5c269cbe9dbe8bc" providerId="LiveId" clId="{49524C9C-34F0-4679-A886-1D36B81C6CCE}" dt="2022-06-30T09:32:03.175" v="2298" actId="1076"/>
        <pc:sldMkLst>
          <pc:docMk/>
          <pc:sldMk cId="4281742332" sldId="273"/>
        </pc:sldMkLst>
        <pc:spChg chg="mod">
          <ac:chgData name="Kang Wallter" userId="d5c269cbe9dbe8bc" providerId="LiveId" clId="{49524C9C-34F0-4679-A886-1D36B81C6CCE}" dt="2022-06-30T09:30:35.185" v="2160"/>
          <ac:spMkLst>
            <pc:docMk/>
            <pc:sldMk cId="4281742332" sldId="273"/>
            <ac:spMk id="2" creationId="{DDC809A5-7F75-053D-D2BC-9F0081B25AB7}"/>
          </ac:spMkLst>
        </pc:spChg>
        <pc:spChg chg="mod">
          <ac:chgData name="Kang Wallter" userId="d5c269cbe9dbe8bc" providerId="LiveId" clId="{49524C9C-34F0-4679-A886-1D36B81C6CCE}" dt="2022-06-30T09:31:19.318" v="2288" actId="20577"/>
          <ac:spMkLst>
            <pc:docMk/>
            <pc:sldMk cId="4281742332" sldId="273"/>
            <ac:spMk id="3" creationId="{F1B371B5-F969-EE93-CEC7-7DEAD1CE984E}"/>
          </ac:spMkLst>
        </pc:spChg>
        <pc:picChg chg="add mod">
          <ac:chgData name="Kang Wallter" userId="d5c269cbe9dbe8bc" providerId="LiveId" clId="{49524C9C-34F0-4679-A886-1D36B81C6CCE}" dt="2022-06-30T09:31:42.378" v="2295" actId="1076"/>
          <ac:picMkLst>
            <pc:docMk/>
            <pc:sldMk cId="4281742332" sldId="273"/>
            <ac:picMk id="4" creationId="{07A9DB42-46FF-9758-6480-E6D23C377803}"/>
          </ac:picMkLst>
        </pc:picChg>
        <pc:picChg chg="add mod">
          <ac:chgData name="Kang Wallter" userId="d5c269cbe9dbe8bc" providerId="LiveId" clId="{49524C9C-34F0-4679-A886-1D36B81C6CCE}" dt="2022-06-30T09:32:03.175" v="2298" actId="1076"/>
          <ac:picMkLst>
            <pc:docMk/>
            <pc:sldMk cId="4281742332" sldId="273"/>
            <ac:picMk id="6" creationId="{9FA086B9-3096-7B25-FBBF-0CADB5493530}"/>
          </ac:picMkLst>
        </pc:picChg>
      </pc:sldChg>
      <pc:sldChg chg="addSp modSp new mod">
        <pc:chgData name="Kang Wallter" userId="d5c269cbe9dbe8bc" providerId="LiveId" clId="{49524C9C-34F0-4679-A886-1D36B81C6CCE}" dt="2022-06-30T09:34:07.009" v="2523" actId="14100"/>
        <pc:sldMkLst>
          <pc:docMk/>
          <pc:sldMk cId="506211007" sldId="274"/>
        </pc:sldMkLst>
        <pc:spChg chg="mod">
          <ac:chgData name="Kang Wallter" userId="d5c269cbe9dbe8bc" providerId="LiveId" clId="{49524C9C-34F0-4679-A886-1D36B81C6CCE}" dt="2022-06-30T09:32:30.432" v="2329"/>
          <ac:spMkLst>
            <pc:docMk/>
            <pc:sldMk cId="506211007" sldId="274"/>
            <ac:spMk id="2" creationId="{5F72A4AC-601C-3B89-C3B6-0A1BCD37AF64}"/>
          </ac:spMkLst>
        </pc:spChg>
        <pc:spChg chg="mod">
          <ac:chgData name="Kang Wallter" userId="d5c269cbe9dbe8bc" providerId="LiveId" clId="{49524C9C-34F0-4679-A886-1D36B81C6CCE}" dt="2022-06-30T09:33:17.151" v="2516" actId="20577"/>
          <ac:spMkLst>
            <pc:docMk/>
            <pc:sldMk cId="506211007" sldId="274"/>
            <ac:spMk id="3" creationId="{82550A81-ACB5-A33A-3D19-8337969066DB}"/>
          </ac:spMkLst>
        </pc:spChg>
        <pc:picChg chg="add mod">
          <ac:chgData name="Kang Wallter" userId="d5c269cbe9dbe8bc" providerId="LiveId" clId="{49524C9C-34F0-4679-A886-1D36B81C6CCE}" dt="2022-06-30T09:34:07.009" v="2523" actId="14100"/>
          <ac:picMkLst>
            <pc:docMk/>
            <pc:sldMk cId="506211007" sldId="274"/>
            <ac:picMk id="5" creationId="{D0B0D77E-6C53-51E1-EE48-A1624FE9DD43}"/>
          </ac:picMkLst>
        </pc:picChg>
      </pc:sldChg>
      <pc:sldChg chg="modSp new mod">
        <pc:chgData name="Kang Wallter" userId="d5c269cbe9dbe8bc" providerId="LiveId" clId="{49524C9C-34F0-4679-A886-1D36B81C6CCE}" dt="2022-06-30T09:36:10.437" v="2928" actId="20577"/>
        <pc:sldMkLst>
          <pc:docMk/>
          <pc:sldMk cId="1688380276" sldId="275"/>
        </pc:sldMkLst>
        <pc:spChg chg="mod">
          <ac:chgData name="Kang Wallter" userId="d5c269cbe9dbe8bc" providerId="LiveId" clId="{49524C9C-34F0-4679-A886-1D36B81C6CCE}" dt="2022-06-30T09:34:26.461" v="2552" actId="20577"/>
          <ac:spMkLst>
            <pc:docMk/>
            <pc:sldMk cId="1688380276" sldId="275"/>
            <ac:spMk id="2" creationId="{8C822D40-056E-304B-8968-719225C0180E}"/>
          </ac:spMkLst>
        </pc:spChg>
        <pc:spChg chg="mod">
          <ac:chgData name="Kang Wallter" userId="d5c269cbe9dbe8bc" providerId="LiveId" clId="{49524C9C-34F0-4679-A886-1D36B81C6CCE}" dt="2022-06-30T09:36:10.437" v="2928" actId="20577"/>
          <ac:spMkLst>
            <pc:docMk/>
            <pc:sldMk cId="1688380276" sldId="275"/>
            <ac:spMk id="3" creationId="{AB63BEA7-5C94-389D-4234-B26F58F04EB6}"/>
          </ac:spMkLst>
        </pc:spChg>
      </pc:sldChg>
      <pc:sldChg chg="addSp delSp modSp new mod setBg">
        <pc:chgData name="Kang Wallter" userId="d5c269cbe9dbe8bc" providerId="LiveId" clId="{49524C9C-34F0-4679-A886-1D36B81C6CCE}" dt="2022-06-30T09:38:02.657" v="3154" actId="1076"/>
        <pc:sldMkLst>
          <pc:docMk/>
          <pc:sldMk cId="3958721959" sldId="276"/>
        </pc:sldMkLst>
        <pc:spChg chg="mod">
          <ac:chgData name="Kang Wallter" userId="d5c269cbe9dbe8bc" providerId="LiveId" clId="{49524C9C-34F0-4679-A886-1D36B81C6CCE}" dt="2022-06-30T09:37:59.445" v="3153" actId="26606"/>
          <ac:spMkLst>
            <pc:docMk/>
            <pc:sldMk cId="3958721959" sldId="276"/>
            <ac:spMk id="2" creationId="{2FDFA654-FE42-76C2-1EC3-4B91FE089011}"/>
          </ac:spMkLst>
        </pc:spChg>
        <pc:spChg chg="mod">
          <ac:chgData name="Kang Wallter" userId="d5c269cbe9dbe8bc" providerId="LiveId" clId="{49524C9C-34F0-4679-A886-1D36B81C6CCE}" dt="2022-06-30T09:37:59.445" v="3153" actId="26606"/>
          <ac:spMkLst>
            <pc:docMk/>
            <pc:sldMk cId="3958721959" sldId="276"/>
            <ac:spMk id="3" creationId="{FEC32105-5D05-0B8C-F26F-B4685C0B08BD}"/>
          </ac:spMkLst>
        </pc:spChg>
        <pc:spChg chg="add del">
          <ac:chgData name="Kang Wallter" userId="d5c269cbe9dbe8bc" providerId="LiveId" clId="{49524C9C-34F0-4679-A886-1D36B81C6CCE}" dt="2022-06-30T09:37:59.445" v="3153" actId="26606"/>
          <ac:spMkLst>
            <pc:docMk/>
            <pc:sldMk cId="3958721959" sldId="276"/>
            <ac:spMk id="9" creationId="{5E39A796-BE83-48B1-B33F-35C4A32AAB57}"/>
          </ac:spMkLst>
        </pc:spChg>
        <pc:spChg chg="add del">
          <ac:chgData name="Kang Wallter" userId="d5c269cbe9dbe8bc" providerId="LiveId" clId="{49524C9C-34F0-4679-A886-1D36B81C6CCE}" dt="2022-06-30T09:37:59.445" v="3153" actId="26606"/>
          <ac:spMkLst>
            <pc:docMk/>
            <pc:sldMk cId="3958721959" sldId="276"/>
            <ac:spMk id="11" creationId="{72F84B47-E267-4194-8194-831DB7B5547F}"/>
          </ac:spMkLst>
        </pc:spChg>
        <pc:picChg chg="add mod">
          <ac:chgData name="Kang Wallter" userId="d5c269cbe9dbe8bc" providerId="LiveId" clId="{49524C9C-34F0-4679-A886-1D36B81C6CCE}" dt="2022-06-30T09:38:02.657" v="3154" actId="1076"/>
          <ac:picMkLst>
            <pc:docMk/>
            <pc:sldMk cId="3958721959" sldId="276"/>
            <ac:picMk id="4" creationId="{0A8FD56A-E7FF-DDBD-7045-ED6041484329}"/>
          </ac:picMkLst>
        </pc:picChg>
      </pc:sldChg>
      <pc:sldChg chg="modSp new mod">
        <pc:chgData name="Kang Wallter" userId="d5c269cbe9dbe8bc" providerId="LiveId" clId="{49524C9C-34F0-4679-A886-1D36B81C6CCE}" dt="2022-07-05T01:36:06.021" v="3956" actId="404"/>
        <pc:sldMkLst>
          <pc:docMk/>
          <pc:sldMk cId="2118179219" sldId="277"/>
        </pc:sldMkLst>
        <pc:spChg chg="mod">
          <ac:chgData name="Kang Wallter" userId="d5c269cbe9dbe8bc" providerId="LiveId" clId="{49524C9C-34F0-4679-A886-1D36B81C6CCE}" dt="2022-06-30T09:41:12.824" v="3226"/>
          <ac:spMkLst>
            <pc:docMk/>
            <pc:sldMk cId="2118179219" sldId="277"/>
            <ac:spMk id="2" creationId="{A3B965FB-3922-D854-48DA-849A6D6910D5}"/>
          </ac:spMkLst>
        </pc:spChg>
        <pc:spChg chg="mod">
          <ac:chgData name="Kang Wallter" userId="d5c269cbe9dbe8bc" providerId="LiveId" clId="{49524C9C-34F0-4679-A886-1D36B81C6CCE}" dt="2022-07-05T01:36:06.021" v="3956" actId="404"/>
          <ac:spMkLst>
            <pc:docMk/>
            <pc:sldMk cId="2118179219" sldId="277"/>
            <ac:spMk id="3" creationId="{11A41A1F-BE97-854B-1FBF-D9A2BC68801E}"/>
          </ac:spMkLst>
        </pc:spChg>
      </pc:sldChg>
      <pc:sldChg chg="addSp modSp new mod">
        <pc:chgData name="Kang Wallter" userId="d5c269cbe9dbe8bc" providerId="LiveId" clId="{49524C9C-34F0-4679-A886-1D36B81C6CCE}" dt="2022-07-05T01:40:10.199" v="4232" actId="313"/>
        <pc:sldMkLst>
          <pc:docMk/>
          <pc:sldMk cId="1652110807" sldId="278"/>
        </pc:sldMkLst>
        <pc:spChg chg="mod">
          <ac:chgData name="Kang Wallter" userId="d5c269cbe9dbe8bc" providerId="LiveId" clId="{49524C9C-34F0-4679-A886-1D36B81C6CCE}" dt="2022-06-30T09:42:14.156" v="3262" actId="20577"/>
          <ac:spMkLst>
            <pc:docMk/>
            <pc:sldMk cId="1652110807" sldId="278"/>
            <ac:spMk id="2" creationId="{56B0D08C-ADE2-E841-937E-8C713D4D2DCC}"/>
          </ac:spMkLst>
        </pc:spChg>
        <pc:spChg chg="mod">
          <ac:chgData name="Kang Wallter" userId="d5c269cbe9dbe8bc" providerId="LiveId" clId="{49524C9C-34F0-4679-A886-1D36B81C6CCE}" dt="2022-07-05T01:40:10.199" v="4232" actId="313"/>
          <ac:spMkLst>
            <pc:docMk/>
            <pc:sldMk cId="1652110807" sldId="278"/>
            <ac:spMk id="3" creationId="{EAA7D68F-1147-9174-8474-C3F762E64760}"/>
          </ac:spMkLst>
        </pc:spChg>
        <pc:graphicFrameChg chg="add mod modGraphic">
          <ac:chgData name="Kang Wallter" userId="d5c269cbe9dbe8bc" providerId="LiveId" clId="{49524C9C-34F0-4679-A886-1D36B81C6CCE}" dt="2022-07-05T01:39:45.715" v="4161" actId="1076"/>
          <ac:graphicFrameMkLst>
            <pc:docMk/>
            <pc:sldMk cId="1652110807" sldId="278"/>
            <ac:graphicFrameMk id="4" creationId="{3C044D44-AD4E-4958-5601-CB6839704ED2}"/>
          </ac:graphicFrameMkLst>
        </pc:graphicFrameChg>
      </pc:sldChg>
      <pc:sldChg chg="addSp delSp modSp new mod">
        <pc:chgData name="Kang Wallter" userId="d5c269cbe9dbe8bc" providerId="LiveId" clId="{49524C9C-34F0-4679-A886-1D36B81C6CCE}" dt="2022-07-05T01:41:16.771" v="4367" actId="1076"/>
        <pc:sldMkLst>
          <pc:docMk/>
          <pc:sldMk cId="983156013" sldId="279"/>
        </pc:sldMkLst>
        <pc:spChg chg="add mod">
          <ac:chgData name="Kang Wallter" userId="d5c269cbe9dbe8bc" providerId="LiveId" clId="{49524C9C-34F0-4679-A886-1D36B81C6CCE}" dt="2022-07-05T01:40:41.224" v="4358"/>
          <ac:spMkLst>
            <pc:docMk/>
            <pc:sldMk cId="983156013" sldId="279"/>
            <ac:spMk id="2" creationId="{8AF6C58D-C1EE-A70E-2809-55EC32FC6640}"/>
          </ac:spMkLst>
        </pc:spChg>
        <pc:spChg chg="del">
          <ac:chgData name="Kang Wallter" userId="d5c269cbe9dbe8bc" providerId="LiveId" clId="{49524C9C-34F0-4679-A886-1D36B81C6CCE}" dt="2022-06-30T11:19:49.994" v="3287" actId="478"/>
          <ac:spMkLst>
            <pc:docMk/>
            <pc:sldMk cId="983156013" sldId="279"/>
            <ac:spMk id="2" creationId="{B890C79F-18AD-F759-FB0B-F8A1FC72EA23}"/>
          </ac:spMkLst>
        </pc:spChg>
        <pc:spChg chg="del">
          <ac:chgData name="Kang Wallter" userId="d5c269cbe9dbe8bc" providerId="LiveId" clId="{49524C9C-34F0-4679-A886-1D36B81C6CCE}" dt="2022-06-30T11:19:49.994" v="3287" actId="478"/>
          <ac:spMkLst>
            <pc:docMk/>
            <pc:sldMk cId="983156013" sldId="279"/>
            <ac:spMk id="3" creationId="{30B6B93B-94A1-AD98-7201-B9A7B244A9FB}"/>
          </ac:spMkLst>
        </pc:spChg>
        <pc:picChg chg="add mod">
          <ac:chgData name="Kang Wallter" userId="d5c269cbe9dbe8bc" providerId="LiveId" clId="{49524C9C-34F0-4679-A886-1D36B81C6CCE}" dt="2022-07-05T01:40:43.753" v="4359" actId="1076"/>
          <ac:picMkLst>
            <pc:docMk/>
            <pc:sldMk cId="983156013" sldId="279"/>
            <ac:picMk id="4" creationId="{532FD696-555D-9625-A171-FFF345570A88}"/>
          </ac:picMkLst>
        </pc:picChg>
        <pc:picChg chg="add mod">
          <ac:chgData name="Kang Wallter" userId="d5c269cbe9dbe8bc" providerId="LiveId" clId="{49524C9C-34F0-4679-A886-1D36B81C6CCE}" dt="2022-07-05T01:41:16.771" v="4367" actId="1076"/>
          <ac:picMkLst>
            <pc:docMk/>
            <pc:sldMk cId="983156013" sldId="279"/>
            <ac:picMk id="5" creationId="{C893E3E0-92FB-F27F-9915-58B6ED3FA99B}"/>
          </ac:picMkLst>
        </pc:picChg>
      </pc:sldChg>
      <pc:sldChg chg="addSp delSp modSp new mod">
        <pc:chgData name="Kang Wallter" userId="d5c269cbe9dbe8bc" providerId="LiveId" clId="{49524C9C-34F0-4679-A886-1D36B81C6CCE}" dt="2022-07-05T01:44:41.649" v="4788" actId="1076"/>
        <pc:sldMkLst>
          <pc:docMk/>
          <pc:sldMk cId="2317312483" sldId="280"/>
        </pc:sldMkLst>
        <pc:spChg chg="mod">
          <ac:chgData name="Kang Wallter" userId="d5c269cbe9dbe8bc" providerId="LiveId" clId="{49524C9C-34F0-4679-A886-1D36B81C6CCE}" dt="2022-07-05T01:41:36.752" v="4434" actId="20577"/>
          <ac:spMkLst>
            <pc:docMk/>
            <pc:sldMk cId="2317312483" sldId="280"/>
            <ac:spMk id="2" creationId="{0CC209CE-3F36-FDA7-5115-91A29F21E8F8}"/>
          </ac:spMkLst>
        </pc:spChg>
        <pc:spChg chg="mod">
          <ac:chgData name="Kang Wallter" userId="d5c269cbe9dbe8bc" providerId="LiveId" clId="{49524C9C-34F0-4679-A886-1D36B81C6CCE}" dt="2022-07-05T01:42:10.231" v="4605" actId="20577"/>
          <ac:spMkLst>
            <pc:docMk/>
            <pc:sldMk cId="2317312483" sldId="280"/>
            <ac:spMk id="3" creationId="{03CF60AD-6F07-A228-CE0C-A95356B99625}"/>
          </ac:spMkLst>
        </pc:spChg>
        <pc:spChg chg="add mod">
          <ac:chgData name="Kang Wallter" userId="d5c269cbe9dbe8bc" providerId="LiveId" clId="{49524C9C-34F0-4679-A886-1D36B81C6CCE}" dt="2022-07-05T01:43:24.147" v="4617" actId="13822"/>
          <ac:spMkLst>
            <pc:docMk/>
            <pc:sldMk cId="2317312483" sldId="280"/>
            <ac:spMk id="6" creationId="{4096F0B4-6421-A132-1832-6B0E9CD8240A}"/>
          </ac:spMkLst>
        </pc:spChg>
        <pc:spChg chg="add del">
          <ac:chgData name="Kang Wallter" userId="d5c269cbe9dbe8bc" providerId="LiveId" clId="{49524C9C-34F0-4679-A886-1D36B81C6CCE}" dt="2022-07-05T01:44:33.858" v="4786" actId="22"/>
          <ac:spMkLst>
            <pc:docMk/>
            <pc:sldMk cId="2317312483" sldId="280"/>
            <ac:spMk id="8" creationId="{B9E5CFAC-3C57-EE85-F1FD-BB0C6696B09F}"/>
          </ac:spMkLst>
        </pc:spChg>
        <pc:picChg chg="add mod">
          <ac:chgData name="Kang Wallter" userId="d5c269cbe9dbe8bc" providerId="LiveId" clId="{49524C9C-34F0-4679-A886-1D36B81C6CCE}" dt="2022-07-05T01:43:24.147" v="4617" actId="13822"/>
          <ac:picMkLst>
            <pc:docMk/>
            <pc:sldMk cId="2317312483" sldId="280"/>
            <ac:picMk id="4" creationId="{2E91637D-D8D1-7AAF-02A9-792FA79DD420}"/>
          </ac:picMkLst>
        </pc:picChg>
        <pc:picChg chg="add mod">
          <ac:chgData name="Kang Wallter" userId="d5c269cbe9dbe8bc" providerId="LiveId" clId="{49524C9C-34F0-4679-A886-1D36B81C6CCE}" dt="2022-07-05T01:44:41.649" v="4788" actId="1076"/>
          <ac:picMkLst>
            <pc:docMk/>
            <pc:sldMk cId="2317312483" sldId="280"/>
            <ac:picMk id="9" creationId="{01B0BCAA-01CC-A22F-E4F9-A0E91EB87D75}"/>
          </ac:picMkLst>
        </pc:picChg>
      </pc:sldChg>
      <pc:sldChg chg="addSp modSp new mod">
        <pc:chgData name="Kang Wallter" userId="d5c269cbe9dbe8bc" providerId="LiveId" clId="{49524C9C-34F0-4679-A886-1D36B81C6CCE}" dt="2022-07-05T01:46:24.585" v="5103" actId="1076"/>
        <pc:sldMkLst>
          <pc:docMk/>
          <pc:sldMk cId="3842858026" sldId="281"/>
        </pc:sldMkLst>
        <pc:spChg chg="mod">
          <ac:chgData name="Kang Wallter" userId="d5c269cbe9dbe8bc" providerId="LiveId" clId="{49524C9C-34F0-4679-A886-1D36B81C6CCE}" dt="2022-07-05T01:43:40.469" v="4653"/>
          <ac:spMkLst>
            <pc:docMk/>
            <pc:sldMk cId="3842858026" sldId="281"/>
            <ac:spMk id="2" creationId="{09B9E352-39B3-FFF2-5F1C-230ED04E5F00}"/>
          </ac:spMkLst>
        </pc:spChg>
        <pc:spChg chg="mod">
          <ac:chgData name="Kang Wallter" userId="d5c269cbe9dbe8bc" providerId="LiveId" clId="{49524C9C-34F0-4679-A886-1D36B81C6CCE}" dt="2022-07-05T01:46:03.346" v="5098" actId="404"/>
          <ac:spMkLst>
            <pc:docMk/>
            <pc:sldMk cId="3842858026" sldId="281"/>
            <ac:spMk id="3" creationId="{419847F4-AC4D-6E3B-061E-0AD977D5DD50}"/>
          </ac:spMkLst>
        </pc:spChg>
        <pc:picChg chg="add mod">
          <ac:chgData name="Kang Wallter" userId="d5c269cbe9dbe8bc" providerId="LiveId" clId="{49524C9C-34F0-4679-A886-1D36B81C6CCE}" dt="2022-07-05T01:46:24.585" v="5103" actId="1076"/>
          <ac:picMkLst>
            <pc:docMk/>
            <pc:sldMk cId="3842858026" sldId="281"/>
            <ac:picMk id="4" creationId="{92F46128-9BF9-0493-4BA8-8008F674E19E}"/>
          </ac:picMkLst>
        </pc:picChg>
      </pc:sldChg>
      <pc:sldChg chg="modSp new mod">
        <pc:chgData name="Kang Wallter" userId="d5c269cbe9dbe8bc" providerId="LiveId" clId="{49524C9C-34F0-4679-A886-1D36B81C6CCE}" dt="2022-07-05T01:52:11.734" v="5725" actId="404"/>
        <pc:sldMkLst>
          <pc:docMk/>
          <pc:sldMk cId="78439794" sldId="282"/>
        </pc:sldMkLst>
        <pc:spChg chg="mod">
          <ac:chgData name="Kang Wallter" userId="d5c269cbe9dbe8bc" providerId="LiveId" clId="{49524C9C-34F0-4679-A886-1D36B81C6CCE}" dt="2022-07-05T01:46:42.295" v="5163" actId="20577"/>
          <ac:spMkLst>
            <pc:docMk/>
            <pc:sldMk cId="78439794" sldId="282"/>
            <ac:spMk id="2" creationId="{33D2F2F0-C7A3-C9F2-F60D-E40751887D1C}"/>
          </ac:spMkLst>
        </pc:spChg>
        <pc:spChg chg="mod">
          <ac:chgData name="Kang Wallter" userId="d5c269cbe9dbe8bc" providerId="LiveId" clId="{49524C9C-34F0-4679-A886-1D36B81C6CCE}" dt="2022-07-05T01:52:11.734" v="5725" actId="404"/>
          <ac:spMkLst>
            <pc:docMk/>
            <pc:sldMk cId="78439794" sldId="282"/>
            <ac:spMk id="3" creationId="{516C9C90-542B-1110-A71A-438EAA866B6D}"/>
          </ac:spMkLst>
        </pc:spChg>
      </pc:sldChg>
      <pc:sldChg chg="addSp modSp new mod">
        <pc:chgData name="Kang Wallter" userId="d5c269cbe9dbe8bc" providerId="LiveId" clId="{49524C9C-34F0-4679-A886-1D36B81C6CCE}" dt="2022-07-05T01:54:14.710" v="6014" actId="14100"/>
        <pc:sldMkLst>
          <pc:docMk/>
          <pc:sldMk cId="3687710091" sldId="283"/>
        </pc:sldMkLst>
        <pc:spChg chg="mod">
          <ac:chgData name="Kang Wallter" userId="d5c269cbe9dbe8bc" providerId="LiveId" clId="{49524C9C-34F0-4679-A886-1D36B81C6CCE}" dt="2022-07-05T01:52:35.049" v="5769"/>
          <ac:spMkLst>
            <pc:docMk/>
            <pc:sldMk cId="3687710091" sldId="283"/>
            <ac:spMk id="2" creationId="{0CB11CBC-70E1-04EA-3A08-7F079C60830D}"/>
          </ac:spMkLst>
        </pc:spChg>
        <pc:spChg chg="mod">
          <ac:chgData name="Kang Wallter" userId="d5c269cbe9dbe8bc" providerId="LiveId" clId="{49524C9C-34F0-4679-A886-1D36B81C6CCE}" dt="2022-07-05T01:53:53.451" v="6004" actId="20577"/>
          <ac:spMkLst>
            <pc:docMk/>
            <pc:sldMk cId="3687710091" sldId="283"/>
            <ac:spMk id="3" creationId="{1D480FFF-0B8C-F504-F7D1-7E5B143B184C}"/>
          </ac:spMkLst>
        </pc:spChg>
        <pc:picChg chg="add mod">
          <ac:chgData name="Kang Wallter" userId="d5c269cbe9dbe8bc" providerId="LiveId" clId="{49524C9C-34F0-4679-A886-1D36B81C6CCE}" dt="2022-07-05T01:54:12.850" v="6013" actId="1076"/>
          <ac:picMkLst>
            <pc:docMk/>
            <pc:sldMk cId="3687710091" sldId="283"/>
            <ac:picMk id="4" creationId="{760E816B-F9E6-1120-17E8-A1AE66F1DCEE}"/>
          </ac:picMkLst>
        </pc:picChg>
        <pc:picChg chg="add mod">
          <ac:chgData name="Kang Wallter" userId="d5c269cbe9dbe8bc" providerId="LiveId" clId="{49524C9C-34F0-4679-A886-1D36B81C6CCE}" dt="2022-07-05T01:54:14.710" v="6014" actId="14100"/>
          <ac:picMkLst>
            <pc:docMk/>
            <pc:sldMk cId="3687710091" sldId="283"/>
            <ac:picMk id="5" creationId="{631EEBBD-777E-1ACE-443E-575CBB665698}"/>
          </ac:picMkLst>
        </pc:picChg>
      </pc:sldChg>
      <pc:sldChg chg="addSp delSp modSp new mod">
        <pc:chgData name="Kang Wallter" userId="d5c269cbe9dbe8bc" providerId="LiveId" clId="{49524C9C-34F0-4679-A886-1D36B81C6CCE}" dt="2022-07-05T01:54:53.163" v="6055" actId="20577"/>
        <pc:sldMkLst>
          <pc:docMk/>
          <pc:sldMk cId="288795705" sldId="284"/>
        </pc:sldMkLst>
        <pc:spChg chg="mod">
          <ac:chgData name="Kang Wallter" userId="d5c269cbe9dbe8bc" providerId="LiveId" clId="{49524C9C-34F0-4679-A886-1D36B81C6CCE}" dt="2022-07-05T01:54:53.163" v="6055" actId="20577"/>
          <ac:spMkLst>
            <pc:docMk/>
            <pc:sldMk cId="288795705" sldId="284"/>
            <ac:spMk id="2" creationId="{65709BF8-B047-1F7A-32F7-F8E0DEFF159E}"/>
          </ac:spMkLst>
        </pc:spChg>
        <pc:spChg chg="del">
          <ac:chgData name="Kang Wallter" userId="d5c269cbe9dbe8bc" providerId="LiveId" clId="{49524C9C-34F0-4679-A886-1D36B81C6CCE}" dt="2022-07-05T01:54:29.899" v="6016" actId="478"/>
          <ac:spMkLst>
            <pc:docMk/>
            <pc:sldMk cId="288795705" sldId="284"/>
            <ac:spMk id="3" creationId="{AC478A6D-7788-8653-A74E-A998F340B498}"/>
          </ac:spMkLst>
        </pc:spChg>
        <pc:graphicFrameChg chg="add mod modGraphic">
          <ac:chgData name="Kang Wallter" userId="d5c269cbe9dbe8bc" providerId="LiveId" clId="{49524C9C-34F0-4679-A886-1D36B81C6CCE}" dt="2022-07-05T01:54:45.389" v="6026" actId="14100"/>
          <ac:graphicFrameMkLst>
            <pc:docMk/>
            <pc:sldMk cId="288795705" sldId="284"/>
            <ac:graphicFrameMk id="4" creationId="{AA972A82-CF82-70A7-453E-3CF5EAF18FF7}"/>
          </ac:graphicFrameMkLst>
        </pc:graphicFrameChg>
      </pc:sldChg>
      <pc:sldChg chg="modSp new mod">
        <pc:chgData name="Kang Wallter" userId="d5c269cbe9dbe8bc" providerId="LiveId" clId="{49524C9C-34F0-4679-A886-1D36B81C6CCE}" dt="2022-07-05T01:57:56.745" v="6748" actId="20577"/>
        <pc:sldMkLst>
          <pc:docMk/>
          <pc:sldMk cId="3032939821" sldId="285"/>
        </pc:sldMkLst>
        <pc:spChg chg="mod">
          <ac:chgData name="Kang Wallter" userId="d5c269cbe9dbe8bc" providerId="LiveId" clId="{49524C9C-34F0-4679-A886-1D36B81C6CCE}" dt="2022-07-05T01:55:38.645" v="6090"/>
          <ac:spMkLst>
            <pc:docMk/>
            <pc:sldMk cId="3032939821" sldId="285"/>
            <ac:spMk id="2" creationId="{EDF2909A-F2CA-6604-BDDA-820F44816AC5}"/>
          </ac:spMkLst>
        </pc:spChg>
        <pc:spChg chg="mod">
          <ac:chgData name="Kang Wallter" userId="d5c269cbe9dbe8bc" providerId="LiveId" clId="{49524C9C-34F0-4679-A886-1D36B81C6CCE}" dt="2022-07-05T01:57:56.745" v="6748" actId="20577"/>
          <ac:spMkLst>
            <pc:docMk/>
            <pc:sldMk cId="3032939821" sldId="285"/>
            <ac:spMk id="3" creationId="{81D6A594-F620-564E-5AE2-EF7F2AB33F70}"/>
          </ac:spMkLst>
        </pc:spChg>
      </pc:sldChg>
      <pc:sldChg chg="delSp modSp new mod">
        <pc:chgData name="Kang Wallter" userId="d5c269cbe9dbe8bc" providerId="LiveId" clId="{49524C9C-34F0-4679-A886-1D36B81C6CCE}" dt="2022-07-05T02:00:02.272" v="6777" actId="1076"/>
        <pc:sldMkLst>
          <pc:docMk/>
          <pc:sldMk cId="3272872442" sldId="286"/>
        </pc:sldMkLst>
        <pc:spChg chg="mod">
          <ac:chgData name="Kang Wallter" userId="d5c269cbe9dbe8bc" providerId="LiveId" clId="{49524C9C-34F0-4679-A886-1D36B81C6CCE}" dt="2022-07-05T02:00:02.272" v="6777" actId="1076"/>
          <ac:spMkLst>
            <pc:docMk/>
            <pc:sldMk cId="3272872442" sldId="286"/>
            <ac:spMk id="2" creationId="{B75B5B6A-C29D-8207-6533-3547E8CAB528}"/>
          </ac:spMkLst>
        </pc:spChg>
        <pc:spChg chg="del">
          <ac:chgData name="Kang Wallter" userId="d5c269cbe9dbe8bc" providerId="LiveId" clId="{49524C9C-34F0-4679-A886-1D36B81C6CCE}" dt="2022-07-05T01:59:14.387" v="6774" actId="478"/>
          <ac:spMkLst>
            <pc:docMk/>
            <pc:sldMk cId="3272872442" sldId="286"/>
            <ac:spMk id="3" creationId="{D34D3071-23D2-98FD-175A-486282881F94}"/>
          </ac:spMkLst>
        </pc:spChg>
      </pc:sldChg>
      <pc:sldChg chg="addSp modSp new mod">
        <pc:chgData name="Kang Wallter" userId="d5c269cbe9dbe8bc" providerId="LiveId" clId="{49524C9C-34F0-4679-A886-1D36B81C6CCE}" dt="2022-07-05T02:02:42.551" v="7113" actId="14100"/>
        <pc:sldMkLst>
          <pc:docMk/>
          <pc:sldMk cId="841109143" sldId="287"/>
        </pc:sldMkLst>
        <pc:spChg chg="mod">
          <ac:chgData name="Kang Wallter" userId="d5c269cbe9dbe8bc" providerId="LiveId" clId="{49524C9C-34F0-4679-A886-1D36B81C6CCE}" dt="2022-07-05T01:59:05.641" v="6767" actId="20577"/>
          <ac:spMkLst>
            <pc:docMk/>
            <pc:sldMk cId="841109143" sldId="287"/>
            <ac:spMk id="2" creationId="{440AE8E4-387F-2468-3942-55BE23AC3F09}"/>
          </ac:spMkLst>
        </pc:spChg>
        <pc:spChg chg="mod">
          <ac:chgData name="Kang Wallter" userId="d5c269cbe9dbe8bc" providerId="LiveId" clId="{49524C9C-34F0-4679-A886-1D36B81C6CCE}" dt="2022-07-05T02:02:14.543" v="7103" actId="20577"/>
          <ac:spMkLst>
            <pc:docMk/>
            <pc:sldMk cId="841109143" sldId="287"/>
            <ac:spMk id="3" creationId="{7A3018E2-F6CC-FB1B-EAA8-A6D396CDA8D2}"/>
          </ac:spMkLst>
        </pc:spChg>
        <pc:spChg chg="add mod">
          <ac:chgData name="Kang Wallter" userId="d5c269cbe9dbe8bc" providerId="LiveId" clId="{49524C9C-34F0-4679-A886-1D36B81C6CCE}" dt="2022-07-05T02:00:30.010" v="6824" actId="20577"/>
          <ac:spMkLst>
            <pc:docMk/>
            <pc:sldMk cId="841109143" sldId="287"/>
            <ac:spMk id="4" creationId="{5031C940-938C-6A16-26D3-1320D7AFA220}"/>
          </ac:spMkLst>
        </pc:spChg>
        <pc:picChg chg="add mod">
          <ac:chgData name="Kang Wallter" userId="d5c269cbe9dbe8bc" providerId="LiveId" clId="{49524C9C-34F0-4679-A886-1D36B81C6CCE}" dt="2022-07-05T02:02:38.224" v="7110" actId="1076"/>
          <ac:picMkLst>
            <pc:docMk/>
            <pc:sldMk cId="841109143" sldId="287"/>
            <ac:picMk id="5" creationId="{28E0B6AC-043C-44B4-D031-0BBCC72CCEC0}"/>
          </ac:picMkLst>
        </pc:picChg>
        <pc:picChg chg="add mod">
          <ac:chgData name="Kang Wallter" userId="d5c269cbe9dbe8bc" providerId="LiveId" clId="{49524C9C-34F0-4679-A886-1D36B81C6CCE}" dt="2022-07-05T02:02:42.551" v="7113" actId="14100"/>
          <ac:picMkLst>
            <pc:docMk/>
            <pc:sldMk cId="841109143" sldId="287"/>
            <ac:picMk id="6" creationId="{76028D88-7730-5823-363C-4933D8235B8E}"/>
          </ac:picMkLst>
        </pc:picChg>
      </pc:sldChg>
      <pc:sldChg chg="addSp modSp new mod">
        <pc:chgData name="Kang Wallter" userId="d5c269cbe9dbe8bc" providerId="LiveId" clId="{49524C9C-34F0-4679-A886-1D36B81C6CCE}" dt="2022-07-05T02:04:10.228" v="7352" actId="1076"/>
        <pc:sldMkLst>
          <pc:docMk/>
          <pc:sldMk cId="1703069867" sldId="288"/>
        </pc:sldMkLst>
        <pc:spChg chg="mod">
          <ac:chgData name="Kang Wallter" userId="d5c269cbe9dbe8bc" providerId="LiveId" clId="{49524C9C-34F0-4679-A886-1D36B81C6CCE}" dt="2022-07-05T02:03:02.124" v="7133" actId="20577"/>
          <ac:spMkLst>
            <pc:docMk/>
            <pc:sldMk cId="1703069867" sldId="288"/>
            <ac:spMk id="2" creationId="{D1B69129-EEAA-DC8B-0A89-318DC76A7035}"/>
          </ac:spMkLst>
        </pc:spChg>
        <pc:spChg chg="mod">
          <ac:chgData name="Kang Wallter" userId="d5c269cbe9dbe8bc" providerId="LiveId" clId="{49524C9C-34F0-4679-A886-1D36B81C6CCE}" dt="2022-07-05T02:04:01.231" v="7348" actId="20577"/>
          <ac:spMkLst>
            <pc:docMk/>
            <pc:sldMk cId="1703069867" sldId="288"/>
            <ac:spMk id="3" creationId="{E0484579-05AC-2FE9-064A-055F9E2803F5}"/>
          </ac:spMkLst>
        </pc:spChg>
        <pc:picChg chg="add mod">
          <ac:chgData name="Kang Wallter" userId="d5c269cbe9dbe8bc" providerId="LiveId" clId="{49524C9C-34F0-4679-A886-1D36B81C6CCE}" dt="2022-07-05T02:04:10.228" v="7352" actId="1076"/>
          <ac:picMkLst>
            <pc:docMk/>
            <pc:sldMk cId="1703069867" sldId="288"/>
            <ac:picMk id="4" creationId="{9EDEE967-ED5E-42BB-089B-9D2067555D10}"/>
          </ac:picMkLst>
        </pc:picChg>
      </pc:sldChg>
      <pc:sldChg chg="modSp new mod">
        <pc:chgData name="Kang Wallter" userId="d5c269cbe9dbe8bc" providerId="LiveId" clId="{49524C9C-34F0-4679-A886-1D36B81C6CCE}" dt="2022-07-05T02:06:19.988" v="7813" actId="20577"/>
        <pc:sldMkLst>
          <pc:docMk/>
          <pc:sldMk cId="1274392912" sldId="289"/>
        </pc:sldMkLst>
        <pc:spChg chg="mod">
          <ac:chgData name="Kang Wallter" userId="d5c269cbe9dbe8bc" providerId="LiveId" clId="{49524C9C-34F0-4679-A886-1D36B81C6CCE}" dt="2022-07-05T02:04:28.264" v="7373"/>
          <ac:spMkLst>
            <pc:docMk/>
            <pc:sldMk cId="1274392912" sldId="289"/>
            <ac:spMk id="2" creationId="{D6448080-2B2D-87C8-9FB0-80F1CF8946B2}"/>
          </ac:spMkLst>
        </pc:spChg>
        <pc:spChg chg="mod">
          <ac:chgData name="Kang Wallter" userId="d5c269cbe9dbe8bc" providerId="LiveId" clId="{49524C9C-34F0-4679-A886-1D36B81C6CCE}" dt="2022-07-05T02:06:19.988" v="7813" actId="20577"/>
          <ac:spMkLst>
            <pc:docMk/>
            <pc:sldMk cId="1274392912" sldId="289"/>
            <ac:spMk id="3" creationId="{84383F56-4297-C1CB-F783-9FE3FC7A3C40}"/>
          </ac:spMkLst>
        </pc:spChg>
      </pc:sldChg>
      <pc:sldChg chg="addSp delSp modSp new mod">
        <pc:chgData name="Kang Wallter" userId="d5c269cbe9dbe8bc" providerId="LiveId" clId="{49524C9C-34F0-4679-A886-1D36B81C6CCE}" dt="2022-07-05T02:07:35.664" v="7875" actId="1076"/>
        <pc:sldMkLst>
          <pc:docMk/>
          <pc:sldMk cId="3449234201" sldId="290"/>
        </pc:sldMkLst>
        <pc:spChg chg="mod">
          <ac:chgData name="Kang Wallter" userId="d5c269cbe9dbe8bc" providerId="LiveId" clId="{49524C9C-34F0-4679-A886-1D36B81C6CCE}" dt="2022-07-05T02:06:55.157" v="7861" actId="5793"/>
          <ac:spMkLst>
            <pc:docMk/>
            <pc:sldMk cId="3449234201" sldId="290"/>
            <ac:spMk id="2" creationId="{0FD303ED-A557-EE56-121C-AF609AF45138}"/>
          </ac:spMkLst>
        </pc:spChg>
        <pc:spChg chg="del">
          <ac:chgData name="Kang Wallter" userId="d5c269cbe9dbe8bc" providerId="LiveId" clId="{49524C9C-34F0-4679-A886-1D36B81C6CCE}" dt="2022-07-05T02:06:58.838" v="7862" actId="478"/>
          <ac:spMkLst>
            <pc:docMk/>
            <pc:sldMk cId="3449234201" sldId="290"/>
            <ac:spMk id="3" creationId="{D068AD63-04CB-5EE5-B00D-2B812BDB35F1}"/>
          </ac:spMkLst>
        </pc:spChg>
        <pc:spChg chg="add mod">
          <ac:chgData name="Kang Wallter" userId="d5c269cbe9dbe8bc" providerId="LiveId" clId="{49524C9C-34F0-4679-A886-1D36B81C6CCE}" dt="2022-07-05T02:07:35.664" v="7875" actId="1076"/>
          <ac:spMkLst>
            <pc:docMk/>
            <pc:sldMk cId="3449234201" sldId="290"/>
            <ac:spMk id="5" creationId="{E04A6C95-B6E1-E9A4-04A3-B444B0710D30}"/>
          </ac:spMkLst>
        </pc:spChg>
        <pc:picChg chg="add mod">
          <ac:chgData name="Kang Wallter" userId="d5c269cbe9dbe8bc" providerId="LiveId" clId="{49524C9C-34F0-4679-A886-1D36B81C6CCE}" dt="2022-07-05T02:07:04.326" v="7866" actId="1076"/>
          <ac:picMkLst>
            <pc:docMk/>
            <pc:sldMk cId="3449234201" sldId="290"/>
            <ac:picMk id="4" creationId="{8E77AA24-CB5B-DF86-50BE-1511C0B3C28D}"/>
          </ac:picMkLst>
        </pc:picChg>
      </pc:sldChg>
      <pc:sldChg chg="addSp modSp new mod">
        <pc:chgData name="Kang Wallter" userId="d5c269cbe9dbe8bc" providerId="LiveId" clId="{49524C9C-34F0-4679-A886-1D36B81C6CCE}" dt="2022-07-05T02:09:30.636" v="8125" actId="20577"/>
        <pc:sldMkLst>
          <pc:docMk/>
          <pc:sldMk cId="3760046184" sldId="291"/>
        </pc:sldMkLst>
        <pc:spChg chg="mod">
          <ac:chgData name="Kang Wallter" userId="d5c269cbe9dbe8bc" providerId="LiveId" clId="{49524C9C-34F0-4679-A886-1D36B81C6CCE}" dt="2022-07-05T02:07:59.626" v="7899" actId="20577"/>
          <ac:spMkLst>
            <pc:docMk/>
            <pc:sldMk cId="3760046184" sldId="291"/>
            <ac:spMk id="2" creationId="{D1EEF6E9-2EB4-7CA0-ECA2-7E6F0AB9ADE3}"/>
          </ac:spMkLst>
        </pc:spChg>
        <pc:spChg chg="mod">
          <ac:chgData name="Kang Wallter" userId="d5c269cbe9dbe8bc" providerId="LiveId" clId="{49524C9C-34F0-4679-A886-1D36B81C6CCE}" dt="2022-07-05T02:09:30.636" v="8125" actId="20577"/>
          <ac:spMkLst>
            <pc:docMk/>
            <pc:sldMk cId="3760046184" sldId="291"/>
            <ac:spMk id="3" creationId="{11D82C97-2EAD-F37E-FB30-A3A4597DC3FE}"/>
          </ac:spMkLst>
        </pc:spChg>
        <pc:picChg chg="add mod">
          <ac:chgData name="Kang Wallter" userId="d5c269cbe9dbe8bc" providerId="LiveId" clId="{49524C9C-34F0-4679-A886-1D36B81C6CCE}" dt="2022-07-05T02:09:28.797" v="8124" actId="1076"/>
          <ac:picMkLst>
            <pc:docMk/>
            <pc:sldMk cId="3760046184" sldId="291"/>
            <ac:picMk id="4" creationId="{496A73AE-6387-E9A7-D2A1-19379D5318E2}"/>
          </ac:picMkLst>
        </pc:picChg>
      </pc:sldChg>
      <pc:sldChg chg="addSp delSp modSp new mod">
        <pc:chgData name="Kang Wallter" userId="d5c269cbe9dbe8bc" providerId="LiveId" clId="{49524C9C-34F0-4679-A886-1D36B81C6CCE}" dt="2022-07-05T02:11:44.934" v="8420" actId="20577"/>
        <pc:sldMkLst>
          <pc:docMk/>
          <pc:sldMk cId="150072370" sldId="292"/>
        </pc:sldMkLst>
        <pc:spChg chg="del">
          <ac:chgData name="Kang Wallter" userId="d5c269cbe9dbe8bc" providerId="LiveId" clId="{49524C9C-34F0-4679-A886-1D36B81C6CCE}" dt="2022-07-05T02:09:53.552" v="8127" actId="478"/>
          <ac:spMkLst>
            <pc:docMk/>
            <pc:sldMk cId="150072370" sldId="292"/>
            <ac:spMk id="2" creationId="{127EA4C8-AC51-4337-9A06-2DD86DAF86E0}"/>
          </ac:spMkLst>
        </pc:spChg>
        <pc:spChg chg="del">
          <ac:chgData name="Kang Wallter" userId="d5c269cbe9dbe8bc" providerId="LiveId" clId="{49524C9C-34F0-4679-A886-1D36B81C6CCE}" dt="2022-07-05T02:09:53.552" v="8127" actId="478"/>
          <ac:spMkLst>
            <pc:docMk/>
            <pc:sldMk cId="150072370" sldId="292"/>
            <ac:spMk id="3" creationId="{CDA5C847-F84F-9902-7D54-4DE7D9803A23}"/>
          </ac:spMkLst>
        </pc:spChg>
        <pc:spChg chg="add mod">
          <ac:chgData name="Kang Wallter" userId="d5c269cbe9dbe8bc" providerId="LiveId" clId="{49524C9C-34F0-4679-A886-1D36B81C6CCE}" dt="2022-07-05T02:11:44.934" v="8420" actId="20577"/>
          <ac:spMkLst>
            <pc:docMk/>
            <pc:sldMk cId="150072370" sldId="292"/>
            <ac:spMk id="6" creationId="{A191151B-7220-C65A-950D-EFA1EE88169A}"/>
          </ac:spMkLst>
        </pc:spChg>
        <pc:picChg chg="add mod">
          <ac:chgData name="Kang Wallter" userId="d5c269cbe9dbe8bc" providerId="LiveId" clId="{49524C9C-34F0-4679-A886-1D36B81C6CCE}" dt="2022-07-05T02:10:00.595" v="8130" actId="14100"/>
          <ac:picMkLst>
            <pc:docMk/>
            <pc:sldMk cId="150072370" sldId="292"/>
            <ac:picMk id="4" creationId="{73E73234-D227-1D66-3431-4D8247810D70}"/>
          </ac:picMkLst>
        </pc:picChg>
        <pc:picChg chg="add mod">
          <ac:chgData name="Kang Wallter" userId="d5c269cbe9dbe8bc" providerId="LiveId" clId="{49524C9C-34F0-4679-A886-1D36B81C6CCE}" dt="2022-07-05T02:10:22.570" v="8134" actId="1076"/>
          <ac:picMkLst>
            <pc:docMk/>
            <pc:sldMk cId="150072370" sldId="292"/>
            <ac:picMk id="5" creationId="{ACC84F31-ABE7-41D4-12C4-E028ADE7C487}"/>
          </ac:picMkLst>
        </pc:picChg>
      </pc:sldChg>
      <pc:sldChg chg="addSp delSp modSp new mod">
        <pc:chgData name="Kang Wallter" userId="d5c269cbe9dbe8bc" providerId="LiveId" clId="{49524C9C-34F0-4679-A886-1D36B81C6CCE}" dt="2022-07-05T02:15:54.297" v="8477" actId="13822"/>
        <pc:sldMkLst>
          <pc:docMk/>
          <pc:sldMk cId="1011232675" sldId="293"/>
        </pc:sldMkLst>
        <pc:spChg chg="mod">
          <ac:chgData name="Kang Wallter" userId="d5c269cbe9dbe8bc" providerId="LiveId" clId="{49524C9C-34F0-4679-A886-1D36B81C6CCE}" dt="2022-07-05T02:12:06.071" v="8453" actId="20577"/>
          <ac:spMkLst>
            <pc:docMk/>
            <pc:sldMk cId="1011232675" sldId="293"/>
            <ac:spMk id="2" creationId="{AC6A253B-3230-79B0-F0D4-F427815178DB}"/>
          </ac:spMkLst>
        </pc:spChg>
        <pc:spChg chg="del">
          <ac:chgData name="Kang Wallter" userId="d5c269cbe9dbe8bc" providerId="LiveId" clId="{49524C9C-34F0-4679-A886-1D36B81C6CCE}" dt="2022-07-05T02:12:15.212" v="8454" actId="478"/>
          <ac:spMkLst>
            <pc:docMk/>
            <pc:sldMk cId="1011232675" sldId="293"/>
            <ac:spMk id="3" creationId="{6C7A375A-BD61-9FDF-E4B7-55DBBC2B818C}"/>
          </ac:spMkLst>
        </pc:spChg>
        <pc:spChg chg="add mod">
          <ac:chgData name="Kang Wallter" userId="d5c269cbe9dbe8bc" providerId="LiveId" clId="{49524C9C-34F0-4679-A886-1D36B81C6CCE}" dt="2022-07-05T02:15:36.207" v="8470" actId="1076"/>
          <ac:spMkLst>
            <pc:docMk/>
            <pc:sldMk cId="1011232675" sldId="293"/>
            <ac:spMk id="5" creationId="{DC9BD921-EEAC-A54E-32E2-6DE8AB592154}"/>
          </ac:spMkLst>
        </pc:spChg>
        <pc:spChg chg="add mod">
          <ac:chgData name="Kang Wallter" userId="d5c269cbe9dbe8bc" providerId="LiveId" clId="{49524C9C-34F0-4679-A886-1D36B81C6CCE}" dt="2022-07-05T02:15:54.297" v="8477" actId="13822"/>
          <ac:spMkLst>
            <pc:docMk/>
            <pc:sldMk cId="1011232675" sldId="293"/>
            <ac:spMk id="7" creationId="{B7D3053B-9FED-FC7C-E6E7-4F0C1E2A41CA}"/>
          </ac:spMkLst>
        </pc:spChg>
        <pc:picChg chg="add mod">
          <ac:chgData name="Kang Wallter" userId="d5c269cbe9dbe8bc" providerId="LiveId" clId="{49524C9C-34F0-4679-A886-1D36B81C6CCE}" dt="2022-07-05T02:13:17.460" v="8469" actId="1076"/>
          <ac:picMkLst>
            <pc:docMk/>
            <pc:sldMk cId="1011232675" sldId="293"/>
            <ac:picMk id="4" creationId="{D7C5035C-78C8-01BA-DB08-C37E2BB6EB42}"/>
          </ac:picMkLst>
        </pc:picChg>
      </pc:sldChg>
      <pc:sldChg chg="addSp delSp modSp new mod">
        <pc:chgData name="Kang Wallter" userId="d5c269cbe9dbe8bc" providerId="LiveId" clId="{49524C9C-34F0-4679-A886-1D36B81C6CCE}" dt="2022-07-05T02:17:36.278" v="8519" actId="1076"/>
        <pc:sldMkLst>
          <pc:docMk/>
          <pc:sldMk cId="4123642111" sldId="294"/>
        </pc:sldMkLst>
        <pc:spChg chg="mod">
          <ac:chgData name="Kang Wallter" userId="d5c269cbe9dbe8bc" providerId="LiveId" clId="{49524C9C-34F0-4679-A886-1D36B81C6CCE}" dt="2022-07-05T02:16:51.523" v="8506" actId="20577"/>
          <ac:spMkLst>
            <pc:docMk/>
            <pc:sldMk cId="4123642111" sldId="294"/>
            <ac:spMk id="2" creationId="{313B7A6A-D8B3-F041-5125-681B6F3BDA5E}"/>
          </ac:spMkLst>
        </pc:spChg>
        <pc:spChg chg="del">
          <ac:chgData name="Kang Wallter" userId="d5c269cbe9dbe8bc" providerId="LiveId" clId="{49524C9C-34F0-4679-A886-1D36B81C6CCE}" dt="2022-07-05T02:16:55.507" v="8507" actId="478"/>
          <ac:spMkLst>
            <pc:docMk/>
            <pc:sldMk cId="4123642111" sldId="294"/>
            <ac:spMk id="3" creationId="{C3561735-213C-168C-AE8D-C45A7F1A8D42}"/>
          </ac:spMkLst>
        </pc:spChg>
        <pc:spChg chg="add mod">
          <ac:chgData name="Kang Wallter" userId="d5c269cbe9dbe8bc" providerId="LiveId" clId="{49524C9C-34F0-4679-A886-1D36B81C6CCE}" dt="2022-07-05T02:17:14.156" v="8514" actId="1076"/>
          <ac:spMkLst>
            <pc:docMk/>
            <pc:sldMk cId="4123642111" sldId="294"/>
            <ac:spMk id="4" creationId="{EEB5FEEB-9E20-364C-2365-8C9E6FC9C850}"/>
          </ac:spMkLst>
        </pc:spChg>
        <pc:picChg chg="add mod">
          <ac:chgData name="Kang Wallter" userId="d5c269cbe9dbe8bc" providerId="LiveId" clId="{49524C9C-34F0-4679-A886-1D36B81C6CCE}" dt="2022-07-05T02:17:36.278" v="8519" actId="1076"/>
          <ac:picMkLst>
            <pc:docMk/>
            <pc:sldMk cId="4123642111" sldId="294"/>
            <ac:picMk id="5" creationId="{7F22DDCC-4116-1264-D41B-1C505F1F75E3}"/>
          </ac:picMkLst>
        </pc:picChg>
      </pc:sldChg>
      <pc:sldChg chg="addSp modSp new mod">
        <pc:chgData name="Kang Wallter" userId="d5c269cbe9dbe8bc" providerId="LiveId" clId="{49524C9C-34F0-4679-A886-1D36B81C6CCE}" dt="2022-07-05T02:21:05.144" v="8859" actId="1076"/>
        <pc:sldMkLst>
          <pc:docMk/>
          <pc:sldMk cId="3778385771" sldId="295"/>
        </pc:sldMkLst>
        <pc:spChg chg="mod">
          <ac:chgData name="Kang Wallter" userId="d5c269cbe9dbe8bc" providerId="LiveId" clId="{49524C9C-34F0-4679-A886-1D36B81C6CCE}" dt="2022-07-05T02:17:48.898" v="8541" actId="20577"/>
          <ac:spMkLst>
            <pc:docMk/>
            <pc:sldMk cId="3778385771" sldId="295"/>
            <ac:spMk id="2" creationId="{5A9E2A81-ACF9-8064-B409-06FA37D71E4C}"/>
          </ac:spMkLst>
        </pc:spChg>
        <pc:spChg chg="mod">
          <ac:chgData name="Kang Wallter" userId="d5c269cbe9dbe8bc" providerId="LiveId" clId="{49524C9C-34F0-4679-A886-1D36B81C6CCE}" dt="2022-07-05T02:19:43.198" v="8842" actId="404"/>
          <ac:spMkLst>
            <pc:docMk/>
            <pc:sldMk cId="3778385771" sldId="295"/>
            <ac:spMk id="3" creationId="{16989CFB-A512-4551-F405-6D9151E02485}"/>
          </ac:spMkLst>
        </pc:spChg>
        <pc:spChg chg="add mod">
          <ac:chgData name="Kang Wallter" userId="d5c269cbe9dbe8bc" providerId="LiveId" clId="{49524C9C-34F0-4679-A886-1D36B81C6CCE}" dt="2022-07-05T02:21:01.559" v="8858" actId="1076"/>
          <ac:spMkLst>
            <pc:docMk/>
            <pc:sldMk cId="3778385771" sldId="295"/>
            <ac:spMk id="5" creationId="{64757C6C-ACFA-56A9-9756-D8E3D767DEC7}"/>
          </ac:spMkLst>
        </pc:spChg>
        <pc:picChg chg="add mod">
          <ac:chgData name="Kang Wallter" userId="d5c269cbe9dbe8bc" providerId="LiveId" clId="{49524C9C-34F0-4679-A886-1D36B81C6CCE}" dt="2022-07-05T02:19:53.495" v="8845" actId="1076"/>
          <ac:picMkLst>
            <pc:docMk/>
            <pc:sldMk cId="3778385771" sldId="295"/>
            <ac:picMk id="4" creationId="{777ABEAC-EA11-B785-92D8-509359BD8797}"/>
          </ac:picMkLst>
        </pc:picChg>
        <pc:picChg chg="add mod">
          <ac:chgData name="Kang Wallter" userId="d5c269cbe9dbe8bc" providerId="LiveId" clId="{49524C9C-34F0-4679-A886-1D36B81C6CCE}" dt="2022-07-05T02:21:05.144" v="8859" actId="1076"/>
          <ac:picMkLst>
            <pc:docMk/>
            <pc:sldMk cId="3778385771" sldId="295"/>
            <ac:picMk id="6" creationId="{147E2DF6-4676-522C-3562-AE2EC42CFC20}"/>
          </ac:picMkLst>
        </pc:picChg>
      </pc:sldChg>
      <pc:sldChg chg="addSp delSp modSp new mod">
        <pc:chgData name="Kang Wallter" userId="d5c269cbe9dbe8bc" providerId="LiveId" clId="{49524C9C-34F0-4679-A886-1D36B81C6CCE}" dt="2022-07-05T02:23:18.657" v="8907" actId="1076"/>
        <pc:sldMkLst>
          <pc:docMk/>
          <pc:sldMk cId="2337693990" sldId="296"/>
        </pc:sldMkLst>
        <pc:spChg chg="mod">
          <ac:chgData name="Kang Wallter" userId="d5c269cbe9dbe8bc" providerId="LiveId" clId="{49524C9C-34F0-4679-A886-1D36B81C6CCE}" dt="2022-07-05T02:21:32.625" v="8894" actId="20577"/>
          <ac:spMkLst>
            <pc:docMk/>
            <pc:sldMk cId="2337693990" sldId="296"/>
            <ac:spMk id="2" creationId="{92DEBBFF-33B4-2A65-E524-C2FE713CCCF3}"/>
          </ac:spMkLst>
        </pc:spChg>
        <pc:spChg chg="mod">
          <ac:chgData name="Kang Wallter" userId="d5c269cbe9dbe8bc" providerId="LiveId" clId="{49524C9C-34F0-4679-A886-1D36B81C6CCE}" dt="2022-07-05T02:22:17.579" v="8901" actId="404"/>
          <ac:spMkLst>
            <pc:docMk/>
            <pc:sldMk cId="2337693990" sldId="296"/>
            <ac:spMk id="3" creationId="{653BA334-8590-F1B0-0F00-DA4AFF7499FF}"/>
          </ac:spMkLst>
        </pc:spChg>
        <pc:spChg chg="add mod">
          <ac:chgData name="Kang Wallter" userId="d5c269cbe9dbe8bc" providerId="LiveId" clId="{49524C9C-34F0-4679-A886-1D36B81C6CCE}" dt="2022-07-05T02:23:18.657" v="8907" actId="1076"/>
          <ac:spMkLst>
            <pc:docMk/>
            <pc:sldMk cId="2337693990" sldId="296"/>
            <ac:spMk id="5" creationId="{59DAC14E-C096-C85D-132E-68C8C0892F42}"/>
          </ac:spMkLst>
        </pc:spChg>
        <pc:spChg chg="add mod">
          <ac:chgData name="Kang Wallter" userId="d5c269cbe9dbe8bc" providerId="LiveId" clId="{49524C9C-34F0-4679-A886-1D36B81C6CCE}" dt="2022-07-05T02:23:18.657" v="8907" actId="1076"/>
          <ac:spMkLst>
            <pc:docMk/>
            <pc:sldMk cId="2337693990" sldId="296"/>
            <ac:spMk id="6" creationId="{222B99DE-CEEE-1342-F242-9A827F0A9BD5}"/>
          </ac:spMkLst>
        </pc:spChg>
        <pc:spChg chg="add mod">
          <ac:chgData name="Kang Wallter" userId="d5c269cbe9dbe8bc" providerId="LiveId" clId="{49524C9C-34F0-4679-A886-1D36B81C6CCE}" dt="2022-07-05T02:23:18.657" v="8907" actId="1076"/>
          <ac:spMkLst>
            <pc:docMk/>
            <pc:sldMk cId="2337693990" sldId="296"/>
            <ac:spMk id="9" creationId="{A78FB26E-E4E8-972D-C984-0E3A86E15ED2}"/>
          </ac:spMkLst>
        </pc:spChg>
        <pc:spChg chg="add mod">
          <ac:chgData name="Kang Wallter" userId="d5c269cbe9dbe8bc" providerId="LiveId" clId="{49524C9C-34F0-4679-A886-1D36B81C6CCE}" dt="2022-07-05T02:23:18.657" v="8907" actId="1076"/>
          <ac:spMkLst>
            <pc:docMk/>
            <pc:sldMk cId="2337693990" sldId="296"/>
            <ac:spMk id="12" creationId="{73164095-7645-DD23-705A-1B9C555D3464}"/>
          </ac:spMkLst>
        </pc:spChg>
        <pc:spChg chg="add mod">
          <ac:chgData name="Kang Wallter" userId="d5c269cbe9dbe8bc" providerId="LiveId" clId="{49524C9C-34F0-4679-A886-1D36B81C6CCE}" dt="2022-07-05T02:23:18.657" v="8907" actId="1076"/>
          <ac:spMkLst>
            <pc:docMk/>
            <pc:sldMk cId="2337693990" sldId="296"/>
            <ac:spMk id="14" creationId="{B494914F-C69F-FEE4-F6C9-EDBEA8C3842C}"/>
          </ac:spMkLst>
        </pc:spChg>
        <pc:spChg chg="add mod">
          <ac:chgData name="Kang Wallter" userId="d5c269cbe9dbe8bc" providerId="LiveId" clId="{49524C9C-34F0-4679-A886-1D36B81C6CCE}" dt="2022-07-05T02:23:18.657" v="8907" actId="1076"/>
          <ac:spMkLst>
            <pc:docMk/>
            <pc:sldMk cId="2337693990" sldId="296"/>
            <ac:spMk id="15" creationId="{31161DED-DEC7-DA5B-EFD0-D49AF32F059C}"/>
          </ac:spMkLst>
        </pc:spChg>
        <pc:spChg chg="add mod">
          <ac:chgData name="Kang Wallter" userId="d5c269cbe9dbe8bc" providerId="LiveId" clId="{49524C9C-34F0-4679-A886-1D36B81C6CCE}" dt="2022-07-05T02:23:18.657" v="8907" actId="1076"/>
          <ac:spMkLst>
            <pc:docMk/>
            <pc:sldMk cId="2337693990" sldId="296"/>
            <ac:spMk id="17" creationId="{23D18A54-1B12-A30D-FFB7-078CF0A4EAE3}"/>
          </ac:spMkLst>
        </pc:spChg>
        <pc:spChg chg="add mod">
          <ac:chgData name="Kang Wallter" userId="d5c269cbe9dbe8bc" providerId="LiveId" clId="{49524C9C-34F0-4679-A886-1D36B81C6CCE}" dt="2022-07-05T02:23:18.657" v="8907" actId="1076"/>
          <ac:spMkLst>
            <pc:docMk/>
            <pc:sldMk cId="2337693990" sldId="296"/>
            <ac:spMk id="18" creationId="{94A8D2A4-4DA2-A49D-A602-3EDF5718F89E}"/>
          </ac:spMkLst>
        </pc:spChg>
        <pc:picChg chg="add del mod">
          <ac:chgData name="Kang Wallter" userId="d5c269cbe9dbe8bc" providerId="LiveId" clId="{49524C9C-34F0-4679-A886-1D36B81C6CCE}" dt="2022-07-05T02:22:42.921" v="8905" actId="478"/>
          <ac:picMkLst>
            <pc:docMk/>
            <pc:sldMk cId="2337693990" sldId="296"/>
            <ac:picMk id="4" creationId="{43FE59B4-9AE2-8392-197B-597BF7A56AD4}"/>
          </ac:picMkLst>
        </pc:picChg>
        <pc:cxnChg chg="add mod">
          <ac:chgData name="Kang Wallter" userId="d5c269cbe9dbe8bc" providerId="LiveId" clId="{49524C9C-34F0-4679-A886-1D36B81C6CCE}" dt="2022-07-05T02:23:18.657" v="8907" actId="1076"/>
          <ac:cxnSpMkLst>
            <pc:docMk/>
            <pc:sldMk cId="2337693990" sldId="296"/>
            <ac:cxnSpMk id="7" creationId="{81F5739D-F903-3999-A872-049503AA1488}"/>
          </ac:cxnSpMkLst>
        </pc:cxnChg>
        <pc:cxnChg chg="add mod">
          <ac:chgData name="Kang Wallter" userId="d5c269cbe9dbe8bc" providerId="LiveId" clId="{49524C9C-34F0-4679-A886-1D36B81C6CCE}" dt="2022-07-05T02:23:18.657" v="8907" actId="1076"/>
          <ac:cxnSpMkLst>
            <pc:docMk/>
            <pc:sldMk cId="2337693990" sldId="296"/>
            <ac:cxnSpMk id="8" creationId="{F57FC109-E852-4F53-3BD4-A5768D887E49}"/>
          </ac:cxnSpMkLst>
        </pc:cxnChg>
        <pc:cxnChg chg="add mod">
          <ac:chgData name="Kang Wallter" userId="d5c269cbe9dbe8bc" providerId="LiveId" clId="{49524C9C-34F0-4679-A886-1D36B81C6CCE}" dt="2022-07-05T02:23:18.657" v="8907" actId="1076"/>
          <ac:cxnSpMkLst>
            <pc:docMk/>
            <pc:sldMk cId="2337693990" sldId="296"/>
            <ac:cxnSpMk id="10" creationId="{016FF86A-FD3B-D5AE-ADE5-D8108997CEEA}"/>
          </ac:cxnSpMkLst>
        </pc:cxnChg>
        <pc:cxnChg chg="add mod">
          <ac:chgData name="Kang Wallter" userId="d5c269cbe9dbe8bc" providerId="LiveId" clId="{49524C9C-34F0-4679-A886-1D36B81C6CCE}" dt="2022-07-05T02:23:18.657" v="8907" actId="1076"/>
          <ac:cxnSpMkLst>
            <pc:docMk/>
            <pc:sldMk cId="2337693990" sldId="296"/>
            <ac:cxnSpMk id="11" creationId="{A94BDDC7-0101-E541-A510-BCD186E24DC1}"/>
          </ac:cxnSpMkLst>
        </pc:cxnChg>
        <pc:cxnChg chg="add mod">
          <ac:chgData name="Kang Wallter" userId="d5c269cbe9dbe8bc" providerId="LiveId" clId="{49524C9C-34F0-4679-A886-1D36B81C6CCE}" dt="2022-07-05T02:23:18.657" v="8907" actId="1076"/>
          <ac:cxnSpMkLst>
            <pc:docMk/>
            <pc:sldMk cId="2337693990" sldId="296"/>
            <ac:cxnSpMk id="13" creationId="{C883B723-C9FD-04E1-12C8-9FDF4363642A}"/>
          </ac:cxnSpMkLst>
        </pc:cxnChg>
        <pc:cxnChg chg="add mod">
          <ac:chgData name="Kang Wallter" userId="d5c269cbe9dbe8bc" providerId="LiveId" clId="{49524C9C-34F0-4679-A886-1D36B81C6CCE}" dt="2022-07-05T02:23:18.657" v="8907" actId="1076"/>
          <ac:cxnSpMkLst>
            <pc:docMk/>
            <pc:sldMk cId="2337693990" sldId="296"/>
            <ac:cxnSpMk id="16" creationId="{57FB7CC1-C8FD-CE98-D47A-A7432EFD3B78}"/>
          </ac:cxnSpMkLst>
        </pc:cxnChg>
      </pc:sldChg>
      <pc:sldChg chg="addSp delSp modSp new mod">
        <pc:chgData name="Kang Wallter" userId="d5c269cbe9dbe8bc" providerId="LiveId" clId="{49524C9C-34F0-4679-A886-1D36B81C6CCE}" dt="2022-07-05T02:28:18.208" v="9163" actId="478"/>
        <pc:sldMkLst>
          <pc:docMk/>
          <pc:sldMk cId="3610590662" sldId="297"/>
        </pc:sldMkLst>
        <pc:spChg chg="mod">
          <ac:chgData name="Kang Wallter" userId="d5c269cbe9dbe8bc" providerId="LiveId" clId="{49524C9C-34F0-4679-A886-1D36B81C6CCE}" dt="2022-07-05T02:23:55.889" v="8951" actId="20577"/>
          <ac:spMkLst>
            <pc:docMk/>
            <pc:sldMk cId="3610590662" sldId="297"/>
            <ac:spMk id="2" creationId="{C46102A6-5754-B9F4-A102-3C88CD246BC2}"/>
          </ac:spMkLst>
        </pc:spChg>
        <pc:spChg chg="mod">
          <ac:chgData name="Kang Wallter" userId="d5c269cbe9dbe8bc" providerId="LiveId" clId="{49524C9C-34F0-4679-A886-1D36B81C6CCE}" dt="2022-07-05T02:26:38.772" v="9156" actId="1076"/>
          <ac:spMkLst>
            <pc:docMk/>
            <pc:sldMk cId="3610590662" sldId="297"/>
            <ac:spMk id="3" creationId="{6FCADE52-8863-D771-2338-845093CDA143}"/>
          </ac:spMkLst>
        </pc:spChg>
        <pc:picChg chg="add del mod">
          <ac:chgData name="Kang Wallter" userId="d5c269cbe9dbe8bc" providerId="LiveId" clId="{49524C9C-34F0-4679-A886-1D36B81C6CCE}" dt="2022-07-05T02:28:17.536" v="9162" actId="478"/>
          <ac:picMkLst>
            <pc:docMk/>
            <pc:sldMk cId="3610590662" sldId="297"/>
            <ac:picMk id="4" creationId="{B15C1008-910C-82BB-2E27-914C2F461337}"/>
          </ac:picMkLst>
        </pc:picChg>
        <pc:picChg chg="add del mod">
          <ac:chgData name="Kang Wallter" userId="d5c269cbe9dbe8bc" providerId="LiveId" clId="{49524C9C-34F0-4679-A886-1D36B81C6CCE}" dt="2022-07-05T02:28:18.208" v="9163" actId="478"/>
          <ac:picMkLst>
            <pc:docMk/>
            <pc:sldMk cId="3610590662" sldId="297"/>
            <ac:picMk id="5" creationId="{C57BBE97-E6FB-3EA7-A35D-26FB2A0B4680}"/>
          </ac:picMkLst>
        </pc:picChg>
        <pc:picChg chg="add del mod">
          <ac:chgData name="Kang Wallter" userId="d5c269cbe9dbe8bc" providerId="LiveId" clId="{49524C9C-34F0-4679-A886-1D36B81C6CCE}" dt="2022-07-05T02:28:13.658" v="9161" actId="478"/>
          <ac:picMkLst>
            <pc:docMk/>
            <pc:sldMk cId="3610590662" sldId="297"/>
            <ac:picMk id="6" creationId="{EA071593-6549-6F82-E9AA-A671DB8CACDD}"/>
          </ac:picMkLst>
        </pc:picChg>
      </pc:sldChg>
      <pc:sldChg chg="addSp delSp modSp new mod">
        <pc:chgData name="Kang Wallter" userId="d5c269cbe9dbe8bc" providerId="LiveId" clId="{49524C9C-34F0-4679-A886-1D36B81C6CCE}" dt="2022-07-05T02:28:34.134" v="9166"/>
        <pc:sldMkLst>
          <pc:docMk/>
          <pc:sldMk cId="3701648880" sldId="298"/>
        </pc:sldMkLst>
        <pc:spChg chg="del">
          <ac:chgData name="Kang Wallter" userId="d5c269cbe9dbe8bc" providerId="LiveId" clId="{49524C9C-34F0-4679-A886-1D36B81C6CCE}" dt="2022-07-05T02:28:24.479" v="9165" actId="478"/>
          <ac:spMkLst>
            <pc:docMk/>
            <pc:sldMk cId="3701648880" sldId="298"/>
            <ac:spMk id="2" creationId="{7ADFE354-2A7D-91E4-75F6-F55DB5361D02}"/>
          </ac:spMkLst>
        </pc:spChg>
        <pc:spChg chg="del">
          <ac:chgData name="Kang Wallter" userId="d5c269cbe9dbe8bc" providerId="LiveId" clId="{49524C9C-34F0-4679-A886-1D36B81C6CCE}" dt="2022-07-05T02:28:24.479" v="9165" actId="478"/>
          <ac:spMkLst>
            <pc:docMk/>
            <pc:sldMk cId="3701648880" sldId="298"/>
            <ac:spMk id="3" creationId="{DDB19A8F-07DB-1235-8B30-A52A24513CC6}"/>
          </ac:spMkLst>
        </pc:spChg>
        <pc:spChg chg="add mod">
          <ac:chgData name="Kang Wallter" userId="d5c269cbe9dbe8bc" providerId="LiveId" clId="{49524C9C-34F0-4679-A886-1D36B81C6CCE}" dt="2022-07-05T02:28:34.134" v="9166"/>
          <ac:spMkLst>
            <pc:docMk/>
            <pc:sldMk cId="3701648880" sldId="298"/>
            <ac:spMk id="6" creationId="{5B682973-194E-F806-1D7F-F5F4E99832C9}"/>
          </ac:spMkLst>
        </pc:spChg>
        <pc:spChg chg="add mod">
          <ac:chgData name="Kang Wallter" userId="d5c269cbe9dbe8bc" providerId="LiveId" clId="{49524C9C-34F0-4679-A886-1D36B81C6CCE}" dt="2022-07-05T02:28:34.134" v="9166"/>
          <ac:spMkLst>
            <pc:docMk/>
            <pc:sldMk cId="3701648880" sldId="298"/>
            <ac:spMk id="7" creationId="{E6239BDB-01B9-FE08-F236-4E95BFB54A03}"/>
          </ac:spMkLst>
        </pc:spChg>
        <pc:spChg chg="add mod">
          <ac:chgData name="Kang Wallter" userId="d5c269cbe9dbe8bc" providerId="LiveId" clId="{49524C9C-34F0-4679-A886-1D36B81C6CCE}" dt="2022-07-05T02:28:34.134" v="9166"/>
          <ac:spMkLst>
            <pc:docMk/>
            <pc:sldMk cId="3701648880" sldId="298"/>
            <ac:spMk id="8" creationId="{8B2C00D1-6BD5-6451-6C1F-44518987B81E}"/>
          </ac:spMkLst>
        </pc:spChg>
        <pc:spChg chg="add mod">
          <ac:chgData name="Kang Wallter" userId="d5c269cbe9dbe8bc" providerId="LiveId" clId="{49524C9C-34F0-4679-A886-1D36B81C6CCE}" dt="2022-07-05T02:28:34.134" v="9166"/>
          <ac:spMkLst>
            <pc:docMk/>
            <pc:sldMk cId="3701648880" sldId="298"/>
            <ac:spMk id="9" creationId="{16A3FBE9-87D9-4183-0F9A-D80F45226AEF}"/>
          </ac:spMkLst>
        </pc:spChg>
        <pc:spChg chg="add mod">
          <ac:chgData name="Kang Wallter" userId="d5c269cbe9dbe8bc" providerId="LiveId" clId="{49524C9C-34F0-4679-A886-1D36B81C6CCE}" dt="2022-07-05T02:28:34.134" v="9166"/>
          <ac:spMkLst>
            <pc:docMk/>
            <pc:sldMk cId="3701648880" sldId="298"/>
            <ac:spMk id="11" creationId="{81AF564C-409C-0546-4900-B11827EA82E2}"/>
          </ac:spMkLst>
        </pc:spChg>
        <pc:spChg chg="add mod">
          <ac:chgData name="Kang Wallter" userId="d5c269cbe9dbe8bc" providerId="LiveId" clId="{49524C9C-34F0-4679-A886-1D36B81C6CCE}" dt="2022-07-05T02:28:34.134" v="9166"/>
          <ac:spMkLst>
            <pc:docMk/>
            <pc:sldMk cId="3701648880" sldId="298"/>
            <ac:spMk id="13" creationId="{43473F9A-6EEF-15B7-096A-38C87DE08353}"/>
          </ac:spMkLst>
        </pc:spChg>
        <pc:spChg chg="add mod">
          <ac:chgData name="Kang Wallter" userId="d5c269cbe9dbe8bc" providerId="LiveId" clId="{49524C9C-34F0-4679-A886-1D36B81C6CCE}" dt="2022-07-05T02:28:34.134" v="9166"/>
          <ac:spMkLst>
            <pc:docMk/>
            <pc:sldMk cId="3701648880" sldId="298"/>
            <ac:spMk id="16" creationId="{9ADEA267-638A-8506-A9CC-737F9CA68BCA}"/>
          </ac:spMkLst>
        </pc:spChg>
        <pc:spChg chg="add mod">
          <ac:chgData name="Kang Wallter" userId="d5c269cbe9dbe8bc" providerId="LiveId" clId="{49524C9C-34F0-4679-A886-1D36B81C6CCE}" dt="2022-07-05T02:28:34.134" v="9166"/>
          <ac:spMkLst>
            <pc:docMk/>
            <pc:sldMk cId="3701648880" sldId="298"/>
            <ac:spMk id="18" creationId="{7971F1C8-CC7B-599F-1235-A57A7936BFDB}"/>
          </ac:spMkLst>
        </pc:spChg>
        <pc:spChg chg="add mod">
          <ac:chgData name="Kang Wallter" userId="d5c269cbe9dbe8bc" providerId="LiveId" clId="{49524C9C-34F0-4679-A886-1D36B81C6CCE}" dt="2022-07-05T02:28:34.134" v="9166"/>
          <ac:spMkLst>
            <pc:docMk/>
            <pc:sldMk cId="3701648880" sldId="298"/>
            <ac:spMk id="19" creationId="{FB573FE4-E8E0-892B-EF60-917661D73306}"/>
          </ac:spMkLst>
        </pc:spChg>
        <pc:spChg chg="add mod">
          <ac:chgData name="Kang Wallter" userId="d5c269cbe9dbe8bc" providerId="LiveId" clId="{49524C9C-34F0-4679-A886-1D36B81C6CCE}" dt="2022-07-05T02:28:34.134" v="9166"/>
          <ac:spMkLst>
            <pc:docMk/>
            <pc:sldMk cId="3701648880" sldId="298"/>
            <ac:spMk id="21" creationId="{1C606749-568B-D091-F6EB-0862226BC889}"/>
          </ac:spMkLst>
        </pc:spChg>
        <pc:spChg chg="add mod">
          <ac:chgData name="Kang Wallter" userId="d5c269cbe9dbe8bc" providerId="LiveId" clId="{49524C9C-34F0-4679-A886-1D36B81C6CCE}" dt="2022-07-05T02:28:34.134" v="9166"/>
          <ac:spMkLst>
            <pc:docMk/>
            <pc:sldMk cId="3701648880" sldId="298"/>
            <ac:spMk id="22" creationId="{673D4402-9C69-A60A-CF15-0FC692DC37A7}"/>
          </ac:spMkLst>
        </pc:spChg>
        <pc:spChg chg="add mod">
          <ac:chgData name="Kang Wallter" userId="d5c269cbe9dbe8bc" providerId="LiveId" clId="{49524C9C-34F0-4679-A886-1D36B81C6CCE}" dt="2022-07-05T02:28:34.134" v="9166"/>
          <ac:spMkLst>
            <pc:docMk/>
            <pc:sldMk cId="3701648880" sldId="298"/>
            <ac:spMk id="23" creationId="{79754C2F-8D31-5D1A-4C47-36B7B7DDC9CD}"/>
          </ac:spMkLst>
        </pc:spChg>
        <pc:spChg chg="add mod">
          <ac:chgData name="Kang Wallter" userId="d5c269cbe9dbe8bc" providerId="LiveId" clId="{49524C9C-34F0-4679-A886-1D36B81C6CCE}" dt="2022-07-05T02:28:34.134" v="9166"/>
          <ac:spMkLst>
            <pc:docMk/>
            <pc:sldMk cId="3701648880" sldId="298"/>
            <ac:spMk id="25" creationId="{F450E3BA-15A2-D9CA-806F-51AE77F49C6E}"/>
          </ac:spMkLst>
        </pc:spChg>
        <pc:picChg chg="add mod">
          <ac:chgData name="Kang Wallter" userId="d5c269cbe9dbe8bc" providerId="LiveId" clId="{49524C9C-34F0-4679-A886-1D36B81C6CCE}" dt="2022-07-05T02:28:34.134" v="9166"/>
          <ac:picMkLst>
            <pc:docMk/>
            <pc:sldMk cId="3701648880" sldId="298"/>
            <ac:picMk id="4" creationId="{8DE0F65E-17F9-EF24-F8F2-6A6102E515DE}"/>
          </ac:picMkLst>
        </pc:picChg>
        <pc:picChg chg="add mod">
          <ac:chgData name="Kang Wallter" userId="d5c269cbe9dbe8bc" providerId="LiveId" clId="{49524C9C-34F0-4679-A886-1D36B81C6CCE}" dt="2022-07-05T02:28:34.134" v="9166"/>
          <ac:picMkLst>
            <pc:docMk/>
            <pc:sldMk cId="3701648880" sldId="298"/>
            <ac:picMk id="5" creationId="{2F9178D0-7B2E-CE40-AA53-DCB5F8FDBA7A}"/>
          </ac:picMkLst>
        </pc:picChg>
        <pc:picChg chg="add mod">
          <ac:chgData name="Kang Wallter" userId="d5c269cbe9dbe8bc" providerId="LiveId" clId="{49524C9C-34F0-4679-A886-1D36B81C6CCE}" dt="2022-07-05T02:28:34.134" v="9166"/>
          <ac:picMkLst>
            <pc:docMk/>
            <pc:sldMk cId="3701648880" sldId="298"/>
            <ac:picMk id="12" creationId="{972A8DB7-5FF6-C376-074F-D73971E765D8}"/>
          </ac:picMkLst>
        </pc:picChg>
        <pc:picChg chg="add mod">
          <ac:chgData name="Kang Wallter" userId="d5c269cbe9dbe8bc" providerId="LiveId" clId="{49524C9C-34F0-4679-A886-1D36B81C6CCE}" dt="2022-07-05T02:28:34.134" v="9166"/>
          <ac:picMkLst>
            <pc:docMk/>
            <pc:sldMk cId="3701648880" sldId="298"/>
            <ac:picMk id="15" creationId="{2B2EDEE2-7489-4BFA-C996-B883CCB3EF1B}"/>
          </ac:picMkLst>
        </pc:picChg>
        <pc:cxnChg chg="add mod">
          <ac:chgData name="Kang Wallter" userId="d5c269cbe9dbe8bc" providerId="LiveId" clId="{49524C9C-34F0-4679-A886-1D36B81C6CCE}" dt="2022-07-05T02:28:34.134" v="9166"/>
          <ac:cxnSpMkLst>
            <pc:docMk/>
            <pc:sldMk cId="3701648880" sldId="298"/>
            <ac:cxnSpMk id="10" creationId="{9A692594-05A9-ACD5-47CE-1F60EEBA2313}"/>
          </ac:cxnSpMkLst>
        </pc:cxnChg>
        <pc:cxnChg chg="add mod">
          <ac:chgData name="Kang Wallter" userId="d5c269cbe9dbe8bc" providerId="LiveId" clId="{49524C9C-34F0-4679-A886-1D36B81C6CCE}" dt="2022-07-05T02:28:34.134" v="9166"/>
          <ac:cxnSpMkLst>
            <pc:docMk/>
            <pc:sldMk cId="3701648880" sldId="298"/>
            <ac:cxnSpMk id="14" creationId="{17A8C40C-11C0-CB22-C895-3841E9D59B65}"/>
          </ac:cxnSpMkLst>
        </pc:cxnChg>
        <pc:cxnChg chg="add mod">
          <ac:chgData name="Kang Wallter" userId="d5c269cbe9dbe8bc" providerId="LiveId" clId="{49524C9C-34F0-4679-A886-1D36B81C6CCE}" dt="2022-07-05T02:28:34.134" v="9166"/>
          <ac:cxnSpMkLst>
            <pc:docMk/>
            <pc:sldMk cId="3701648880" sldId="298"/>
            <ac:cxnSpMk id="17" creationId="{E9CFDFE6-9F7A-9B93-0144-6F04D1B86039}"/>
          </ac:cxnSpMkLst>
        </pc:cxnChg>
        <pc:cxnChg chg="add mod">
          <ac:chgData name="Kang Wallter" userId="d5c269cbe9dbe8bc" providerId="LiveId" clId="{49524C9C-34F0-4679-A886-1D36B81C6CCE}" dt="2022-07-05T02:28:34.134" v="9166"/>
          <ac:cxnSpMkLst>
            <pc:docMk/>
            <pc:sldMk cId="3701648880" sldId="298"/>
            <ac:cxnSpMk id="20" creationId="{D8880346-A0CD-02B6-CB05-E2625836B771}"/>
          </ac:cxnSpMkLst>
        </pc:cxnChg>
        <pc:cxnChg chg="add mod">
          <ac:chgData name="Kang Wallter" userId="d5c269cbe9dbe8bc" providerId="LiveId" clId="{49524C9C-34F0-4679-A886-1D36B81C6CCE}" dt="2022-07-05T02:28:34.134" v="9166"/>
          <ac:cxnSpMkLst>
            <pc:docMk/>
            <pc:sldMk cId="3701648880" sldId="298"/>
            <ac:cxnSpMk id="24" creationId="{561041FA-DAA8-E1B6-26DF-CE862D647A82}"/>
          </ac:cxnSpMkLst>
        </pc:cxnChg>
      </pc:sldChg>
      <pc:sldChg chg="addSp delSp modSp new mod">
        <pc:chgData name="Kang Wallter" userId="d5c269cbe9dbe8bc" providerId="LiveId" clId="{49524C9C-34F0-4679-A886-1D36B81C6CCE}" dt="2022-07-05T02:29:34.801" v="9211" actId="404"/>
        <pc:sldMkLst>
          <pc:docMk/>
          <pc:sldMk cId="1825606375" sldId="299"/>
        </pc:sldMkLst>
        <pc:spChg chg="mod">
          <ac:chgData name="Kang Wallter" userId="d5c269cbe9dbe8bc" providerId="LiveId" clId="{49524C9C-34F0-4679-A886-1D36B81C6CCE}" dt="2022-07-05T02:29:05.205" v="9193" actId="20577"/>
          <ac:spMkLst>
            <pc:docMk/>
            <pc:sldMk cId="1825606375" sldId="299"/>
            <ac:spMk id="2" creationId="{6AB21235-795E-8581-F509-13101759F256}"/>
          </ac:spMkLst>
        </pc:spChg>
        <pc:spChg chg="del">
          <ac:chgData name="Kang Wallter" userId="d5c269cbe9dbe8bc" providerId="LiveId" clId="{49524C9C-34F0-4679-A886-1D36B81C6CCE}" dt="2022-07-05T02:29:15.592" v="9194" actId="478"/>
          <ac:spMkLst>
            <pc:docMk/>
            <pc:sldMk cId="1825606375" sldId="299"/>
            <ac:spMk id="3" creationId="{71CE5066-B59B-F497-268E-D987E799BC64}"/>
          </ac:spMkLst>
        </pc:spChg>
        <pc:graphicFrameChg chg="add mod modGraphic">
          <ac:chgData name="Kang Wallter" userId="d5c269cbe9dbe8bc" providerId="LiveId" clId="{49524C9C-34F0-4679-A886-1D36B81C6CCE}" dt="2022-07-05T02:29:34.801" v="9211" actId="404"/>
          <ac:graphicFrameMkLst>
            <pc:docMk/>
            <pc:sldMk cId="1825606375" sldId="299"/>
            <ac:graphicFrameMk id="4" creationId="{AB9688C7-A1B0-8D98-67F5-E7E06C68809B}"/>
          </ac:graphicFrameMkLst>
        </pc:graphicFrameChg>
      </pc:sldChg>
      <pc:sldChg chg="new">
        <pc:chgData name="Kang Wallter" userId="d5c269cbe9dbe8bc" providerId="LiveId" clId="{49524C9C-34F0-4679-A886-1D36B81C6CCE}" dt="2022-07-05T02:29:44.021" v="9212" actId="680"/>
        <pc:sldMkLst>
          <pc:docMk/>
          <pc:sldMk cId="1913739670" sldId="300"/>
        </pc:sldMkLst>
      </pc:sldChg>
      <pc:sldChg chg="addSp delSp modSp new mod">
        <pc:chgData name="Kang Wallter" userId="d5c269cbe9dbe8bc" providerId="LiveId" clId="{49524C9C-34F0-4679-A886-1D36B81C6CCE}" dt="2022-07-05T02:40:45.503" v="9753" actId="14100"/>
        <pc:sldMkLst>
          <pc:docMk/>
          <pc:sldMk cId="576152973" sldId="301"/>
        </pc:sldMkLst>
        <pc:spChg chg="mod">
          <ac:chgData name="Kang Wallter" userId="d5c269cbe9dbe8bc" providerId="LiveId" clId="{49524C9C-34F0-4679-A886-1D36B81C6CCE}" dt="2022-07-05T02:30:12.940" v="9226" actId="20577"/>
          <ac:spMkLst>
            <pc:docMk/>
            <pc:sldMk cId="576152973" sldId="301"/>
            <ac:spMk id="2" creationId="{C7112550-B5FC-6D42-4AB6-BBC26D514D1E}"/>
          </ac:spMkLst>
        </pc:spChg>
        <pc:spChg chg="del mod">
          <ac:chgData name="Kang Wallter" userId="d5c269cbe9dbe8bc" providerId="LiveId" clId="{49524C9C-34F0-4679-A886-1D36B81C6CCE}" dt="2022-07-05T02:40:38.498" v="9751" actId="478"/>
          <ac:spMkLst>
            <pc:docMk/>
            <pc:sldMk cId="576152973" sldId="301"/>
            <ac:spMk id="3" creationId="{DBC0F0A3-FF7E-5123-9366-A722F3D659AD}"/>
          </ac:spMkLst>
        </pc:spChg>
        <pc:spChg chg="add mod">
          <ac:chgData name="Kang Wallter" userId="d5c269cbe9dbe8bc" providerId="LiveId" clId="{49524C9C-34F0-4679-A886-1D36B81C6CCE}" dt="2022-07-05T02:40:45.503" v="9753" actId="14100"/>
          <ac:spMkLst>
            <pc:docMk/>
            <pc:sldMk cId="576152973" sldId="301"/>
            <ac:spMk id="5" creationId="{05CB5128-0FF1-D1AB-848B-F20A7E0F2B35}"/>
          </ac:spMkLst>
        </pc:spChg>
      </pc:sldChg>
      <pc:sldChg chg="addSp modSp new mod">
        <pc:chgData name="Kang Wallter" userId="d5c269cbe9dbe8bc" providerId="LiveId" clId="{49524C9C-34F0-4679-A886-1D36B81C6CCE}" dt="2022-07-05T02:35:49.612" v="9630" actId="14100"/>
        <pc:sldMkLst>
          <pc:docMk/>
          <pc:sldMk cId="179397420" sldId="302"/>
        </pc:sldMkLst>
        <pc:spChg chg="mod">
          <ac:chgData name="Kang Wallter" userId="d5c269cbe9dbe8bc" providerId="LiveId" clId="{49524C9C-34F0-4679-A886-1D36B81C6CCE}" dt="2022-07-05T02:33:34.586" v="9392" actId="20577"/>
          <ac:spMkLst>
            <pc:docMk/>
            <pc:sldMk cId="179397420" sldId="302"/>
            <ac:spMk id="2" creationId="{76C36BEB-0F71-AFB1-A7D0-034392F1EAB0}"/>
          </ac:spMkLst>
        </pc:spChg>
        <pc:spChg chg="mod">
          <ac:chgData name="Kang Wallter" userId="d5c269cbe9dbe8bc" providerId="LiveId" clId="{49524C9C-34F0-4679-A886-1D36B81C6CCE}" dt="2022-07-05T02:35:49.612" v="9630" actId="14100"/>
          <ac:spMkLst>
            <pc:docMk/>
            <pc:sldMk cId="179397420" sldId="302"/>
            <ac:spMk id="3" creationId="{DB41D852-D83F-2D29-BC83-FF10EC9468BD}"/>
          </ac:spMkLst>
        </pc:spChg>
        <pc:picChg chg="add mod">
          <ac:chgData name="Kang Wallter" userId="d5c269cbe9dbe8bc" providerId="LiveId" clId="{49524C9C-34F0-4679-A886-1D36B81C6CCE}" dt="2022-07-05T02:33:50.780" v="9397" actId="1076"/>
          <ac:picMkLst>
            <pc:docMk/>
            <pc:sldMk cId="179397420" sldId="302"/>
            <ac:picMk id="4" creationId="{779E2A5F-CF2E-3110-A739-540A84A25A78}"/>
          </ac:picMkLst>
        </pc:picChg>
      </pc:sldChg>
      <pc:sldChg chg="addSp modSp new mod">
        <pc:chgData name="Kang Wallter" userId="d5c269cbe9dbe8bc" providerId="LiveId" clId="{49524C9C-34F0-4679-A886-1D36B81C6CCE}" dt="2022-07-05T02:38:56.409" v="9717" actId="1076"/>
        <pc:sldMkLst>
          <pc:docMk/>
          <pc:sldMk cId="30619013" sldId="303"/>
        </pc:sldMkLst>
        <pc:spChg chg="mod">
          <ac:chgData name="Kang Wallter" userId="d5c269cbe9dbe8bc" providerId="LiveId" clId="{49524C9C-34F0-4679-A886-1D36B81C6CCE}" dt="2022-07-05T02:36:08.520" v="9678" actId="20577"/>
          <ac:spMkLst>
            <pc:docMk/>
            <pc:sldMk cId="30619013" sldId="303"/>
            <ac:spMk id="2" creationId="{F1342F63-BCEF-8AEA-D028-76C89470F13B}"/>
          </ac:spMkLst>
        </pc:spChg>
        <pc:spChg chg="mod">
          <ac:chgData name="Kang Wallter" userId="d5c269cbe9dbe8bc" providerId="LiveId" clId="{49524C9C-34F0-4679-A886-1D36B81C6CCE}" dt="2022-07-05T02:38:47.204" v="9712" actId="20577"/>
          <ac:spMkLst>
            <pc:docMk/>
            <pc:sldMk cId="30619013" sldId="303"/>
            <ac:spMk id="3" creationId="{44CACF06-8406-9F85-6533-97F10A26EB27}"/>
          </ac:spMkLst>
        </pc:spChg>
        <pc:spChg chg="add mod">
          <ac:chgData name="Kang Wallter" userId="d5c269cbe9dbe8bc" providerId="LiveId" clId="{49524C9C-34F0-4679-A886-1D36B81C6CCE}" dt="2022-07-05T02:38:56.409" v="9717" actId="1076"/>
          <ac:spMkLst>
            <pc:docMk/>
            <pc:sldMk cId="30619013" sldId="303"/>
            <ac:spMk id="5" creationId="{8EC647F8-DC28-9D46-448B-0EF22CA6DAE4}"/>
          </ac:spMkLst>
        </pc:spChg>
      </pc:sldChg>
      <pc:sldChg chg="addSp delSp modSp new mod">
        <pc:chgData name="Kang Wallter" userId="d5c269cbe9dbe8bc" providerId="LiveId" clId="{49524C9C-34F0-4679-A886-1D36B81C6CCE}" dt="2022-07-05T02:39:52.635" v="9728" actId="1076"/>
        <pc:sldMkLst>
          <pc:docMk/>
          <pc:sldMk cId="1810852351" sldId="304"/>
        </pc:sldMkLst>
        <pc:spChg chg="del">
          <ac:chgData name="Kang Wallter" userId="d5c269cbe9dbe8bc" providerId="LiveId" clId="{49524C9C-34F0-4679-A886-1D36B81C6CCE}" dt="2022-07-05T02:39:03.263" v="9719" actId="478"/>
          <ac:spMkLst>
            <pc:docMk/>
            <pc:sldMk cId="1810852351" sldId="304"/>
            <ac:spMk id="2" creationId="{408A308E-ADC2-ECA9-1BB8-143E78BC887C}"/>
          </ac:spMkLst>
        </pc:spChg>
        <pc:spChg chg="del">
          <ac:chgData name="Kang Wallter" userId="d5c269cbe9dbe8bc" providerId="LiveId" clId="{49524C9C-34F0-4679-A886-1D36B81C6CCE}" dt="2022-07-05T02:39:03.263" v="9719" actId="478"/>
          <ac:spMkLst>
            <pc:docMk/>
            <pc:sldMk cId="1810852351" sldId="304"/>
            <ac:spMk id="3" creationId="{98BF58AE-4650-BE2A-F024-E6E333DB4478}"/>
          </ac:spMkLst>
        </pc:spChg>
        <pc:spChg chg="add mod">
          <ac:chgData name="Kang Wallter" userId="d5c269cbe9dbe8bc" providerId="LiveId" clId="{49524C9C-34F0-4679-A886-1D36B81C6CCE}" dt="2022-07-05T02:39:52.635" v="9728" actId="1076"/>
          <ac:spMkLst>
            <pc:docMk/>
            <pc:sldMk cId="1810852351" sldId="304"/>
            <ac:spMk id="5" creationId="{EAD0933A-6E5A-A712-372A-863907C817FF}"/>
          </ac:spMkLst>
        </pc:spChg>
        <pc:picChg chg="add mod">
          <ac:chgData name="Kang Wallter" userId="d5c269cbe9dbe8bc" providerId="LiveId" clId="{49524C9C-34F0-4679-A886-1D36B81C6CCE}" dt="2022-07-05T02:39:27.317" v="9721" actId="1076"/>
          <ac:picMkLst>
            <pc:docMk/>
            <pc:sldMk cId="1810852351" sldId="304"/>
            <ac:picMk id="4" creationId="{EAA0B861-6757-CEFD-FBAE-EC642C69EB76}"/>
          </ac:picMkLst>
        </pc:picChg>
      </pc:sldChg>
      <pc:sldChg chg="addSp modSp new mod">
        <pc:chgData name="Kang Wallter" userId="d5c269cbe9dbe8bc" providerId="LiveId" clId="{49524C9C-34F0-4679-A886-1D36B81C6CCE}" dt="2022-07-05T02:41:13.494" v="9761" actId="14100"/>
        <pc:sldMkLst>
          <pc:docMk/>
          <pc:sldMk cId="3360721140" sldId="305"/>
        </pc:sldMkLst>
        <pc:spChg chg="mod">
          <ac:chgData name="Kang Wallter" userId="d5c269cbe9dbe8bc" providerId="LiveId" clId="{49524C9C-34F0-4679-A886-1D36B81C6CCE}" dt="2022-07-05T02:40:12.107" v="9747" actId="20577"/>
          <ac:spMkLst>
            <pc:docMk/>
            <pc:sldMk cId="3360721140" sldId="305"/>
            <ac:spMk id="2" creationId="{7F32C3FD-F9B2-1113-6215-8AB5DAA61F56}"/>
          </ac:spMkLst>
        </pc:spChg>
        <pc:spChg chg="mod">
          <ac:chgData name="Kang Wallter" userId="d5c269cbe9dbe8bc" providerId="LiveId" clId="{49524C9C-34F0-4679-A886-1D36B81C6CCE}" dt="2022-07-05T02:40:58.871" v="9754"/>
          <ac:spMkLst>
            <pc:docMk/>
            <pc:sldMk cId="3360721140" sldId="305"/>
            <ac:spMk id="3" creationId="{94C535A1-9C4F-133C-5F7E-F9BC40226839}"/>
          </ac:spMkLst>
        </pc:spChg>
        <pc:graphicFrameChg chg="add mod modGraphic">
          <ac:chgData name="Kang Wallter" userId="d5c269cbe9dbe8bc" providerId="LiveId" clId="{49524C9C-34F0-4679-A886-1D36B81C6CCE}" dt="2022-07-05T02:41:13.494" v="9761" actId="14100"/>
          <ac:graphicFrameMkLst>
            <pc:docMk/>
            <pc:sldMk cId="3360721140" sldId="305"/>
            <ac:graphicFrameMk id="4" creationId="{08D005AF-D960-DECE-859E-F78581A0EEB6}"/>
          </ac:graphicFrameMkLst>
        </pc:graphicFrameChg>
      </pc:sldChg>
      <pc:sldChg chg="addSp modSp new mod">
        <pc:chgData name="Kang Wallter" userId="d5c269cbe9dbe8bc" providerId="LiveId" clId="{49524C9C-34F0-4679-A886-1D36B81C6CCE}" dt="2022-07-05T02:42:38.432" v="9921" actId="1076"/>
        <pc:sldMkLst>
          <pc:docMk/>
          <pc:sldMk cId="3102212027" sldId="306"/>
        </pc:sldMkLst>
        <pc:spChg chg="mod">
          <ac:chgData name="Kang Wallter" userId="d5c269cbe9dbe8bc" providerId="LiveId" clId="{49524C9C-34F0-4679-A886-1D36B81C6CCE}" dt="2022-07-05T02:41:30.569" v="9801" actId="20577"/>
          <ac:spMkLst>
            <pc:docMk/>
            <pc:sldMk cId="3102212027" sldId="306"/>
            <ac:spMk id="2" creationId="{F9212A81-9F9C-9FD4-B3C0-12196F0097D7}"/>
          </ac:spMkLst>
        </pc:spChg>
        <pc:spChg chg="mod">
          <ac:chgData name="Kang Wallter" userId="d5c269cbe9dbe8bc" providerId="LiveId" clId="{49524C9C-34F0-4679-A886-1D36B81C6CCE}" dt="2022-07-05T02:42:12.710" v="9912" actId="404"/>
          <ac:spMkLst>
            <pc:docMk/>
            <pc:sldMk cId="3102212027" sldId="306"/>
            <ac:spMk id="3" creationId="{4ABE555C-8C03-C200-2433-38ED89A88514}"/>
          </ac:spMkLst>
        </pc:spChg>
        <pc:graphicFrameChg chg="add mod modGraphic">
          <ac:chgData name="Kang Wallter" userId="d5c269cbe9dbe8bc" providerId="LiveId" clId="{49524C9C-34F0-4679-A886-1D36B81C6CCE}" dt="2022-07-05T02:42:38.432" v="9921" actId="1076"/>
          <ac:graphicFrameMkLst>
            <pc:docMk/>
            <pc:sldMk cId="3102212027" sldId="306"/>
            <ac:graphicFrameMk id="4" creationId="{B9C8C4BF-3F52-D4A1-89FB-D4E4FE4E58BE}"/>
          </ac:graphicFrameMkLst>
        </pc:graphicFrameChg>
      </pc:sldChg>
      <pc:sldChg chg="modSp new mod">
        <pc:chgData name="Kang Wallter" userId="d5c269cbe9dbe8bc" providerId="LiveId" clId="{49524C9C-34F0-4679-A886-1D36B81C6CCE}" dt="2022-07-05T02:43:17.406" v="9946" actId="20577"/>
        <pc:sldMkLst>
          <pc:docMk/>
          <pc:sldMk cId="1676152646" sldId="307"/>
        </pc:sldMkLst>
        <pc:spChg chg="mod">
          <ac:chgData name="Kang Wallter" userId="d5c269cbe9dbe8bc" providerId="LiveId" clId="{49524C9C-34F0-4679-A886-1D36B81C6CCE}" dt="2022-07-05T02:43:17.406" v="9946" actId="20577"/>
          <ac:spMkLst>
            <pc:docMk/>
            <pc:sldMk cId="1676152646" sldId="307"/>
            <ac:spMk id="2" creationId="{92770DBB-DB9D-3C0E-7755-B04C0BD843CE}"/>
          </ac:spMkLst>
        </pc:spChg>
      </pc:sldChg>
      <pc:sldChg chg="addSp modSp new mod">
        <pc:chgData name="Kang Wallter" userId="d5c269cbe9dbe8bc" providerId="LiveId" clId="{49524C9C-34F0-4679-A886-1D36B81C6CCE}" dt="2022-07-05T02:46:54.338" v="10175" actId="1076"/>
        <pc:sldMkLst>
          <pc:docMk/>
          <pc:sldMk cId="4056819437" sldId="308"/>
        </pc:sldMkLst>
        <pc:spChg chg="mod">
          <ac:chgData name="Kang Wallter" userId="d5c269cbe9dbe8bc" providerId="LiveId" clId="{49524C9C-34F0-4679-A886-1D36B81C6CCE}" dt="2022-07-05T02:43:45.824" v="9998" actId="20577"/>
          <ac:spMkLst>
            <pc:docMk/>
            <pc:sldMk cId="4056819437" sldId="308"/>
            <ac:spMk id="2" creationId="{78425F92-488B-2863-8D4B-8E03A30A318B}"/>
          </ac:spMkLst>
        </pc:spChg>
        <pc:spChg chg="mod">
          <ac:chgData name="Kang Wallter" userId="d5c269cbe9dbe8bc" providerId="LiveId" clId="{49524C9C-34F0-4679-A886-1D36B81C6CCE}" dt="2022-07-05T02:45:52.857" v="10155" actId="20577"/>
          <ac:spMkLst>
            <pc:docMk/>
            <pc:sldMk cId="4056819437" sldId="308"/>
            <ac:spMk id="3" creationId="{20F41C18-1309-012C-72B6-82B734E30275}"/>
          </ac:spMkLst>
        </pc:spChg>
        <pc:spChg chg="add mod">
          <ac:chgData name="Kang Wallter" userId="d5c269cbe9dbe8bc" providerId="LiveId" clId="{49524C9C-34F0-4679-A886-1D36B81C6CCE}" dt="2022-07-05T02:46:54.338" v="10175" actId="1076"/>
          <ac:spMkLst>
            <pc:docMk/>
            <pc:sldMk cId="4056819437" sldId="308"/>
            <ac:spMk id="4" creationId="{49651792-056B-9024-46AD-53E4FC3D3247}"/>
          </ac:spMkLst>
        </pc:spChg>
        <pc:spChg chg="add mod">
          <ac:chgData name="Kang Wallter" userId="d5c269cbe9dbe8bc" providerId="LiveId" clId="{49524C9C-34F0-4679-A886-1D36B81C6CCE}" dt="2022-07-05T02:46:54.338" v="10175" actId="1076"/>
          <ac:spMkLst>
            <pc:docMk/>
            <pc:sldMk cId="4056819437" sldId="308"/>
            <ac:spMk id="5" creationId="{DC1652E8-8FC9-6251-ADFC-B462D08AECEE}"/>
          </ac:spMkLst>
        </pc:spChg>
        <pc:spChg chg="add mod">
          <ac:chgData name="Kang Wallter" userId="d5c269cbe9dbe8bc" providerId="LiveId" clId="{49524C9C-34F0-4679-A886-1D36B81C6CCE}" dt="2022-07-05T02:46:54.338" v="10175" actId="1076"/>
          <ac:spMkLst>
            <pc:docMk/>
            <pc:sldMk cId="4056819437" sldId="308"/>
            <ac:spMk id="6" creationId="{8A1603CB-B9FC-AC75-84C1-F013EB84A86A}"/>
          </ac:spMkLst>
        </pc:spChg>
        <pc:spChg chg="add mod">
          <ac:chgData name="Kang Wallter" userId="d5c269cbe9dbe8bc" providerId="LiveId" clId="{49524C9C-34F0-4679-A886-1D36B81C6CCE}" dt="2022-07-05T02:46:54.338" v="10175" actId="1076"/>
          <ac:spMkLst>
            <pc:docMk/>
            <pc:sldMk cId="4056819437" sldId="308"/>
            <ac:spMk id="7" creationId="{4BA28043-4C5F-9419-4F24-1325D8F42D1F}"/>
          </ac:spMkLst>
        </pc:spChg>
        <pc:spChg chg="add mod">
          <ac:chgData name="Kang Wallter" userId="d5c269cbe9dbe8bc" providerId="LiveId" clId="{49524C9C-34F0-4679-A886-1D36B81C6CCE}" dt="2022-07-05T02:46:54.338" v="10175" actId="1076"/>
          <ac:spMkLst>
            <pc:docMk/>
            <pc:sldMk cId="4056819437" sldId="308"/>
            <ac:spMk id="11" creationId="{95106346-0A03-CBAF-2747-5CB10A9AAFED}"/>
          </ac:spMkLst>
        </pc:spChg>
        <pc:spChg chg="add mod">
          <ac:chgData name="Kang Wallter" userId="d5c269cbe9dbe8bc" providerId="LiveId" clId="{49524C9C-34F0-4679-A886-1D36B81C6CCE}" dt="2022-07-05T02:46:54.338" v="10175" actId="1076"/>
          <ac:spMkLst>
            <pc:docMk/>
            <pc:sldMk cId="4056819437" sldId="308"/>
            <ac:spMk id="12" creationId="{0A08B262-B720-4AA6-FBA9-6C848E3EBA02}"/>
          </ac:spMkLst>
        </pc:spChg>
        <pc:spChg chg="add mod">
          <ac:chgData name="Kang Wallter" userId="d5c269cbe9dbe8bc" providerId="LiveId" clId="{49524C9C-34F0-4679-A886-1D36B81C6CCE}" dt="2022-07-05T02:46:54.338" v="10175" actId="1076"/>
          <ac:spMkLst>
            <pc:docMk/>
            <pc:sldMk cId="4056819437" sldId="308"/>
            <ac:spMk id="13" creationId="{57A593B4-59A8-FCE2-4975-9EE94E52F370}"/>
          </ac:spMkLst>
        </pc:spChg>
        <pc:spChg chg="add mod">
          <ac:chgData name="Kang Wallter" userId="d5c269cbe9dbe8bc" providerId="LiveId" clId="{49524C9C-34F0-4679-A886-1D36B81C6CCE}" dt="2022-07-05T02:46:54.338" v="10175" actId="1076"/>
          <ac:spMkLst>
            <pc:docMk/>
            <pc:sldMk cId="4056819437" sldId="308"/>
            <ac:spMk id="14" creationId="{F5D26FDF-DBA0-3846-804D-68BBC6BBA7B3}"/>
          </ac:spMkLst>
        </pc:spChg>
        <pc:cxnChg chg="add mod">
          <ac:chgData name="Kang Wallter" userId="d5c269cbe9dbe8bc" providerId="LiveId" clId="{49524C9C-34F0-4679-A886-1D36B81C6CCE}" dt="2022-07-05T02:46:54.338" v="10175" actId="1076"/>
          <ac:cxnSpMkLst>
            <pc:docMk/>
            <pc:sldMk cId="4056819437" sldId="308"/>
            <ac:cxnSpMk id="8" creationId="{E804CAF6-32E0-ACF5-33CD-40BC7ECAC201}"/>
          </ac:cxnSpMkLst>
        </pc:cxnChg>
        <pc:cxnChg chg="add mod">
          <ac:chgData name="Kang Wallter" userId="d5c269cbe9dbe8bc" providerId="LiveId" clId="{49524C9C-34F0-4679-A886-1D36B81C6CCE}" dt="2022-07-05T02:46:54.338" v="10175" actId="1076"/>
          <ac:cxnSpMkLst>
            <pc:docMk/>
            <pc:sldMk cId="4056819437" sldId="308"/>
            <ac:cxnSpMk id="9" creationId="{96369932-1292-D488-8A81-C44B1D431776}"/>
          </ac:cxnSpMkLst>
        </pc:cxnChg>
        <pc:cxnChg chg="add mod">
          <ac:chgData name="Kang Wallter" userId="d5c269cbe9dbe8bc" providerId="LiveId" clId="{49524C9C-34F0-4679-A886-1D36B81C6CCE}" dt="2022-07-05T02:46:54.338" v="10175" actId="1076"/>
          <ac:cxnSpMkLst>
            <pc:docMk/>
            <pc:sldMk cId="4056819437" sldId="308"/>
            <ac:cxnSpMk id="10" creationId="{BCE7D2DC-3443-9649-740A-008643A7E906}"/>
          </ac:cxnSpMkLst>
        </pc:cxnChg>
      </pc:sldChg>
      <pc:sldChg chg="modSp new mod">
        <pc:chgData name="Kang Wallter" userId="d5c269cbe9dbe8bc" providerId="LiveId" clId="{49524C9C-34F0-4679-A886-1D36B81C6CCE}" dt="2022-07-05T02:47:29.291" v="10195" actId="12"/>
        <pc:sldMkLst>
          <pc:docMk/>
          <pc:sldMk cId="3554452984" sldId="309"/>
        </pc:sldMkLst>
        <pc:spChg chg="mod">
          <ac:chgData name="Kang Wallter" userId="d5c269cbe9dbe8bc" providerId="LiveId" clId="{49524C9C-34F0-4679-A886-1D36B81C6CCE}" dt="2022-07-05T02:47:10.646" v="10191" actId="20577"/>
          <ac:spMkLst>
            <pc:docMk/>
            <pc:sldMk cId="3554452984" sldId="309"/>
            <ac:spMk id="2" creationId="{2ACB3A0B-3919-5B63-F6CF-0C4C58A03843}"/>
          </ac:spMkLst>
        </pc:spChg>
        <pc:spChg chg="mod">
          <ac:chgData name="Kang Wallter" userId="d5c269cbe9dbe8bc" providerId="LiveId" clId="{49524C9C-34F0-4679-A886-1D36B81C6CCE}" dt="2022-07-05T02:47:29.291" v="10195" actId="12"/>
          <ac:spMkLst>
            <pc:docMk/>
            <pc:sldMk cId="3554452984" sldId="309"/>
            <ac:spMk id="3" creationId="{738BD632-0F61-D1D3-8CB2-AC7174F3F005}"/>
          </ac:spMkLst>
        </pc:spChg>
      </pc:sldChg>
      <pc:sldChg chg="modSp new mod">
        <pc:chgData name="Kang Wallter" userId="d5c269cbe9dbe8bc" providerId="LiveId" clId="{49524C9C-34F0-4679-A886-1D36B81C6CCE}" dt="2022-07-05T02:55:25.759" v="10667" actId="20577"/>
        <pc:sldMkLst>
          <pc:docMk/>
          <pc:sldMk cId="2301944852" sldId="310"/>
        </pc:sldMkLst>
        <pc:spChg chg="mod">
          <ac:chgData name="Kang Wallter" userId="d5c269cbe9dbe8bc" providerId="LiveId" clId="{49524C9C-34F0-4679-A886-1D36B81C6CCE}" dt="2022-07-05T02:48:00.957" v="10252" actId="20577"/>
          <ac:spMkLst>
            <pc:docMk/>
            <pc:sldMk cId="2301944852" sldId="310"/>
            <ac:spMk id="2" creationId="{6FB61EF7-6D7D-8D1D-02F3-AB60C4E481E1}"/>
          </ac:spMkLst>
        </pc:spChg>
        <pc:spChg chg="mod">
          <ac:chgData name="Kang Wallter" userId="d5c269cbe9dbe8bc" providerId="LiveId" clId="{49524C9C-34F0-4679-A886-1D36B81C6CCE}" dt="2022-07-05T02:55:25.759" v="10667" actId="20577"/>
          <ac:spMkLst>
            <pc:docMk/>
            <pc:sldMk cId="2301944852" sldId="310"/>
            <ac:spMk id="3" creationId="{2B31698F-8E22-E623-A337-65946A8A78DF}"/>
          </ac:spMkLst>
        </pc:spChg>
      </pc:sldChg>
      <pc:sldChg chg="addSp delSp modSp new mod">
        <pc:chgData name="Kang Wallter" userId="d5c269cbe9dbe8bc" providerId="LiveId" clId="{49524C9C-34F0-4679-A886-1D36B81C6CCE}" dt="2022-07-05T02:58:39.855" v="11097" actId="1076"/>
        <pc:sldMkLst>
          <pc:docMk/>
          <pc:sldMk cId="131666713" sldId="311"/>
        </pc:sldMkLst>
        <pc:spChg chg="mod">
          <ac:chgData name="Kang Wallter" userId="d5c269cbe9dbe8bc" providerId="LiveId" clId="{49524C9C-34F0-4679-A886-1D36B81C6CCE}" dt="2022-07-05T02:55:56.481" v="10684" actId="20577"/>
          <ac:spMkLst>
            <pc:docMk/>
            <pc:sldMk cId="131666713" sldId="311"/>
            <ac:spMk id="2" creationId="{D167D981-672E-F0F7-66F3-ED0CCBA2B74F}"/>
          </ac:spMkLst>
        </pc:spChg>
        <pc:spChg chg="mod">
          <ac:chgData name="Kang Wallter" userId="d5c269cbe9dbe8bc" providerId="LiveId" clId="{49524C9C-34F0-4679-A886-1D36B81C6CCE}" dt="2022-07-05T02:57:53.284" v="11090" actId="20577"/>
          <ac:spMkLst>
            <pc:docMk/>
            <pc:sldMk cId="131666713" sldId="311"/>
            <ac:spMk id="3" creationId="{0E289D57-894A-692F-B0BF-67F3F1BF9F6A}"/>
          </ac:spMkLst>
        </pc:spChg>
        <pc:spChg chg="add mod">
          <ac:chgData name="Kang Wallter" userId="d5c269cbe9dbe8bc" providerId="LiveId" clId="{49524C9C-34F0-4679-A886-1D36B81C6CCE}" dt="2022-07-05T02:58:39.855" v="11097" actId="1076"/>
          <ac:spMkLst>
            <pc:docMk/>
            <pc:sldMk cId="131666713" sldId="311"/>
            <ac:spMk id="8" creationId="{A826D3B3-F232-0EE5-5706-55F1AC3E066A}"/>
          </ac:spMkLst>
        </pc:spChg>
        <pc:spChg chg="add mod">
          <ac:chgData name="Kang Wallter" userId="d5c269cbe9dbe8bc" providerId="LiveId" clId="{49524C9C-34F0-4679-A886-1D36B81C6CCE}" dt="2022-07-05T02:58:39.855" v="11097" actId="1076"/>
          <ac:spMkLst>
            <pc:docMk/>
            <pc:sldMk cId="131666713" sldId="311"/>
            <ac:spMk id="9" creationId="{28389BF8-8F49-166F-E9A2-15FF2A8BB8BD}"/>
          </ac:spMkLst>
        </pc:spChg>
        <pc:spChg chg="add mod">
          <ac:chgData name="Kang Wallter" userId="d5c269cbe9dbe8bc" providerId="LiveId" clId="{49524C9C-34F0-4679-A886-1D36B81C6CCE}" dt="2022-07-05T02:58:39.855" v="11097" actId="1076"/>
          <ac:spMkLst>
            <pc:docMk/>
            <pc:sldMk cId="131666713" sldId="311"/>
            <ac:spMk id="10" creationId="{8D13C6D3-9F4B-437B-1326-C68E9A07DCE8}"/>
          </ac:spMkLst>
        </pc:spChg>
        <pc:spChg chg="add mod">
          <ac:chgData name="Kang Wallter" userId="d5c269cbe9dbe8bc" providerId="LiveId" clId="{49524C9C-34F0-4679-A886-1D36B81C6CCE}" dt="2022-07-05T02:58:39.855" v="11097" actId="1076"/>
          <ac:spMkLst>
            <pc:docMk/>
            <pc:sldMk cId="131666713" sldId="311"/>
            <ac:spMk id="11" creationId="{CCEE3861-8B09-719B-71B5-2C2D4DD4D4EB}"/>
          </ac:spMkLst>
        </pc:spChg>
        <pc:spChg chg="add mod">
          <ac:chgData name="Kang Wallter" userId="d5c269cbe9dbe8bc" providerId="LiveId" clId="{49524C9C-34F0-4679-A886-1D36B81C6CCE}" dt="2022-07-05T02:58:39.855" v="11097" actId="1076"/>
          <ac:spMkLst>
            <pc:docMk/>
            <pc:sldMk cId="131666713" sldId="311"/>
            <ac:spMk id="12" creationId="{95BF4E22-2ED0-B49A-F088-B82EC5795799}"/>
          </ac:spMkLst>
        </pc:spChg>
        <pc:picChg chg="add del mod">
          <ac:chgData name="Kang Wallter" userId="d5c269cbe9dbe8bc" providerId="LiveId" clId="{49524C9C-34F0-4679-A886-1D36B81C6CCE}" dt="2022-07-05T02:58:13.825" v="11093" actId="478"/>
          <ac:picMkLst>
            <pc:docMk/>
            <pc:sldMk cId="131666713" sldId="311"/>
            <ac:picMk id="5" creationId="{DC2B5D6D-0B67-4316-E065-B31787CBFD7D}"/>
          </ac:picMkLst>
        </pc:picChg>
        <pc:picChg chg="add del">
          <ac:chgData name="Kang Wallter" userId="d5c269cbe9dbe8bc" providerId="LiveId" clId="{49524C9C-34F0-4679-A886-1D36B81C6CCE}" dt="2022-07-05T02:58:36.675" v="11095" actId="478"/>
          <ac:picMkLst>
            <pc:docMk/>
            <pc:sldMk cId="131666713" sldId="311"/>
            <ac:picMk id="7" creationId="{45338D1F-60CC-4A83-5038-13F114198BAE}"/>
          </ac:picMkLst>
        </pc:picChg>
        <pc:cxnChg chg="add mod">
          <ac:chgData name="Kang Wallter" userId="d5c269cbe9dbe8bc" providerId="LiveId" clId="{49524C9C-34F0-4679-A886-1D36B81C6CCE}" dt="2022-07-05T02:58:39.855" v="11097" actId="1076"/>
          <ac:cxnSpMkLst>
            <pc:docMk/>
            <pc:sldMk cId="131666713" sldId="311"/>
            <ac:cxnSpMk id="13" creationId="{7DAC4204-01FA-6CDE-6D56-27EF0730DD12}"/>
          </ac:cxnSpMkLst>
        </pc:cxnChg>
        <pc:cxnChg chg="add mod">
          <ac:chgData name="Kang Wallter" userId="d5c269cbe9dbe8bc" providerId="LiveId" clId="{49524C9C-34F0-4679-A886-1D36B81C6CCE}" dt="2022-07-05T02:58:39.855" v="11097" actId="1076"/>
          <ac:cxnSpMkLst>
            <pc:docMk/>
            <pc:sldMk cId="131666713" sldId="311"/>
            <ac:cxnSpMk id="14" creationId="{0F49CE4A-94C2-85B4-F24D-B5042E101837}"/>
          </ac:cxnSpMkLst>
        </pc:cxnChg>
        <pc:cxnChg chg="add mod">
          <ac:chgData name="Kang Wallter" userId="d5c269cbe9dbe8bc" providerId="LiveId" clId="{49524C9C-34F0-4679-A886-1D36B81C6CCE}" dt="2022-07-05T02:58:39.855" v="11097" actId="1076"/>
          <ac:cxnSpMkLst>
            <pc:docMk/>
            <pc:sldMk cId="131666713" sldId="311"/>
            <ac:cxnSpMk id="15" creationId="{DE3ED837-ADBB-239F-B11F-910F62F90B87}"/>
          </ac:cxnSpMkLst>
        </pc:cxnChg>
        <pc:cxnChg chg="add mod">
          <ac:chgData name="Kang Wallter" userId="d5c269cbe9dbe8bc" providerId="LiveId" clId="{49524C9C-34F0-4679-A886-1D36B81C6CCE}" dt="2022-07-05T02:58:39.855" v="11097" actId="1076"/>
          <ac:cxnSpMkLst>
            <pc:docMk/>
            <pc:sldMk cId="131666713" sldId="311"/>
            <ac:cxnSpMk id="16" creationId="{838C5944-7EE8-2E2C-5270-01C8466AD038}"/>
          </ac:cxnSpMkLst>
        </pc:cxnChg>
      </pc:sldChg>
      <pc:sldChg chg="addSp modSp new mod">
        <pc:chgData name="Kang Wallter" userId="d5c269cbe9dbe8bc" providerId="LiveId" clId="{49524C9C-34F0-4679-A886-1D36B81C6CCE}" dt="2022-07-05T03:08:14.553" v="11199" actId="1076"/>
        <pc:sldMkLst>
          <pc:docMk/>
          <pc:sldMk cId="3183598054" sldId="312"/>
        </pc:sldMkLst>
        <pc:spChg chg="mod">
          <ac:chgData name="Kang Wallter" userId="d5c269cbe9dbe8bc" providerId="LiveId" clId="{49524C9C-34F0-4679-A886-1D36B81C6CCE}" dt="2022-07-05T02:59:48.392" v="11138" actId="20577"/>
          <ac:spMkLst>
            <pc:docMk/>
            <pc:sldMk cId="3183598054" sldId="312"/>
            <ac:spMk id="2" creationId="{A54904C1-05FB-C80F-6F51-42218DEBE95E}"/>
          </ac:spMkLst>
        </pc:spChg>
        <pc:spChg chg="mod">
          <ac:chgData name="Kang Wallter" userId="d5c269cbe9dbe8bc" providerId="LiveId" clId="{49524C9C-34F0-4679-A886-1D36B81C6CCE}" dt="2022-07-05T03:08:00.008" v="11197" actId="5793"/>
          <ac:spMkLst>
            <pc:docMk/>
            <pc:sldMk cId="3183598054" sldId="312"/>
            <ac:spMk id="3" creationId="{316C12FA-8640-A89C-F37E-374B7F8679B5}"/>
          </ac:spMkLst>
        </pc:spChg>
        <pc:spChg chg="add mod">
          <ac:chgData name="Kang Wallter" userId="d5c269cbe9dbe8bc" providerId="LiveId" clId="{49524C9C-34F0-4679-A886-1D36B81C6CCE}" dt="2022-07-05T03:08:14.553" v="11199" actId="1076"/>
          <ac:spMkLst>
            <pc:docMk/>
            <pc:sldMk cId="3183598054" sldId="312"/>
            <ac:spMk id="4" creationId="{67314116-D3CE-376B-67D4-A58937935791}"/>
          </ac:spMkLst>
        </pc:spChg>
        <pc:spChg chg="add mod">
          <ac:chgData name="Kang Wallter" userId="d5c269cbe9dbe8bc" providerId="LiveId" clId="{49524C9C-34F0-4679-A886-1D36B81C6CCE}" dt="2022-07-05T03:08:14.553" v="11199" actId="1076"/>
          <ac:spMkLst>
            <pc:docMk/>
            <pc:sldMk cId="3183598054" sldId="312"/>
            <ac:spMk id="5" creationId="{E5A56146-0D8C-9544-5A20-7684BF11925E}"/>
          </ac:spMkLst>
        </pc:spChg>
        <pc:spChg chg="add mod">
          <ac:chgData name="Kang Wallter" userId="d5c269cbe9dbe8bc" providerId="LiveId" clId="{49524C9C-34F0-4679-A886-1D36B81C6CCE}" dt="2022-07-05T03:08:14.553" v="11199" actId="1076"/>
          <ac:spMkLst>
            <pc:docMk/>
            <pc:sldMk cId="3183598054" sldId="312"/>
            <ac:spMk id="6" creationId="{FBE3A6EA-BA5C-6B22-5BD6-F978D1476D87}"/>
          </ac:spMkLst>
        </pc:spChg>
        <pc:spChg chg="add mod">
          <ac:chgData name="Kang Wallter" userId="d5c269cbe9dbe8bc" providerId="LiveId" clId="{49524C9C-34F0-4679-A886-1D36B81C6CCE}" dt="2022-07-05T03:08:14.553" v="11199" actId="1076"/>
          <ac:spMkLst>
            <pc:docMk/>
            <pc:sldMk cId="3183598054" sldId="312"/>
            <ac:spMk id="7" creationId="{77D6248C-4906-E728-EF46-44F9B6FCF873}"/>
          </ac:spMkLst>
        </pc:spChg>
        <pc:spChg chg="add mod">
          <ac:chgData name="Kang Wallter" userId="d5c269cbe9dbe8bc" providerId="LiveId" clId="{49524C9C-34F0-4679-A886-1D36B81C6CCE}" dt="2022-07-05T03:08:14.553" v="11199" actId="1076"/>
          <ac:spMkLst>
            <pc:docMk/>
            <pc:sldMk cId="3183598054" sldId="312"/>
            <ac:spMk id="8" creationId="{24146A88-AF21-08BE-D558-F21DFFF55F68}"/>
          </ac:spMkLst>
        </pc:spChg>
        <pc:spChg chg="add mod">
          <ac:chgData name="Kang Wallter" userId="d5c269cbe9dbe8bc" providerId="LiveId" clId="{49524C9C-34F0-4679-A886-1D36B81C6CCE}" dt="2022-07-05T03:08:14.553" v="11199" actId="1076"/>
          <ac:spMkLst>
            <pc:docMk/>
            <pc:sldMk cId="3183598054" sldId="312"/>
            <ac:spMk id="9" creationId="{2274878E-7D92-FBB3-6E56-3BC0EF8ED588}"/>
          </ac:spMkLst>
        </pc:spChg>
        <pc:spChg chg="add mod">
          <ac:chgData name="Kang Wallter" userId="d5c269cbe9dbe8bc" providerId="LiveId" clId="{49524C9C-34F0-4679-A886-1D36B81C6CCE}" dt="2022-07-05T03:08:14.553" v="11199" actId="1076"/>
          <ac:spMkLst>
            <pc:docMk/>
            <pc:sldMk cId="3183598054" sldId="312"/>
            <ac:spMk id="10" creationId="{E25F6844-2D9D-E368-196D-98811F11E2C4}"/>
          </ac:spMkLst>
        </pc:spChg>
        <pc:spChg chg="add mod">
          <ac:chgData name="Kang Wallter" userId="d5c269cbe9dbe8bc" providerId="LiveId" clId="{49524C9C-34F0-4679-A886-1D36B81C6CCE}" dt="2022-07-05T03:08:14.553" v="11199" actId="1076"/>
          <ac:spMkLst>
            <pc:docMk/>
            <pc:sldMk cId="3183598054" sldId="312"/>
            <ac:spMk id="11" creationId="{33B966A0-D1E8-B916-FF13-7D8B9B2C21FC}"/>
          </ac:spMkLst>
        </pc:spChg>
        <pc:cxnChg chg="add mod">
          <ac:chgData name="Kang Wallter" userId="d5c269cbe9dbe8bc" providerId="LiveId" clId="{49524C9C-34F0-4679-A886-1D36B81C6CCE}" dt="2022-07-05T03:08:14.553" v="11199" actId="1076"/>
          <ac:cxnSpMkLst>
            <pc:docMk/>
            <pc:sldMk cId="3183598054" sldId="312"/>
            <ac:cxnSpMk id="12" creationId="{7734EF51-70D0-9D61-96CD-99BB3DCEA9B3}"/>
          </ac:cxnSpMkLst>
        </pc:cxnChg>
      </pc:sldChg>
      <pc:sldChg chg="addSp delSp modSp new mod">
        <pc:chgData name="Kang Wallter" userId="d5c269cbe9dbe8bc" providerId="LiveId" clId="{49524C9C-34F0-4679-A886-1D36B81C6CCE}" dt="2022-07-05T03:13:02.432" v="11706" actId="1076"/>
        <pc:sldMkLst>
          <pc:docMk/>
          <pc:sldMk cId="1407138533" sldId="313"/>
        </pc:sldMkLst>
        <pc:spChg chg="mod">
          <ac:chgData name="Kang Wallter" userId="d5c269cbe9dbe8bc" providerId="LiveId" clId="{49524C9C-34F0-4679-A886-1D36B81C6CCE}" dt="2022-07-05T03:09:02.253" v="11222" actId="20577"/>
          <ac:spMkLst>
            <pc:docMk/>
            <pc:sldMk cId="1407138533" sldId="313"/>
            <ac:spMk id="2" creationId="{F46D3946-B68E-1666-AAD4-D9CDEC56FE5D}"/>
          </ac:spMkLst>
        </pc:spChg>
        <pc:spChg chg="mod">
          <ac:chgData name="Kang Wallter" userId="d5c269cbe9dbe8bc" providerId="LiveId" clId="{49524C9C-34F0-4679-A886-1D36B81C6CCE}" dt="2022-07-05T03:12:36.163" v="11700" actId="20577"/>
          <ac:spMkLst>
            <pc:docMk/>
            <pc:sldMk cId="1407138533" sldId="313"/>
            <ac:spMk id="3" creationId="{B1ACA4D2-FBAB-BA1F-EE6C-F25C2E2947F0}"/>
          </ac:spMkLst>
        </pc:spChg>
        <pc:spChg chg="add mod">
          <ac:chgData name="Kang Wallter" userId="d5c269cbe9dbe8bc" providerId="LiveId" clId="{49524C9C-34F0-4679-A886-1D36B81C6CCE}" dt="2022-07-05T03:13:02.432" v="11706" actId="1076"/>
          <ac:spMkLst>
            <pc:docMk/>
            <pc:sldMk cId="1407138533" sldId="313"/>
            <ac:spMk id="5" creationId="{EEFA875C-3616-4282-4A2B-085E297FF91D}"/>
          </ac:spMkLst>
        </pc:spChg>
        <pc:graphicFrameChg chg="add del mod">
          <ac:chgData name="Kang Wallter" userId="d5c269cbe9dbe8bc" providerId="LiveId" clId="{49524C9C-34F0-4679-A886-1D36B81C6CCE}" dt="2022-07-05T03:11:34.945" v="11508"/>
          <ac:graphicFrameMkLst>
            <pc:docMk/>
            <pc:sldMk cId="1407138533" sldId="313"/>
            <ac:graphicFrameMk id="4" creationId="{D97B376A-EA56-D07E-2450-D53700E570F8}"/>
          </ac:graphicFrameMkLst>
        </pc:graphicFrameChg>
        <pc:picChg chg="add mod">
          <ac:chgData name="Kang Wallter" userId="d5c269cbe9dbe8bc" providerId="LiveId" clId="{49524C9C-34F0-4679-A886-1D36B81C6CCE}" dt="2022-07-05T03:12:51.325" v="11702" actId="1076"/>
          <ac:picMkLst>
            <pc:docMk/>
            <pc:sldMk cId="1407138533" sldId="313"/>
            <ac:picMk id="6" creationId="{C76E2588-E431-1044-433A-518EAEEFA660}"/>
          </ac:picMkLst>
        </pc:picChg>
        <pc:picChg chg="add del mod">
          <ac:chgData name="Kang Wallter" userId="d5c269cbe9dbe8bc" providerId="LiveId" clId="{49524C9C-34F0-4679-A886-1D36B81C6CCE}" dt="2022-07-05T03:11:34.945" v="11508"/>
          <ac:picMkLst>
            <pc:docMk/>
            <pc:sldMk cId="1407138533" sldId="313"/>
            <ac:picMk id="10241" creationId="{2936B6B6-300E-00FC-32CA-E2CEFF9CC59A}"/>
          </ac:picMkLst>
        </pc:picChg>
      </pc:sldChg>
      <pc:sldChg chg="addSp modSp new mod">
        <pc:chgData name="Kang Wallter" userId="d5c269cbe9dbe8bc" providerId="LiveId" clId="{49524C9C-34F0-4679-A886-1D36B81C6CCE}" dt="2022-07-05T03:15:48.323" v="11844" actId="1076"/>
        <pc:sldMkLst>
          <pc:docMk/>
          <pc:sldMk cId="781461458" sldId="314"/>
        </pc:sldMkLst>
        <pc:spChg chg="mod">
          <ac:chgData name="Kang Wallter" userId="d5c269cbe9dbe8bc" providerId="LiveId" clId="{49524C9C-34F0-4679-A886-1D36B81C6CCE}" dt="2022-07-05T03:13:21.444" v="11734" actId="20577"/>
          <ac:spMkLst>
            <pc:docMk/>
            <pc:sldMk cId="781461458" sldId="314"/>
            <ac:spMk id="2" creationId="{E33982A7-AE23-242C-5930-7BEB34DCA294}"/>
          </ac:spMkLst>
        </pc:spChg>
        <pc:spChg chg="mod">
          <ac:chgData name="Kang Wallter" userId="d5c269cbe9dbe8bc" providerId="LiveId" clId="{49524C9C-34F0-4679-A886-1D36B81C6CCE}" dt="2022-07-05T03:15:38.498" v="11842" actId="20577"/>
          <ac:spMkLst>
            <pc:docMk/>
            <pc:sldMk cId="781461458" sldId="314"/>
            <ac:spMk id="3" creationId="{40475164-14A0-C239-47AF-DA13520FCD7C}"/>
          </ac:spMkLst>
        </pc:spChg>
        <pc:spChg chg="add mod">
          <ac:chgData name="Kang Wallter" userId="d5c269cbe9dbe8bc" providerId="LiveId" clId="{49524C9C-34F0-4679-A886-1D36B81C6CCE}" dt="2022-07-05T03:15:42.768" v="11843" actId="1076"/>
          <ac:spMkLst>
            <pc:docMk/>
            <pc:sldMk cId="781461458" sldId="314"/>
            <ac:spMk id="4" creationId="{E68F8EF9-D638-CFFB-1015-F42212F86D2E}"/>
          </ac:spMkLst>
        </pc:spChg>
        <pc:spChg chg="add mod">
          <ac:chgData name="Kang Wallter" userId="d5c269cbe9dbe8bc" providerId="LiveId" clId="{49524C9C-34F0-4679-A886-1D36B81C6CCE}" dt="2022-07-05T03:15:48.323" v="11844" actId="1076"/>
          <ac:spMkLst>
            <pc:docMk/>
            <pc:sldMk cId="781461458" sldId="314"/>
            <ac:spMk id="6" creationId="{2AF3B364-D036-5FD8-6281-5E55E36F6984}"/>
          </ac:spMkLst>
        </pc:spChg>
      </pc:sldChg>
      <pc:sldChg chg="addSp delSp modSp new mod">
        <pc:chgData name="Kang Wallter" userId="d5c269cbe9dbe8bc" providerId="LiveId" clId="{49524C9C-34F0-4679-A886-1D36B81C6CCE}" dt="2022-07-05T03:18:04.598" v="12022" actId="1076"/>
        <pc:sldMkLst>
          <pc:docMk/>
          <pc:sldMk cId="3288755925" sldId="315"/>
        </pc:sldMkLst>
        <pc:spChg chg="del">
          <ac:chgData name="Kang Wallter" userId="d5c269cbe9dbe8bc" providerId="LiveId" clId="{49524C9C-34F0-4679-A886-1D36B81C6CCE}" dt="2022-07-05T03:16:03.350" v="11846" actId="478"/>
          <ac:spMkLst>
            <pc:docMk/>
            <pc:sldMk cId="3288755925" sldId="315"/>
            <ac:spMk id="2" creationId="{517A0984-6417-7C25-7019-2C4F4961A361}"/>
          </ac:spMkLst>
        </pc:spChg>
        <pc:spChg chg="mod">
          <ac:chgData name="Kang Wallter" userId="d5c269cbe9dbe8bc" providerId="LiveId" clId="{49524C9C-34F0-4679-A886-1D36B81C6CCE}" dt="2022-07-05T03:17:25.626" v="11944" actId="1076"/>
          <ac:spMkLst>
            <pc:docMk/>
            <pc:sldMk cId="3288755925" sldId="315"/>
            <ac:spMk id="3" creationId="{4F329041-AB2A-E07F-18A6-40685892BB9E}"/>
          </ac:spMkLst>
        </pc:spChg>
        <pc:spChg chg="add mod">
          <ac:chgData name="Kang Wallter" userId="d5c269cbe9dbe8bc" providerId="LiveId" clId="{49524C9C-34F0-4679-A886-1D36B81C6CCE}" dt="2022-07-05T03:16:58.052" v="11934" actId="403"/>
          <ac:spMkLst>
            <pc:docMk/>
            <pc:sldMk cId="3288755925" sldId="315"/>
            <ac:spMk id="4" creationId="{ADF2E4D9-76D5-CC6C-14BF-7BD693B3E8D0}"/>
          </ac:spMkLst>
        </pc:spChg>
        <pc:spChg chg="add mod">
          <ac:chgData name="Kang Wallter" userId="d5c269cbe9dbe8bc" providerId="LiveId" clId="{49524C9C-34F0-4679-A886-1D36B81C6CCE}" dt="2022-07-05T03:17:13.243" v="11942" actId="1076"/>
          <ac:spMkLst>
            <pc:docMk/>
            <pc:sldMk cId="3288755925" sldId="315"/>
            <ac:spMk id="5" creationId="{55EEF7AA-06F8-094C-2EDB-30F52A3D991F}"/>
          </ac:spMkLst>
        </pc:spChg>
        <pc:spChg chg="add mod">
          <ac:chgData name="Kang Wallter" userId="d5c269cbe9dbe8bc" providerId="LiveId" clId="{49524C9C-34F0-4679-A886-1D36B81C6CCE}" dt="2022-07-05T03:17:48.510" v="12014" actId="20577"/>
          <ac:spMkLst>
            <pc:docMk/>
            <pc:sldMk cId="3288755925" sldId="315"/>
            <ac:spMk id="6" creationId="{58C4FBF0-6A27-43B8-DD43-9AC68E0D0D92}"/>
          </ac:spMkLst>
        </pc:spChg>
        <pc:spChg chg="add mod">
          <ac:chgData name="Kang Wallter" userId="d5c269cbe9dbe8bc" providerId="LiveId" clId="{49524C9C-34F0-4679-A886-1D36B81C6CCE}" dt="2022-07-05T03:18:04.598" v="12022" actId="1076"/>
          <ac:spMkLst>
            <pc:docMk/>
            <pc:sldMk cId="3288755925" sldId="315"/>
            <ac:spMk id="7" creationId="{A3725B4F-4DBD-EDCD-F1BC-1D00E39A510D}"/>
          </ac:spMkLst>
        </pc:spChg>
      </pc:sldChg>
      <pc:sldChg chg="new">
        <pc:chgData name="Kang Wallter" userId="d5c269cbe9dbe8bc" providerId="LiveId" clId="{49524C9C-34F0-4679-A886-1D36B81C6CCE}" dt="2022-07-05T03:18:07.658" v="12023" actId="680"/>
        <pc:sldMkLst>
          <pc:docMk/>
          <pc:sldMk cId="1175692032" sldId="316"/>
        </pc:sldMkLst>
      </pc:sldChg>
      <pc:sldMasterChg chg="modSldLayout">
        <pc:chgData name="Kang Wallter" userId="d5c269cbe9dbe8bc" providerId="LiveId" clId="{49524C9C-34F0-4679-A886-1D36B81C6CCE}" dt="2022-07-05T01:33:31.936" v="3578" actId="14100"/>
        <pc:sldMasterMkLst>
          <pc:docMk/>
          <pc:sldMasterMk cId="3412159528" sldId="2147483648"/>
        </pc:sldMasterMkLst>
        <pc:sldLayoutChg chg="modSp mod">
          <pc:chgData name="Kang Wallter" userId="d5c269cbe9dbe8bc" providerId="LiveId" clId="{49524C9C-34F0-4679-A886-1D36B81C6CCE}" dt="2022-07-05T01:33:31.936" v="3578" actId="14100"/>
          <pc:sldLayoutMkLst>
            <pc:docMk/>
            <pc:sldMasterMk cId="3412159528" sldId="2147483648"/>
            <pc:sldLayoutMk cId="3209950560" sldId="2147483650"/>
          </pc:sldLayoutMkLst>
          <pc:spChg chg="mod">
            <ac:chgData name="Kang Wallter" userId="d5c269cbe9dbe8bc" providerId="LiveId" clId="{49524C9C-34F0-4679-A886-1D36B81C6CCE}" dt="2022-07-05T01:33:27.810" v="3577" actId="403"/>
            <ac:spMkLst>
              <pc:docMk/>
              <pc:sldMasterMk cId="3412159528" sldId="2147483648"/>
              <pc:sldLayoutMk cId="3209950560" sldId="2147483650"/>
              <ac:spMk id="2" creationId="{0B5F1B12-9C12-D353-FB25-AE9FE7834FBE}"/>
            </ac:spMkLst>
          </pc:spChg>
          <pc:spChg chg="mod">
            <ac:chgData name="Kang Wallter" userId="d5c269cbe9dbe8bc" providerId="LiveId" clId="{49524C9C-34F0-4679-A886-1D36B81C6CCE}" dt="2022-07-05T01:33:31.936" v="3578" actId="14100"/>
            <ac:spMkLst>
              <pc:docMk/>
              <pc:sldMasterMk cId="3412159528" sldId="2147483648"/>
              <pc:sldLayoutMk cId="3209950560" sldId="2147483650"/>
              <ac:spMk id="3" creationId="{7CA493DA-C091-6F30-CB3A-16D583217B49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B2575-313F-52A7-BDE2-F8C7E6D82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C2ABCC-A222-C78F-E539-39B7FE657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18D67-1928-626E-0372-620D4A2E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5AF9E-939D-924E-B947-AE16DEA9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5097B-16C1-84D1-4B06-6C3EBE10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63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546EE-CA4C-D022-D6D7-230F37C6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095CAE-880A-D52A-2C9F-7E16F1C23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25273-B30A-63E1-5F56-CF64212A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2FD04-C178-8527-7BCC-A3A6E1AD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FC4F7-30F3-A878-7AE4-71078D9E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08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B1C4D7-4B7F-450E-FB10-D2E564908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97F88F-40A1-3A6E-A478-8358C208D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225B68-7B8F-98D5-98A1-440D1AF3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0F0EC-E200-BB65-D166-7594AB5B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C6B25-EC9F-F62B-F326-47FA0A4B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82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F1B12-9C12-D353-FB25-AE9FE783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388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493DA-C091-6F30-CB3A-16D58321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08839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07FDE-1E8C-523D-B4DC-96FBEDED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CEBE2-12AF-B804-EA82-59224CE2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06D51-AFAE-313B-D0E5-D1A14962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95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06572-C2D5-5D84-A70D-6AFE6DF0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70784D-59BA-6CD9-B6D4-C640471C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5B682-3693-2E23-F081-9402458E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CAB87-67BF-DCF2-13D9-FC4D614C9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32950-F877-66B4-4692-E995E214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90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65B41-910F-42DB-F1A6-528F3618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CFF9D-A731-A690-4EFE-76DEBB9E2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21AB79-8BC3-12C6-E861-17BAAE74F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FB8B3-D706-C3D7-57F9-2A8C372E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412C9E-D731-6193-53AE-E7808AF3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57B4B7-BF74-DA15-F9D6-280F4D5C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2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DD5A6-88EE-A793-010A-D3CD1375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1A6801-799C-EECA-53F1-BD284DD07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2DC40F-CDAE-E82F-2DF9-FFDD70F7F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CC5A23-85CD-5106-5DC6-C3BECE422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15679D-1753-1AC7-0459-CE0D9768F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D4BA5A-1ED3-9A73-12EB-F4212264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1941FA-9E31-BA7D-6581-79C52598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E4294F-61EC-FFD6-C6B3-29D7048F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8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4D9A6-0B03-A5E7-E059-063C2143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E1396E-576B-A91B-E52C-3ECD8CF5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483389-18CF-7EAB-7E19-05D871A6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A8F7C6-AC4B-7869-420A-3D949948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18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9EAFD1-F48E-08B0-34AD-7380AD80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CB3CF1-499B-B27A-CFE0-B4163869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7F8D4B-4C58-0CEE-54AA-BB12F0C5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72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C486C-EF91-D2C1-392B-7B739C73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A8022-0CA0-BD2F-E67E-285E75FD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20411C-16C5-A2E3-76F2-9E768FEE2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1D050-347D-3A48-C655-DC44B8AA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1FE9D1-A073-D1A8-7062-DF3E1D33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CE5BD5-72E1-EDBE-CE6E-37FE9F09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3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71E7E-A514-B016-0A43-AF028C5F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6ABD75-F6C2-43F9-2B90-08E95F2A6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CE6F7-0B67-C7A7-8F0C-FE73874DD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E3B146-E323-56F7-71C4-3D448F22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D5B0E3-41F1-3F8A-86D0-4CE89465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BFCF30-AD18-A47C-5552-AAA41DD1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3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852016-A39E-90C3-BDC7-5F97F624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5E53E-5402-C615-EAED-892C54614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8FDBC-078C-2357-D636-04995FF05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41AE3-A354-44B9-A29B-0E0B1D7E1C36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9BBE92-FFEA-E8A9-C73D-FFFD048E7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FEE69-67AC-9643-2818-ED775A7C1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15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09C6A-DF3C-D73C-05F9-FB9E934A6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웹 프로그래밍의 시작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2E4CD3-13A2-38F1-C21E-EF66C0D52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96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255A2-3E61-BB16-6CC7-6188A969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프로젝트의 경로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68903-686D-2F7A-861C-C3C2F04C7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프로젝트의 실행 경로를 알아보기 쉽게 변경</a:t>
            </a:r>
            <a:endParaRPr lang="en-US" altLang="ko-KR"/>
          </a:p>
          <a:p>
            <a:r>
              <a:rPr lang="en-US" altLang="ko-KR"/>
              <a:t>‘/’</a:t>
            </a:r>
            <a:r>
              <a:rPr lang="ko-KR" altLang="en-US"/>
              <a:t>경로를 이용하도록 수정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71FDBB-6108-ADFF-7D69-5C170C8EB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67" y="2398480"/>
            <a:ext cx="3450590" cy="11569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55C931-7B67-20D2-B0E8-95A0E6CFD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223" y="2363593"/>
            <a:ext cx="5731510" cy="158686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B03F3C2-D272-177D-97E1-A66C02701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94" y="3994034"/>
            <a:ext cx="3444240" cy="116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31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671CD1D-89F6-CBE9-19D1-0E7AA5195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0" y="127592"/>
            <a:ext cx="6601244" cy="480262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94CA271-73D4-131C-EBF4-9924672CC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875" y="1344891"/>
            <a:ext cx="499872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86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B963F-7DB6-D8F0-F27F-53AF2E0C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Tomcat</a:t>
            </a:r>
            <a:r>
              <a:rPr lang="ko-KR" altLang="en-US"/>
              <a:t>의 자동 재시작 설정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3850B0D-CB34-02E0-9789-9361AAB10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41" y="1488466"/>
            <a:ext cx="5394960" cy="2758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B37345-DDD8-84B9-5088-690143E15C26}"/>
              </a:ext>
            </a:extLst>
          </p:cNvPr>
          <p:cNvSpPr txBox="1"/>
          <p:nvPr/>
        </p:nvSpPr>
        <p:spPr>
          <a:xfrm>
            <a:off x="298938" y="1690688"/>
            <a:ext cx="6101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코드의 변경 사항을 </a:t>
            </a:r>
            <a:r>
              <a:rPr lang="en-US" altLang="ko-KR"/>
              <a:t>Tomcat</a:t>
            </a:r>
            <a:r>
              <a:rPr lang="ko-KR" altLang="en-US"/>
              <a:t>에 자동으로 반영하도록 설정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-JSP</a:t>
            </a:r>
            <a:r>
              <a:rPr lang="ko-KR" altLang="en-US"/>
              <a:t>의 경우 변경 내용 자동 반영 </a:t>
            </a:r>
            <a:endParaRPr lang="en-US" altLang="ko-KR"/>
          </a:p>
          <a:p>
            <a:r>
              <a:rPr lang="en-US" altLang="ko-KR"/>
              <a:t>-</a:t>
            </a:r>
            <a:r>
              <a:rPr lang="ko-KR" altLang="en-US"/>
              <a:t>서블릿의 경우 </a:t>
            </a:r>
            <a:r>
              <a:rPr lang="en-US" altLang="ko-KR"/>
              <a:t>redeploy 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1657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C8F34-D86B-1C03-626C-7D67B733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서블릿 코드 작성하기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2F0A38-47A0-97C9-C354-7D9EE3914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62" y="1602764"/>
            <a:ext cx="2743200" cy="12268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B873EA1E-AE94-BDB1-2308-A749C49DD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302" y="1578952"/>
            <a:ext cx="4943192" cy="39703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org.zerock.w1;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javax.servlet.ServletException;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javax.servlet.annotation.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WebServlet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javax.servlet.http.HttpServlet;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javax.servlet.http.HttpServletRequest;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javax.servlet.http.HttpServletResponse;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java.io.IOException;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java.io.PrintWriter;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@WebServlet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(name =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"mySerlvet"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urlPatterns =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"/my"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MyServlet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HttpServlet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doGet(HttpServletRequest req, HttpServletResponse resp) 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ServletException, IOException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resp.setContentType(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"text/html"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PrintWriter out = resp.getWriter();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out.println(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"&lt;html&gt;&lt;body&gt;"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out.println(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"&lt;h1&gt;MyServlet&lt;/h1&gt;"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out.println(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"&lt;/body&gt;&lt;/html&gt;"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09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1232B-1CC1-DD0B-514B-37C5A0B8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 </a:t>
            </a:r>
            <a:r>
              <a:rPr lang="ko-KR" altLang="en-US"/>
              <a:t>코드 작성하기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4FC451-F120-E6A6-E8B4-EEDECEDEA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79" y="1690688"/>
            <a:ext cx="2110611" cy="1325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18A414D5-E061-D424-E411-02561AF45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844" y="1626640"/>
            <a:ext cx="5024673" cy="161582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&lt;%@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page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contentType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text/html;charset=UTF-8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language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java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" %&gt;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html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head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&gt;Title&lt;/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head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body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h1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&gt;Test JSP PAGE&lt;/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h1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body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html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798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80840-B768-DD6B-C1FB-EBDC4A2D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8E5A-F6C0-19D7-CE87-70F55469D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446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4338A-E183-DA49-3BB2-8BCCAC13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1.2 </a:t>
            </a:r>
            <a:r>
              <a:rPr lang="ko-KR" altLang="en-US"/>
              <a:t>웹의 기본 동작 방식 이해하기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090B0-7CA7-1BBC-C3A4-D70C1AA83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브라우저와 서버와의 통신 과정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HTTP(Hyper Text Transfer Protocol)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의 의미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GET/POST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방식의 데이터 실습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14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A0747-0241-93CB-C2D2-8DF846F2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Request(</a:t>
            </a:r>
            <a:r>
              <a:rPr lang="ko-KR" altLang="en-US"/>
              <a:t>요청</a:t>
            </a:r>
            <a:r>
              <a:rPr lang="en-US" altLang="ko-KR"/>
              <a:t>)/Response(</a:t>
            </a:r>
            <a:r>
              <a:rPr lang="ko-KR" altLang="en-US"/>
              <a:t>응답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C732E-33D7-D4FC-7B19-EBD2853E9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브라우저는 자신이 원하는 정보를 전달</a:t>
            </a:r>
            <a:r>
              <a:rPr lang="en-US" altLang="ko-KR"/>
              <a:t>(</a:t>
            </a:r>
            <a:r>
              <a:rPr lang="ko-KR" altLang="en-US"/>
              <a:t>요청</a:t>
            </a:r>
            <a:r>
              <a:rPr lang="en-US" altLang="ko-KR"/>
              <a:t>)</a:t>
            </a:r>
            <a:r>
              <a:rPr lang="ko-KR" altLang="en-US"/>
              <a:t>하기 위해서 주로 두 가지 방식을 이용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GET 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방식</a:t>
            </a: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: 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주소창에 직접 원하는 데이터를 적거나 링크를 클릭해서 호출</a:t>
            </a: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 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ko-KR" altLang="en-US" sz="1000" kern="50">
                <a:effectLst/>
                <a:latin typeface="나눔명조"/>
                <a:ea typeface="NanumGothic" pitchFamily="2" charset="-127"/>
                <a:cs typeface="나눔명조"/>
              </a:rPr>
              <a:t>원</a:t>
            </a:r>
            <a:r>
              <a:rPr lang="ko-KR" altLang="ko-KR" sz="1000" kern="50">
                <a:effectLst/>
                <a:latin typeface="나눔명조"/>
                <a:ea typeface="NanumGothic" pitchFamily="2" charset="-127"/>
                <a:cs typeface="나눔명조"/>
              </a:rPr>
              <a:t>하는 웹의 주소를 호출할 때 필요한 데이터를 </a:t>
            </a:r>
            <a:r>
              <a:rPr lang="en-US" altLang="ko-KR" sz="1000" kern="50">
                <a:effectLst/>
                <a:latin typeface="나눔명조"/>
                <a:ea typeface="NanumGothic" pitchFamily="2" charset="-127"/>
                <a:cs typeface="나눔명조"/>
              </a:rPr>
              <a:t>‘?’</a:t>
            </a:r>
            <a:r>
              <a:rPr lang="ko-KR" altLang="ko-KR" sz="1000" kern="50">
                <a:effectLst/>
                <a:latin typeface="나눔명조"/>
                <a:ea typeface="NanumGothic" pitchFamily="2" charset="-127"/>
                <a:cs typeface="나눔명조"/>
              </a:rPr>
              <a:t>와 </a:t>
            </a:r>
            <a:r>
              <a:rPr lang="en-US" altLang="ko-KR" sz="1000" kern="50">
                <a:effectLst/>
                <a:latin typeface="나눔명조"/>
                <a:ea typeface="NanumGothic" pitchFamily="2" charset="-127"/>
                <a:cs typeface="나눔명조"/>
              </a:rPr>
              <a:t>‘&amp;,=’</a:t>
            </a:r>
            <a:r>
              <a:rPr lang="ko-KR" altLang="ko-KR" sz="1000" kern="50">
                <a:effectLst/>
                <a:latin typeface="나눔명조"/>
                <a:ea typeface="NanumGothic" pitchFamily="2" charset="-127"/>
                <a:cs typeface="나눔명조"/>
              </a:rPr>
              <a:t>를 이용해서 같이 전송하는 방식</a:t>
            </a:r>
            <a:endParaRPr lang="en-US" altLang="ko-KR" sz="1000" kern="50">
              <a:effectLst/>
              <a:latin typeface="나눔명조"/>
              <a:ea typeface="NanumGothic" pitchFamily="2" charset="-127"/>
              <a:cs typeface="나눔명조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ko-KR" altLang="ko-KR" sz="1000" kern="50">
                <a:effectLst/>
                <a:latin typeface="나눔명조"/>
                <a:ea typeface="NanumGothic" pitchFamily="2" charset="-127"/>
                <a:cs typeface="나눔명조"/>
              </a:rPr>
              <a:t>주소와 필요한 데이터를 한번에 같이 보내기 때문에 단순 링크로 처리되므로 다른 사람들에게 메신저나 </a:t>
            </a:r>
            <a:r>
              <a:rPr lang="en-US" altLang="ko-KR" sz="1000" kern="50">
                <a:effectLst/>
                <a:latin typeface="나눔명조"/>
                <a:ea typeface="NanumGothic" pitchFamily="2" charset="-127"/>
                <a:cs typeface="나눔명조"/>
              </a:rPr>
              <a:t>SNS </a:t>
            </a:r>
            <a:r>
              <a:rPr lang="ko-KR" altLang="ko-KR" sz="1000" kern="50">
                <a:effectLst/>
                <a:latin typeface="나눔명조"/>
                <a:ea typeface="NanumGothic" pitchFamily="2" charset="-127"/>
                <a:cs typeface="나눔명조"/>
              </a:rPr>
              <a:t>등을 통해서 쉽게 공유가 가능</a:t>
            </a:r>
            <a:endParaRPr lang="en-US" altLang="ko-KR" sz="1000" kern="50">
              <a:effectLst/>
              <a:latin typeface="나눔명조"/>
              <a:ea typeface="NanumGothic" pitchFamily="2" charset="-127"/>
              <a:cs typeface="나눔명조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ko-KR" sz="1000" kern="50">
                <a:effectLst/>
                <a:latin typeface="나눔명조"/>
                <a:ea typeface="NanumGothic" pitchFamily="2" charset="-127"/>
                <a:cs typeface="나눔명조"/>
              </a:rPr>
              <a:t>GET </a:t>
            </a:r>
            <a:r>
              <a:rPr lang="ko-KR" altLang="ko-KR" sz="1000" kern="50">
                <a:effectLst/>
                <a:latin typeface="나눔명조"/>
                <a:ea typeface="NanumGothic" pitchFamily="2" charset="-127"/>
                <a:cs typeface="나눔명조"/>
              </a:rPr>
              <a:t>방식은 특정한 정보를 조회하는 용도로 사용됩니다</a:t>
            </a:r>
            <a:r>
              <a:rPr lang="en-US" altLang="ko-KR" sz="1000" kern="50">
                <a:effectLst/>
                <a:latin typeface="나눔명조"/>
                <a:ea typeface="NanumGothic" pitchFamily="2" charset="-127"/>
                <a:cs typeface="나눔명조"/>
              </a:rPr>
              <a:t>. 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ko-KR" altLang="ko-KR" sz="1000" kern="50">
              <a:effectLst/>
              <a:latin typeface="나눔명조"/>
              <a:ea typeface="NanumGothic" pitchFamily="2" charset="-127"/>
              <a:cs typeface="나눔명조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POST 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방식</a:t>
            </a: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: 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입력 화면에서 필요한 내용을 작성한 후에 </a:t>
            </a: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‘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전송</a:t>
            </a: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’ 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버튼 등을 클릭해서 호출</a:t>
            </a:r>
            <a:endParaRPr lang="en-US" altLang="ko-KR" sz="1400" kern="50">
              <a:effectLst/>
              <a:latin typeface="나눔명조"/>
              <a:ea typeface="NanumGothic" pitchFamily="2" charset="-127"/>
              <a:cs typeface="나눔명조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ko-KR" altLang="ko-KR" sz="1000" kern="50">
                <a:effectLst/>
                <a:latin typeface="나눔명조"/>
                <a:ea typeface="NanumGothic" pitchFamily="2" charset="-127"/>
                <a:cs typeface="바탕" panose="02030600000101010101" pitchFamily="18" charset="-127"/>
              </a:rPr>
              <a:t>주소와 데이터를 따로 보내는 방식입</a:t>
            </a:r>
            <a:endParaRPr lang="en-US" altLang="ko-KR" sz="1000" kern="50">
              <a:effectLst/>
              <a:latin typeface="나눔명조"/>
              <a:ea typeface="NanumGothic" pitchFamily="2" charset="-127"/>
              <a:cs typeface="바탕" panose="02030600000101010101" pitchFamily="18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ko-KR" altLang="ko-KR" sz="1000" kern="50">
                <a:effectLst/>
                <a:latin typeface="나눔명조"/>
                <a:ea typeface="NanumGothic" pitchFamily="2" charset="-127"/>
                <a:cs typeface="바탕" panose="02030600000101010101" pitchFamily="18" charset="-127"/>
              </a:rPr>
              <a:t>보통 회원 가입이나 로그인 등이 이에 해당</a:t>
            </a:r>
            <a:endParaRPr lang="en-US" altLang="ko-KR" sz="1000" kern="50">
              <a:effectLst/>
              <a:latin typeface="나눔명조"/>
              <a:ea typeface="NanumGothic" pitchFamily="2" charset="-127"/>
              <a:cs typeface="바탕" panose="02030600000101010101" pitchFamily="18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ko-KR" sz="1000" kern="50">
                <a:effectLst/>
                <a:latin typeface="나눔명조"/>
                <a:ea typeface="NanumGothic" pitchFamily="2" charset="-127"/>
                <a:cs typeface="바탕" panose="02030600000101010101" pitchFamily="18" charset="-127"/>
              </a:rPr>
              <a:t>POST </a:t>
            </a:r>
            <a:r>
              <a:rPr lang="ko-KR" altLang="ko-KR" sz="1000" kern="50">
                <a:effectLst/>
                <a:latin typeface="나눔명조"/>
                <a:ea typeface="NanumGothic" pitchFamily="2" charset="-127"/>
                <a:cs typeface="바탕" panose="02030600000101010101" pitchFamily="18" charset="-127"/>
              </a:rPr>
              <a:t>방식은 웹 화면을 통해서 실제 처리가 필요한 작업을 하기 위해서 사용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82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809A5-7F75-053D-D2BC-9F0081B2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 </a:t>
            </a:r>
            <a:r>
              <a:rPr lang="ko-KR" altLang="en-US"/>
              <a:t>라는 약속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371B5-F969-EE93-CEC7-7DEAD1CE9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프로토콜</a:t>
            </a:r>
            <a:r>
              <a:rPr lang="en-US" altLang="ko-KR"/>
              <a:t>(protocol) – </a:t>
            </a:r>
            <a:r>
              <a:rPr lang="ko-KR" altLang="en-US"/>
              <a:t>데이터 교환 약속 </a:t>
            </a:r>
            <a:endParaRPr lang="en-US" altLang="ko-KR"/>
          </a:p>
          <a:p>
            <a:r>
              <a:rPr lang="ko-KR" altLang="en-US"/>
              <a:t>웹은 </a:t>
            </a:r>
            <a:r>
              <a:rPr lang="en-US" altLang="ko-KR"/>
              <a:t>HTTP(Hyper Text Transfer Protocol)</a:t>
            </a:r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A9DB42-46FF-9758-6480-E6D23C377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20" y="3009298"/>
            <a:ext cx="5455348" cy="14048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A086B9-3096-7B25-FBBF-0CADB5493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28" y="2865748"/>
            <a:ext cx="4195719" cy="391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42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2A4AC-601C-3B89-C3B6-0A1BCD37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 </a:t>
            </a:r>
            <a:r>
              <a:rPr lang="ko-KR" altLang="en-US"/>
              <a:t>메시지의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50A81-ACB5-A33A-3D19-83379690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헤더</a:t>
            </a:r>
            <a:r>
              <a:rPr lang="en-US" altLang="ko-KR"/>
              <a:t>(header)</a:t>
            </a:r>
            <a:r>
              <a:rPr lang="ko-KR" altLang="en-US"/>
              <a:t>와 몸체</a:t>
            </a:r>
            <a:r>
              <a:rPr lang="en-US" altLang="ko-KR"/>
              <a:t>(body)</a:t>
            </a:r>
            <a:r>
              <a:rPr lang="ko-KR" altLang="en-US"/>
              <a:t>로 구성 </a:t>
            </a:r>
            <a:endParaRPr lang="en-US" altLang="ko-KR"/>
          </a:p>
          <a:p>
            <a:r>
              <a:rPr lang="en-US" altLang="ko-KR"/>
              <a:t>request</a:t>
            </a:r>
            <a:r>
              <a:rPr lang="ko-KR" altLang="en-US"/>
              <a:t> </a:t>
            </a:r>
            <a:r>
              <a:rPr lang="en-US" altLang="ko-KR"/>
              <a:t>header/request body</a:t>
            </a:r>
          </a:p>
          <a:p>
            <a:r>
              <a:rPr lang="en-US" altLang="ko-KR"/>
              <a:t>reponse</a:t>
            </a:r>
            <a:r>
              <a:rPr lang="ko-KR" altLang="en-US"/>
              <a:t> </a:t>
            </a:r>
            <a:r>
              <a:rPr lang="en-US" altLang="ko-KR"/>
              <a:t>header/response body</a:t>
            </a: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B0D77E-6C53-51E1-EE48-A1624FE9D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744" y="1395167"/>
            <a:ext cx="5387256" cy="502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1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8C67C-C467-6EA6-EB53-2EA0B827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Index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A5871-F74E-2BB2-3047-A00144517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/>
              <a:t>Java </a:t>
            </a:r>
            <a:r>
              <a:rPr lang="ko-KR" altLang="en-US"/>
              <a:t>웹 개발 환경 만들기 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웹의 기본 동작 방식 이해하기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Web MVC </a:t>
            </a:r>
            <a:r>
              <a:rPr lang="ko-KR" altLang="en-US"/>
              <a:t>방식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 err="1"/>
              <a:t>HttpServlet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모델과 컨트롤러 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968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22D40-056E-304B-8968-719225C0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무상태</a:t>
            </a:r>
            <a:r>
              <a:rPr lang="en-US" altLang="ko-KR"/>
              <a:t>(stateless)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3BEA7-5C94-389D-4234-B26F58F04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웹은 기본적으로 지난번 상태를 기억하지 않는다</a:t>
            </a:r>
            <a:r>
              <a:rPr lang="en-US" altLang="ko-KR"/>
              <a:t>. </a:t>
            </a:r>
          </a:p>
          <a:p>
            <a:r>
              <a:rPr lang="ko-KR" altLang="en-US"/>
              <a:t>모든 요청은 항상 새로운 요청일뿐 </a:t>
            </a:r>
            <a:endParaRPr lang="en-US" altLang="ko-KR"/>
          </a:p>
          <a:p>
            <a:r>
              <a:rPr lang="ko-KR" altLang="en-US"/>
              <a:t>이를 처리하기 위한 쿠키나 세션</a:t>
            </a:r>
            <a:r>
              <a:rPr lang="en-US" altLang="ko-KR"/>
              <a:t>/ Storage </a:t>
            </a:r>
            <a:r>
              <a:rPr lang="ko-KR" altLang="en-US"/>
              <a:t>방식등이 사용됨 </a:t>
            </a:r>
          </a:p>
        </p:txBody>
      </p:sp>
    </p:spTree>
    <p:extLst>
      <p:ext uri="{BB962C8B-B14F-4D97-AF65-F5344CB8AC3E}">
        <p14:creationId xmlns:p14="http://schemas.microsoft.com/office/powerpoint/2010/main" val="1688380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FA654-FE42-76C2-1EC3-4B91FE08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서블릿</a:t>
            </a:r>
            <a:r>
              <a:rPr lang="en-US" altLang="ko-KR"/>
              <a:t>(Servlet) </a:t>
            </a:r>
            <a:r>
              <a:rPr lang="ko-KR" altLang="en-US"/>
              <a:t>기술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32105-5D05-0B8C-F26F-B4685C0B0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개발자가 서버에서 처리되어야 하는 기능의 일부</a:t>
            </a:r>
            <a:r>
              <a:rPr lang="en-US" altLang="ko-KR"/>
              <a:t>(</a:t>
            </a:r>
            <a:r>
              <a:rPr lang="ko-KR" altLang="en-US"/>
              <a:t>조각</a:t>
            </a:r>
            <a:r>
              <a:rPr lang="en-US" altLang="ko-KR"/>
              <a:t>)</a:t>
            </a:r>
            <a:r>
              <a:rPr lang="ko-KR" altLang="en-US"/>
              <a:t>만 작성할 수 있도록 만들어진 </a:t>
            </a:r>
            <a:r>
              <a:rPr lang="en-US" altLang="ko-KR"/>
              <a:t>JavaEE </a:t>
            </a:r>
            <a:r>
              <a:rPr lang="ko-KR" altLang="en-US"/>
              <a:t>기술 스펙의 일부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8FD56A-E7FF-DDBD-7045-ED6041484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429" y="2970133"/>
            <a:ext cx="4261235" cy="35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21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965FB-3922-D854-48DA-849A6D69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기존 </a:t>
            </a:r>
            <a:r>
              <a:rPr lang="en-US" altLang="ko-KR"/>
              <a:t>JAVA </a:t>
            </a:r>
            <a:r>
              <a:rPr lang="ko-KR" altLang="en-US"/>
              <a:t>프로그래밍과 달라지는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1A1F-BE97-854B-1FBF-D9A2BC68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객체를 생성하거나 호출하는 주체가 사용자가 아닌 서블릿 컨테이너</a:t>
            </a:r>
            <a:r>
              <a:rPr lang="en-US" altLang="ko-KR" sz="2400"/>
              <a:t>(Tomcat)</a:t>
            </a:r>
            <a:r>
              <a:rPr lang="ko-KR" altLang="en-US" sz="2400"/>
              <a:t>가 처리</a:t>
            </a:r>
            <a:endParaRPr lang="en-US" altLang="ko-KR" sz="2400"/>
          </a:p>
          <a:p>
            <a:pPr lvl="1"/>
            <a:r>
              <a:rPr lang="en-US" altLang="ko-KR" sz="2000"/>
              <a:t>main( )</a:t>
            </a:r>
            <a:r>
              <a:rPr lang="ko-KR" altLang="en-US" sz="2000"/>
              <a:t>을 이용해서 프로그램을 실행하지 않는다</a:t>
            </a:r>
            <a:r>
              <a:rPr lang="en-US" altLang="ko-KR" sz="2000"/>
              <a:t>. </a:t>
            </a:r>
            <a:r>
              <a:rPr lang="ko-KR" altLang="en-US" sz="2000"/>
              <a:t> </a:t>
            </a:r>
            <a:endParaRPr lang="en-US" altLang="ko-KR" sz="2000"/>
          </a:p>
          <a:p>
            <a:endParaRPr lang="en-US" altLang="ko-KR" sz="2400"/>
          </a:p>
          <a:p>
            <a:r>
              <a:rPr lang="ko-KR" altLang="en-US" sz="2400"/>
              <a:t>서블릿 클래스에서 생성하는 객체의 관리 자체가 서블릿 컨테이너에 의해서 관리</a:t>
            </a:r>
            <a:endParaRPr lang="en-US" altLang="ko-KR" sz="2400"/>
          </a:p>
          <a:p>
            <a:pPr lvl="1"/>
            <a:r>
              <a:rPr lang="ko-KR" altLang="en-US" sz="2000"/>
              <a:t>객체의 라이프사이클이 아닌 서블릿의 라이프사이클에 대한 이해가 필요 </a:t>
            </a:r>
            <a:endParaRPr lang="en-US" altLang="ko-KR" sz="2000"/>
          </a:p>
          <a:p>
            <a:endParaRPr lang="en-US" altLang="ko-KR" sz="2400"/>
          </a:p>
          <a:p>
            <a:r>
              <a:rPr lang="ko-KR" altLang="en-US" sz="2400"/>
              <a:t>서블릿</a:t>
            </a:r>
            <a:r>
              <a:rPr lang="en-US" altLang="ko-KR" sz="2400"/>
              <a:t>/JSP</a:t>
            </a:r>
            <a:r>
              <a:rPr lang="ko-KR" altLang="en-US" sz="2400"/>
              <a:t>의 코드 개발은 기본적인 자바 </a:t>
            </a:r>
            <a:r>
              <a:rPr lang="en-US" altLang="ko-KR" sz="2400"/>
              <a:t>API</a:t>
            </a:r>
            <a:r>
              <a:rPr lang="ko-KR" altLang="en-US" sz="2400"/>
              <a:t>와 더불어 서블릿 </a:t>
            </a:r>
            <a:r>
              <a:rPr lang="en-US" altLang="ko-KR" sz="2400"/>
              <a:t>API</a:t>
            </a:r>
            <a:r>
              <a:rPr lang="ko-KR" altLang="en-US" sz="2400"/>
              <a:t>도 같이 사용</a:t>
            </a:r>
            <a:endParaRPr lang="en-US" altLang="ko-KR" sz="2400"/>
          </a:p>
          <a:p>
            <a:pPr lvl="1"/>
            <a:r>
              <a:rPr lang="ko-KR" altLang="en-US" sz="2000"/>
              <a:t>서블릿 </a:t>
            </a:r>
            <a:r>
              <a:rPr lang="en-US" altLang="ko-KR" sz="2000"/>
              <a:t>API</a:t>
            </a:r>
            <a:r>
              <a:rPr lang="ko-KR" altLang="en-US" sz="2000"/>
              <a:t>를 활용해야 하므로 서블릿 관련 라이브러리의 필요 </a:t>
            </a:r>
            <a:endParaRPr lang="en-US" altLang="ko-KR" sz="200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179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0D08C-ADE2-E841-937E-8C713D4D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 </a:t>
            </a:r>
            <a:r>
              <a:rPr lang="ko-KR" altLang="en-US"/>
              <a:t>기술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7D68F-1147-9174-8474-C3F762E64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는 ‘</a:t>
            </a:r>
            <a:r>
              <a:rPr lang="en-US" altLang="ko-KR"/>
              <a:t>Java Server Pages’</a:t>
            </a:r>
            <a:r>
              <a:rPr lang="ko-KR" altLang="en-US"/>
              <a:t>의 약자로 서블릿 기술과 동일하게 동적으로 서버에서 데이터를 구성하는 기술</a:t>
            </a:r>
            <a:endParaRPr lang="en-US" altLang="ko-KR"/>
          </a:p>
          <a:p>
            <a:r>
              <a:rPr lang="en-US" altLang="ko-KR"/>
              <a:t>Servlet</a:t>
            </a:r>
            <a:r>
              <a:rPr lang="ko-KR" altLang="en-US"/>
              <a:t>이나 </a:t>
            </a:r>
            <a:r>
              <a:rPr lang="en-US" altLang="ko-KR"/>
              <a:t>JSP</a:t>
            </a:r>
            <a:r>
              <a:rPr lang="ko-KR" altLang="en-US"/>
              <a:t>모두 동적으로 데이터를 생성해서 전송하는 것은 동일하지만 구현 방식은 다르다</a:t>
            </a:r>
            <a:r>
              <a:rPr lang="en-US" altLang="ko-KR"/>
              <a:t>. </a:t>
            </a:r>
          </a:p>
          <a:p>
            <a:r>
              <a:rPr lang="en-US" altLang="ko-KR"/>
              <a:t>Servlet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‘Java</a:t>
            </a:r>
            <a:r>
              <a:rPr lang="ko-KR" altLang="en-US"/>
              <a:t>코드 </a:t>
            </a:r>
            <a:r>
              <a:rPr lang="en-US" altLang="ko-KR"/>
              <a:t>+ HTML’</a:t>
            </a:r>
          </a:p>
          <a:p>
            <a:r>
              <a:rPr lang="en-US" altLang="ko-KR"/>
              <a:t>JSP = ‘HTML + Java</a:t>
            </a:r>
            <a:r>
              <a:rPr lang="ko-KR" altLang="en-US"/>
              <a:t>코드</a:t>
            </a:r>
            <a:r>
              <a:rPr lang="en-US" altLang="ko-KR"/>
              <a:t>＇</a:t>
            </a:r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C044D44-AD4E-4958-5601-CB6839704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725226"/>
              </p:ext>
            </p:extLst>
          </p:nvPr>
        </p:nvGraphicFramePr>
        <p:xfrm>
          <a:off x="1457751" y="4456294"/>
          <a:ext cx="8128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91217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84486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Servlet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JSP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80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PrintWriter out = resp.getWriter();</a:t>
                      </a:r>
                      <a:br>
                        <a:rPr lang="en-US" altLang="ko-KR"/>
                      </a:br>
                      <a:r>
                        <a:rPr lang="en-US" altLang="ko-KR"/>
                        <a:t>out.println(</a:t>
                      </a: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"&lt;html&gt;&lt;body&gt;"</a:t>
                      </a:r>
                      <a:r>
                        <a:rPr lang="en-US" altLang="ko-KR"/>
                        <a:t>);</a:t>
                      </a:r>
                      <a:br>
                        <a:rPr lang="en-US" altLang="ko-KR"/>
                      </a:br>
                      <a:r>
                        <a:rPr lang="en-US" altLang="ko-KR"/>
                        <a:t>out.println(</a:t>
                      </a: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"&lt;h1&gt;MyServlet&lt;/h1&gt;"</a:t>
                      </a:r>
                      <a:r>
                        <a:rPr lang="en-US" altLang="ko-KR"/>
                        <a:t>);</a:t>
                      </a:r>
                      <a:br>
                        <a:rPr lang="en-US" altLang="ko-KR"/>
                      </a:br>
                      <a:r>
                        <a:rPr lang="en-US" altLang="ko-KR"/>
                        <a:t>out.println(</a:t>
                      </a: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"&lt;/body&gt;&lt;/html&gt;"</a:t>
                      </a:r>
                      <a:r>
                        <a:rPr lang="en-US" altLang="ko-KR"/>
                        <a:t>);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effectLst/>
                        </a:rPr>
                        <a:t>&lt;</a:t>
                      </a: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h1</a:t>
                      </a:r>
                      <a:r>
                        <a:rPr lang="en-US" altLang="ko-KR">
                          <a:effectLst/>
                        </a:rPr>
                        <a:t>&gt;</a:t>
                      </a: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&lt;%= "Hello World!" %&gt;</a:t>
                      </a:r>
                      <a:b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>
                          <a:effectLst/>
                        </a:rPr>
                        <a:t>&lt;/</a:t>
                      </a: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h1</a:t>
                      </a:r>
                      <a:r>
                        <a:rPr lang="en-US" altLang="ko-KR">
                          <a:effectLst/>
                        </a:rPr>
                        <a:t>&gt;</a:t>
                      </a:r>
                      <a:br>
                        <a:rPr lang="en-US" altLang="ko-KR"/>
                      </a:br>
                      <a:r>
                        <a:rPr lang="en-US" altLang="ko-KR">
                          <a:effectLst/>
                        </a:rPr>
                        <a:t>&lt;</a:t>
                      </a: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altLang="ko-KR">
                          <a:effectLst/>
                        </a:rPr>
                        <a:t>/&gt;</a:t>
                      </a:r>
                      <a:br>
                        <a:rPr lang="en-US" altLang="ko-KR"/>
                      </a:br>
                      <a:r>
                        <a:rPr lang="en-US" altLang="ko-KR">
                          <a:effectLst/>
                        </a:rPr>
                        <a:t>&lt;</a:t>
                      </a: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href="hello-servlet"</a:t>
                      </a:r>
                      <a:r>
                        <a:rPr lang="en-US" altLang="ko-KR">
                          <a:effectLst/>
                        </a:rPr>
                        <a:t>&gt;</a:t>
                      </a:r>
                      <a:r>
                        <a:rPr lang="en-US" altLang="ko-KR"/>
                        <a:t>Hello Servlet</a:t>
                      </a:r>
                      <a:r>
                        <a:rPr lang="en-US" altLang="ko-KR">
                          <a:effectLst/>
                        </a:rPr>
                        <a:t>&lt;/</a:t>
                      </a: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ko-KR">
                          <a:effectLst/>
                        </a:rPr>
                        <a:t>&gt;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651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110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32FD696-555D-9625-A171-FFF345570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393444"/>
            <a:ext cx="7127300" cy="40711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F6C58D-C1EE-A70E-2809-55EC32FC6640}"/>
              </a:ext>
            </a:extLst>
          </p:cNvPr>
          <p:cNvSpPr txBox="1"/>
          <p:nvPr/>
        </p:nvSpPr>
        <p:spPr>
          <a:xfrm>
            <a:off x="487680" y="644434"/>
            <a:ext cx="737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실제로 </a:t>
            </a:r>
            <a:r>
              <a:rPr lang="en-US" altLang="ko-KR"/>
              <a:t>JSP</a:t>
            </a:r>
            <a:r>
              <a:rPr lang="ko-KR" altLang="en-US"/>
              <a:t>는 별도의 </a:t>
            </a:r>
            <a:r>
              <a:rPr lang="en-US" altLang="ko-KR"/>
              <a:t>Java </a:t>
            </a:r>
            <a:r>
              <a:rPr lang="ko-KR" altLang="en-US"/>
              <a:t>파일로 만들어져서 실행되는 방식으로 동작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93E3E0-92FB-F27F-9915-58B6ED3FA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5531450"/>
            <a:ext cx="8398327" cy="9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56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209CE-3F36-FDA7-5115-91A29F21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를 이용해서 </a:t>
            </a:r>
            <a:r>
              <a:rPr lang="en-US" altLang="ko-KR"/>
              <a:t>GET/POST </a:t>
            </a:r>
            <a:r>
              <a:rPr lang="ko-KR" altLang="en-US"/>
              <a:t>방식 처리하기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CF60AD-6F07-A228-CE0C-A95356B99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GET</a:t>
            </a:r>
            <a:r>
              <a:rPr lang="ko-KR" altLang="en-US"/>
              <a:t>방식은 눈에 보이는 용도 </a:t>
            </a:r>
            <a:endParaRPr lang="en-US" altLang="ko-KR"/>
          </a:p>
          <a:p>
            <a:pPr lvl="1"/>
            <a:r>
              <a:rPr lang="ko-KR" altLang="en-US"/>
              <a:t>링크를 통해 다른 사용자들에게 알려줄 수 있는 용도 </a:t>
            </a:r>
            <a:endParaRPr lang="en-US" altLang="ko-KR"/>
          </a:p>
          <a:p>
            <a:pPr lvl="1"/>
            <a:r>
              <a:rPr lang="ko-KR" altLang="en-US"/>
              <a:t>주로 입력과 조회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91637D-D8D1-7AAF-02A9-792FA79DD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02" y="2624591"/>
            <a:ext cx="2828667" cy="1799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96F0B4-6421-A132-1832-6B0E9CD8240A}"/>
              </a:ext>
            </a:extLst>
          </p:cNvPr>
          <p:cNvSpPr txBox="1"/>
          <p:nvPr/>
        </p:nvSpPr>
        <p:spPr>
          <a:xfrm>
            <a:off x="4511041" y="2473234"/>
            <a:ext cx="4606834" cy="41222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kern="50">
                <a:solidFill>
                  <a:srgbClr val="000000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&lt;%@ </a:t>
            </a:r>
            <a:r>
              <a:rPr lang="en-US" altLang="ko-KR" sz="1100" kern="50">
                <a:solidFill>
                  <a:srgbClr val="0033B3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page </a:t>
            </a:r>
            <a:r>
              <a:rPr lang="en-US" altLang="ko-KR" sz="1100" kern="50">
                <a:solidFill>
                  <a:srgbClr val="174AD4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contentType</a:t>
            </a:r>
            <a:r>
              <a:rPr lang="en-US" altLang="ko-KR" sz="1100" kern="50">
                <a:solidFill>
                  <a:srgbClr val="000000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="</a:t>
            </a:r>
            <a:r>
              <a:rPr lang="en-US" altLang="ko-KR" sz="1100" kern="50">
                <a:solidFill>
                  <a:srgbClr val="067D17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text/html;charset=UTF-8</a:t>
            </a:r>
            <a:r>
              <a:rPr lang="en-US" altLang="ko-KR" sz="1100" kern="50">
                <a:solidFill>
                  <a:srgbClr val="000000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" </a:t>
            </a:r>
            <a:r>
              <a:rPr lang="en-US" altLang="ko-KR" sz="1100" kern="50">
                <a:solidFill>
                  <a:srgbClr val="174AD4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language</a:t>
            </a:r>
            <a:r>
              <a:rPr lang="en-US" altLang="ko-KR" sz="1100" kern="50">
                <a:solidFill>
                  <a:srgbClr val="000000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="</a:t>
            </a:r>
            <a:r>
              <a:rPr lang="en-US" altLang="ko-KR" sz="1100" kern="50">
                <a:solidFill>
                  <a:srgbClr val="067D17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java</a:t>
            </a:r>
            <a:r>
              <a:rPr lang="en-US" altLang="ko-KR" sz="1100" kern="50">
                <a:solidFill>
                  <a:srgbClr val="000000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" %&gt;</a:t>
            </a:r>
            <a:b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</a:br>
            <a: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  <a:t>&lt;</a:t>
            </a:r>
            <a:r>
              <a:rPr lang="en-US" altLang="ko-KR" sz="1100" kern="50">
                <a:solidFill>
                  <a:srgbClr val="0033B3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html</a:t>
            </a:r>
            <a: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  <a:t>&gt;</a:t>
            </a:r>
            <a:b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</a:br>
            <a: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  <a:t>&lt;</a:t>
            </a:r>
            <a:r>
              <a:rPr lang="en-US" altLang="ko-KR" sz="1100" kern="50">
                <a:solidFill>
                  <a:srgbClr val="0033B3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head</a:t>
            </a:r>
            <a: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  <a:t>&gt;</a:t>
            </a:r>
            <a:b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</a:br>
            <a: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  <a:t>    &lt;</a:t>
            </a:r>
            <a:r>
              <a:rPr lang="en-US" altLang="ko-KR" sz="1100" kern="50">
                <a:solidFill>
                  <a:srgbClr val="0033B3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title</a:t>
            </a:r>
            <a: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  <a:t>&gt;Title&lt;/</a:t>
            </a:r>
            <a:r>
              <a:rPr lang="en-US" altLang="ko-KR" sz="1100" kern="50">
                <a:solidFill>
                  <a:srgbClr val="0033B3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title</a:t>
            </a:r>
            <a: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  <a:t>&gt;</a:t>
            </a:r>
            <a:b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</a:br>
            <a: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  <a:t>&lt;/</a:t>
            </a:r>
            <a:r>
              <a:rPr lang="en-US" altLang="ko-KR" sz="1100" kern="50">
                <a:solidFill>
                  <a:srgbClr val="0033B3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head</a:t>
            </a:r>
            <a: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  <a:t>&gt;</a:t>
            </a:r>
            <a:b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</a:br>
            <a: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  <a:t>&lt;</a:t>
            </a:r>
            <a:r>
              <a:rPr lang="en-US" altLang="ko-KR" sz="1100" kern="50">
                <a:solidFill>
                  <a:srgbClr val="0033B3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body</a:t>
            </a:r>
            <a: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  <a:t>&gt;</a:t>
            </a:r>
            <a:b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</a:br>
            <a:b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</a:br>
            <a: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  <a:t>&lt;</a:t>
            </a:r>
            <a:r>
              <a:rPr lang="en-US" altLang="ko-KR" sz="1100" kern="50">
                <a:solidFill>
                  <a:srgbClr val="0033B3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form</a:t>
            </a:r>
            <a: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  <a:t>&gt;</a:t>
            </a:r>
            <a:b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</a:br>
            <a: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  <a:t>    &lt;</a:t>
            </a:r>
            <a:r>
              <a:rPr lang="en-US" altLang="ko-KR" sz="1100" kern="50">
                <a:solidFill>
                  <a:srgbClr val="0033B3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input </a:t>
            </a:r>
            <a:r>
              <a:rPr lang="en-US" altLang="ko-KR" sz="1100" kern="50">
                <a:solidFill>
                  <a:srgbClr val="174AD4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type</a:t>
            </a:r>
            <a:r>
              <a:rPr lang="en-US" altLang="ko-KR" sz="1100" kern="50">
                <a:solidFill>
                  <a:srgbClr val="067D17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="number" </a:t>
            </a:r>
            <a:r>
              <a:rPr lang="en-US" altLang="ko-KR" sz="1100" kern="50">
                <a:solidFill>
                  <a:srgbClr val="174AD4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name</a:t>
            </a:r>
            <a:r>
              <a:rPr lang="en-US" altLang="ko-KR" sz="1100" kern="50">
                <a:solidFill>
                  <a:srgbClr val="067D17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="num1"</a:t>
            </a:r>
            <a: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  <a:t>&gt;</a:t>
            </a:r>
            <a:b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</a:br>
            <a: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  <a:t>    &lt;</a:t>
            </a:r>
            <a:r>
              <a:rPr lang="en-US" altLang="ko-KR" sz="1100" kern="50">
                <a:solidFill>
                  <a:srgbClr val="0033B3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input </a:t>
            </a:r>
            <a:r>
              <a:rPr lang="en-US" altLang="ko-KR" sz="1100" kern="50">
                <a:solidFill>
                  <a:srgbClr val="174AD4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type</a:t>
            </a:r>
            <a:r>
              <a:rPr lang="en-US" altLang="ko-KR" sz="1100" kern="50">
                <a:solidFill>
                  <a:srgbClr val="067D17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="number" </a:t>
            </a:r>
            <a:r>
              <a:rPr lang="en-US" altLang="ko-KR" sz="1100" kern="50">
                <a:solidFill>
                  <a:srgbClr val="174AD4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name</a:t>
            </a:r>
            <a:r>
              <a:rPr lang="en-US" altLang="ko-KR" sz="1100" kern="50">
                <a:solidFill>
                  <a:srgbClr val="067D17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="num2"</a:t>
            </a:r>
            <a: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  <a:t>&gt;</a:t>
            </a:r>
            <a:b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</a:br>
            <a: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  <a:t>    &lt;</a:t>
            </a:r>
            <a:r>
              <a:rPr lang="en-US" altLang="ko-KR" sz="1100" kern="50">
                <a:solidFill>
                  <a:srgbClr val="0033B3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button </a:t>
            </a:r>
            <a:r>
              <a:rPr lang="en-US" altLang="ko-KR" sz="1100" kern="50">
                <a:solidFill>
                  <a:srgbClr val="174AD4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type</a:t>
            </a:r>
            <a:r>
              <a:rPr lang="en-US" altLang="ko-KR" sz="1100" kern="50">
                <a:solidFill>
                  <a:srgbClr val="067D17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="submit"</a:t>
            </a:r>
            <a: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  <a:t>&gt;SEND&lt;/</a:t>
            </a:r>
            <a:r>
              <a:rPr lang="en-US" altLang="ko-KR" sz="1100" kern="50">
                <a:solidFill>
                  <a:srgbClr val="0033B3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button</a:t>
            </a:r>
            <a: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  <a:t>&gt;</a:t>
            </a:r>
            <a:b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</a:br>
            <a: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  <a:t>&lt;/</a:t>
            </a:r>
            <a:r>
              <a:rPr lang="en-US" altLang="ko-KR" sz="1100" kern="50">
                <a:solidFill>
                  <a:srgbClr val="0033B3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form</a:t>
            </a:r>
            <a: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  <a:t>&gt;</a:t>
            </a:r>
            <a:b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</a:br>
            <a:b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</a:br>
            <a: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  <a:t>&lt;/</a:t>
            </a:r>
            <a:r>
              <a:rPr lang="en-US" altLang="ko-KR" sz="1100" kern="50">
                <a:solidFill>
                  <a:srgbClr val="0033B3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body</a:t>
            </a:r>
            <a: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  <a:t>&gt;</a:t>
            </a:r>
            <a:b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</a:br>
            <a: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  <a:t>&lt;/</a:t>
            </a:r>
            <a:r>
              <a:rPr lang="en-US" altLang="ko-KR" sz="1100" kern="50">
                <a:solidFill>
                  <a:srgbClr val="0033B3"/>
                </a:solidFill>
                <a:effectLst/>
                <a:latin typeface="나눔명조"/>
                <a:ea typeface="NanumGothic" pitchFamily="2" charset="-127"/>
                <a:cs typeface="나눔명조"/>
              </a:rPr>
              <a:t>html</a:t>
            </a:r>
            <a:r>
              <a:rPr lang="en-US" altLang="ko-KR" sz="1100" kern="50">
                <a:effectLst/>
                <a:latin typeface="나눔명조"/>
                <a:ea typeface="NanumGothic" pitchFamily="2" charset="-127"/>
                <a:cs typeface="나눔명조"/>
              </a:rPr>
              <a:t>&gt;</a:t>
            </a:r>
            <a:endParaRPr lang="ko-KR" altLang="ko-KR" sz="1400" kern="50">
              <a:effectLst/>
              <a:latin typeface="나눔명조"/>
              <a:ea typeface="NanumGothic" pitchFamily="2" charset="-127"/>
              <a:cs typeface="나눔명조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B0BCAA-01CC-A22F-E4F9-A0E91EB87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53" y="4820716"/>
            <a:ext cx="3821430" cy="95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12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9E352-39B3-FFF2-5F1C-230ED04E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&lt;form&gt;</a:t>
            </a:r>
            <a:r>
              <a:rPr lang="ko-KR" altLang="en-US"/>
              <a:t>태그와 </a:t>
            </a:r>
            <a:r>
              <a:rPr lang="en-US" altLang="ko-KR"/>
              <a:t>POST </a:t>
            </a:r>
            <a:r>
              <a:rPr lang="ko-KR" altLang="en-US"/>
              <a:t>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847F4-AC4D-6E3B-061E-0AD977D5D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&lt;form&gt;</a:t>
            </a:r>
            <a:r>
              <a:rPr lang="ko-KR" altLang="en-US" sz="2400"/>
              <a:t>태그는 </a:t>
            </a:r>
            <a:r>
              <a:rPr lang="en-US" altLang="ko-KR" sz="2400"/>
              <a:t>‘</a:t>
            </a:r>
            <a:r>
              <a:rPr lang="ko-KR" altLang="en-US" sz="2400"/>
              <a:t>입력양식</a:t>
            </a:r>
            <a:r>
              <a:rPr lang="en-US" altLang="ko-KR" sz="2400"/>
              <a:t>’</a:t>
            </a:r>
            <a:r>
              <a:rPr lang="ko-KR" altLang="en-US" sz="2400"/>
              <a:t>자체를 의미 </a:t>
            </a:r>
            <a:endParaRPr lang="en-US" altLang="ko-KR" sz="2400"/>
          </a:p>
          <a:p>
            <a:r>
              <a:rPr lang="ko-KR" altLang="en-US" sz="2400"/>
              <a:t>한번에 여러 개의 데이터를 묶어서 전송</a:t>
            </a:r>
            <a:r>
              <a:rPr lang="en-US" altLang="ko-KR" sz="2400"/>
              <a:t>(submit) </a:t>
            </a:r>
          </a:p>
          <a:p>
            <a:r>
              <a:rPr lang="en-US" altLang="ko-KR" sz="2400"/>
              <a:t>&lt;form&gt;</a:t>
            </a:r>
            <a:r>
              <a:rPr lang="ko-KR" altLang="en-US" sz="2400"/>
              <a:t>태그에 </a:t>
            </a:r>
            <a:r>
              <a:rPr lang="en-US" altLang="ko-KR" sz="2400"/>
              <a:t>action </a:t>
            </a:r>
            <a:r>
              <a:rPr lang="ko-KR" altLang="en-US" sz="2400"/>
              <a:t>속성은 데이터를 어디로 전달할 것인지 목적지를 지정 </a:t>
            </a:r>
            <a:endParaRPr lang="en-US" altLang="ko-KR" sz="2400"/>
          </a:p>
          <a:p>
            <a:r>
              <a:rPr lang="en-US" altLang="ko-KR" sz="2400"/>
              <a:t>action </a:t>
            </a:r>
            <a:r>
              <a:rPr lang="ko-KR" altLang="en-US" sz="2400"/>
              <a:t>속성값이 지정되지 않으면 현재 </a:t>
            </a:r>
            <a:r>
              <a:rPr lang="en-US" altLang="ko-KR" sz="2400"/>
              <a:t>URL</a:t>
            </a:r>
            <a:r>
              <a:rPr lang="ko-KR" altLang="en-US" sz="2400"/>
              <a:t>그대로 전송</a:t>
            </a:r>
            <a:endParaRPr lang="en-US" altLang="ko-KR" sz="2400"/>
          </a:p>
          <a:p>
            <a:r>
              <a:rPr lang="en-US" altLang="ko-KR" sz="2400"/>
              <a:t>method </a:t>
            </a:r>
            <a:r>
              <a:rPr lang="ko-KR" altLang="en-US" sz="2400"/>
              <a:t>속성값은 데이터를 </a:t>
            </a:r>
            <a:r>
              <a:rPr lang="en-US" altLang="ko-KR" sz="2400"/>
              <a:t>GET/POST</a:t>
            </a:r>
            <a:r>
              <a:rPr lang="ko-KR" altLang="en-US" sz="2400"/>
              <a:t>방식으로 전송할 것인지 결정</a:t>
            </a:r>
            <a:r>
              <a:rPr lang="en-US" altLang="ko-KR" sz="2400"/>
              <a:t>- </a:t>
            </a:r>
            <a:r>
              <a:rPr lang="ko-KR" altLang="en-US" sz="2400"/>
              <a:t>기본값은 </a:t>
            </a:r>
            <a:r>
              <a:rPr lang="en-US" altLang="ko-KR" sz="2400"/>
              <a:t>GET </a:t>
            </a:r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F46128-9BF9-0493-4BA8-8008F674E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450" y="4342674"/>
            <a:ext cx="8700101" cy="183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58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2F2F0-C7A3-C9F2-F60D-E4075188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쿼리스트링</a:t>
            </a:r>
            <a:r>
              <a:rPr lang="en-US" altLang="ko-KR"/>
              <a:t>(query string)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6C9C90-542B-1110-A71A-438EAA866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특정한 주소</a:t>
            </a:r>
            <a:r>
              <a:rPr lang="en-US" altLang="ko-KR" sz="2400"/>
              <a:t>(URL)</a:t>
            </a:r>
            <a:r>
              <a:rPr lang="ko-KR" altLang="en-US" sz="2400"/>
              <a:t>에 포함된 추가적인 데이터</a:t>
            </a:r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GET</a:t>
            </a:r>
            <a:r>
              <a:rPr lang="ko-KR" altLang="en-US" sz="2400"/>
              <a:t>방식의 경우 </a:t>
            </a:r>
            <a:r>
              <a:rPr lang="en-US" altLang="ko-KR" sz="2400"/>
              <a:t>‘?’</a:t>
            </a:r>
            <a:r>
              <a:rPr lang="ko-KR" altLang="en-US" sz="2400"/>
              <a:t>뒤에 </a:t>
            </a:r>
            <a:r>
              <a:rPr lang="en-US" altLang="ko-KR" sz="2400"/>
              <a:t>‘</a:t>
            </a:r>
            <a:r>
              <a:rPr lang="ko-KR" altLang="en-US" sz="2400"/>
              <a:t>키</a:t>
            </a:r>
            <a:r>
              <a:rPr lang="en-US" altLang="ko-KR" sz="2400"/>
              <a:t>(key)=</a:t>
            </a:r>
            <a:r>
              <a:rPr lang="ko-KR" altLang="en-US" sz="2400"/>
              <a:t>값</a:t>
            </a:r>
            <a:r>
              <a:rPr lang="en-US" altLang="ko-KR" sz="2400"/>
              <a:t>(value)’</a:t>
            </a:r>
            <a:r>
              <a:rPr lang="ko-KR" altLang="en-US" sz="2400"/>
              <a:t>의 형태로 구성 </a:t>
            </a:r>
            <a:endParaRPr lang="en-US" altLang="ko-KR" sz="2400"/>
          </a:p>
          <a:p>
            <a:pPr lvl="1"/>
            <a:r>
              <a:rPr lang="ko-KR" altLang="en-US" sz="2000"/>
              <a:t>동일한 키</a:t>
            </a:r>
            <a:r>
              <a:rPr lang="en-US" altLang="ko-KR" sz="2000"/>
              <a:t>(key)</a:t>
            </a:r>
            <a:r>
              <a:rPr lang="ko-KR" altLang="en-US" sz="2000"/>
              <a:t>가 여러번 나올 수 있다</a:t>
            </a:r>
            <a:r>
              <a:rPr lang="en-US" altLang="ko-KR" sz="2000"/>
              <a:t>. </a:t>
            </a:r>
          </a:p>
          <a:p>
            <a:pPr lvl="1"/>
            <a:r>
              <a:rPr lang="ko-KR" altLang="en-US" sz="2000"/>
              <a:t>문자열로만 전송 가능 </a:t>
            </a:r>
            <a:endParaRPr lang="en-US" altLang="ko-KR" sz="2000"/>
          </a:p>
          <a:p>
            <a:pPr lvl="1"/>
            <a:endParaRPr lang="en-US" altLang="ko-KR" sz="2000"/>
          </a:p>
          <a:p>
            <a:r>
              <a:rPr lang="en-US" altLang="ko-KR" sz="2400"/>
              <a:t>POST </a:t>
            </a:r>
            <a:r>
              <a:rPr lang="ko-KR" altLang="en-US" sz="2400"/>
              <a:t>방식의 경우 동일한 문자열이지만 전송되는 위치가 다르다</a:t>
            </a:r>
            <a:r>
              <a:rPr lang="en-US" altLang="ko-KR" sz="2400"/>
              <a:t>. </a:t>
            </a:r>
          </a:p>
          <a:p>
            <a:endParaRPr lang="en-US" altLang="ko-KR" sz="2400"/>
          </a:p>
          <a:p>
            <a:r>
              <a:rPr lang="ko-KR" altLang="en-US" sz="2400"/>
              <a:t>서버사이드 프로그래밍에서는 쿼리 스트링에 있는 키</a:t>
            </a:r>
            <a:r>
              <a:rPr lang="en-US" altLang="ko-KR" sz="2400"/>
              <a:t>(key)</a:t>
            </a:r>
            <a:r>
              <a:rPr lang="ko-KR" altLang="en-US" sz="2400"/>
              <a:t>들을 파라미터라고 한다</a:t>
            </a:r>
            <a:r>
              <a:rPr lang="en-US" altLang="ko-KR" sz="2400"/>
              <a:t>.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39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11CBC-70E1-04EA-3A08-7F079C60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개발자 도구와 쿼리스트링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80FFF-0B8C-F504-F7D1-7E5B143B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브라우저내 개발자 도구를 이용하면 브라우저에서 보내는 데이터들을 확인할 수 있다</a:t>
            </a:r>
            <a:r>
              <a:rPr lang="en-US" altLang="ko-KR"/>
              <a:t>. </a:t>
            </a:r>
          </a:p>
          <a:p>
            <a:r>
              <a:rPr lang="en-US" altLang="ko-KR"/>
              <a:t>Payload </a:t>
            </a:r>
            <a:r>
              <a:rPr lang="ko-KR" altLang="en-US"/>
              <a:t>항목을 통해서 확인 가능 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0E816B-F9E6-1120-17E8-A1AE66F1D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73" y="2506301"/>
            <a:ext cx="6464089" cy="26970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1EEBBD-777E-1ACE-443E-575CBB665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576" y="4180633"/>
            <a:ext cx="7008223" cy="24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10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9BF8-B047-1F7A-32F7-F8E0DEFF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GET/POST </a:t>
            </a:r>
            <a:r>
              <a:rPr lang="ko-KR" altLang="en-US"/>
              <a:t>방식의 비교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A972A82-CF82-70A7-453E-3CF5EAF18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175964"/>
              </p:ext>
            </p:extLst>
          </p:nvPr>
        </p:nvGraphicFramePr>
        <p:xfrm>
          <a:off x="838200" y="1288868"/>
          <a:ext cx="9803673" cy="47810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1579">
                  <a:extLst>
                    <a:ext uri="{9D8B030D-6E8A-4147-A177-3AD203B41FA5}">
                      <a16:colId xmlns:a16="http://schemas.microsoft.com/office/drawing/2014/main" val="2670550641"/>
                    </a:ext>
                  </a:extLst>
                </a:gridCol>
                <a:gridCol w="3701243">
                  <a:extLst>
                    <a:ext uri="{9D8B030D-6E8A-4147-A177-3AD203B41FA5}">
                      <a16:colId xmlns:a16="http://schemas.microsoft.com/office/drawing/2014/main" val="1561249099"/>
                    </a:ext>
                  </a:extLst>
                </a:gridCol>
                <a:gridCol w="4720851">
                  <a:extLst>
                    <a:ext uri="{9D8B030D-6E8A-4147-A177-3AD203B41FA5}">
                      <a16:colId xmlns:a16="http://schemas.microsoft.com/office/drawing/2014/main" val="376289729"/>
                    </a:ext>
                  </a:extLst>
                </a:gridCol>
              </a:tblGrid>
              <a:tr h="3480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50">
                          <a:effectLst/>
                        </a:rPr>
                        <a:t> </a:t>
                      </a:r>
                      <a:endParaRPr lang="ko-KR" sz="18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50">
                          <a:effectLst/>
                        </a:rPr>
                        <a:t>GET</a:t>
                      </a:r>
                      <a:endParaRPr lang="ko-KR" sz="18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50">
                          <a:effectLst/>
                        </a:rPr>
                        <a:t>POST</a:t>
                      </a:r>
                      <a:endParaRPr lang="ko-KR" sz="18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7142307"/>
                  </a:ext>
                </a:extLst>
              </a:tr>
              <a:tr h="3480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400" kern="50">
                          <a:effectLst/>
                        </a:rPr>
                        <a:t>주용도</a:t>
                      </a:r>
                      <a:endParaRPr lang="ko-KR" sz="18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400" kern="50">
                          <a:effectLst/>
                        </a:rPr>
                        <a:t>조회</a:t>
                      </a:r>
                      <a:endParaRPr lang="ko-KR" sz="18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400" kern="50">
                          <a:effectLst/>
                        </a:rPr>
                        <a:t>등록</a:t>
                      </a:r>
                      <a:r>
                        <a:rPr lang="en-US" sz="1400" kern="50">
                          <a:effectLst/>
                        </a:rPr>
                        <a:t>/</a:t>
                      </a:r>
                      <a:r>
                        <a:rPr lang="ko-KR" sz="1400" kern="50">
                          <a:effectLst/>
                        </a:rPr>
                        <a:t>수정</a:t>
                      </a:r>
                      <a:r>
                        <a:rPr lang="en-US" sz="1400" kern="50">
                          <a:effectLst/>
                        </a:rPr>
                        <a:t>/</a:t>
                      </a:r>
                      <a:r>
                        <a:rPr lang="ko-KR" sz="1400" kern="50">
                          <a:effectLst/>
                        </a:rPr>
                        <a:t>삭제와 같은 처리 </a:t>
                      </a:r>
                      <a:endParaRPr lang="ko-KR" sz="18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878697"/>
                  </a:ext>
                </a:extLst>
              </a:tr>
              <a:tr h="7476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400" kern="50">
                          <a:effectLst/>
                        </a:rPr>
                        <a:t>구성</a:t>
                      </a:r>
                      <a:endParaRPr lang="ko-KR" sz="18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50">
                          <a:effectLst/>
                        </a:rPr>
                        <a:t>URL</a:t>
                      </a:r>
                      <a:r>
                        <a:rPr lang="ko-KR" sz="1400" kern="50">
                          <a:effectLst/>
                        </a:rPr>
                        <a:t>뒤의 </a:t>
                      </a:r>
                      <a:r>
                        <a:rPr lang="en-US" sz="1400" kern="50">
                          <a:effectLst/>
                        </a:rPr>
                        <a:t>‘?” </a:t>
                      </a:r>
                      <a:r>
                        <a:rPr lang="ko-KR" sz="1400" kern="50">
                          <a:effectLst/>
                        </a:rPr>
                        <a:t>와 쿼리 스트링</a:t>
                      </a:r>
                      <a:endParaRPr lang="ko-KR" sz="18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50">
                          <a:effectLst/>
                        </a:rPr>
                        <a:t>URL </a:t>
                      </a:r>
                      <a:r>
                        <a:rPr lang="ko-KR" sz="1400" kern="50">
                          <a:effectLst/>
                        </a:rPr>
                        <a:t>전달 후</a:t>
                      </a:r>
                      <a:r>
                        <a:rPr lang="en-US" sz="1400" kern="50">
                          <a:effectLst/>
                        </a:rPr>
                        <a:t>  </a:t>
                      </a:r>
                      <a:endParaRPr lang="ko-KR" sz="1800" kern="5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50">
                          <a:effectLst/>
                        </a:rPr>
                        <a:t>HTTP </a:t>
                      </a:r>
                      <a:r>
                        <a:rPr lang="ko-KR" sz="1400" kern="50">
                          <a:effectLst/>
                        </a:rPr>
                        <a:t>몸체</a:t>
                      </a:r>
                      <a:r>
                        <a:rPr lang="en-US" sz="1400" kern="50">
                          <a:effectLst/>
                        </a:rPr>
                        <a:t>(Body)</a:t>
                      </a:r>
                      <a:r>
                        <a:rPr lang="ko-KR" sz="1400" kern="50">
                          <a:effectLst/>
                        </a:rPr>
                        <a:t>로 쿼리 스트링</a:t>
                      </a:r>
                      <a:endParaRPr lang="ko-KR" sz="18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2952205"/>
                  </a:ext>
                </a:extLst>
              </a:tr>
              <a:tr h="7476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400" kern="50">
                          <a:effectLst/>
                        </a:rPr>
                        <a:t>효과</a:t>
                      </a:r>
                      <a:endParaRPr lang="ko-KR" sz="18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400" kern="50">
                          <a:effectLst/>
                        </a:rPr>
                        <a:t>손쉽게 남들이 사용할 수 있는 링크를 제공할 수 있음</a:t>
                      </a:r>
                      <a:endParaRPr lang="ko-KR" sz="18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400" kern="50">
                          <a:effectLst/>
                        </a:rPr>
                        <a:t>단순 조회가 아니라 원하는 작업을 처리할 수 있게 됨 </a:t>
                      </a:r>
                      <a:endParaRPr lang="ko-KR" sz="18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6003187"/>
                  </a:ext>
                </a:extLst>
              </a:tr>
              <a:tr h="6946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400" kern="50">
                          <a:effectLst/>
                        </a:rPr>
                        <a:t>한계</a:t>
                      </a:r>
                      <a:endParaRPr lang="ko-KR" sz="18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400" kern="50">
                          <a:effectLst/>
                        </a:rPr>
                        <a:t>브라우저에 따라 길이의 제한이 있다</a:t>
                      </a:r>
                      <a:endParaRPr lang="ko-KR" sz="18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50">
                          <a:effectLst/>
                        </a:rPr>
                        <a:t>GET</a:t>
                      </a:r>
                      <a:r>
                        <a:rPr lang="ko-KR" sz="1400" kern="50">
                          <a:effectLst/>
                        </a:rPr>
                        <a:t>방식에 비해서 많은 양의 데이터를 전송할 수 있음</a:t>
                      </a:r>
                      <a:endParaRPr lang="ko-KR" sz="18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2518984"/>
                  </a:ext>
                </a:extLst>
              </a:tr>
              <a:tr h="7476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50">
                          <a:effectLst/>
                        </a:rPr>
                        <a:t> </a:t>
                      </a:r>
                      <a:endParaRPr lang="ko-KR" sz="18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50">
                          <a:effectLst/>
                        </a:rPr>
                        <a:t>URL</a:t>
                      </a:r>
                      <a:r>
                        <a:rPr lang="ko-KR" sz="1400" kern="50">
                          <a:effectLst/>
                        </a:rPr>
                        <a:t>뒤의 쿼리 스트링으로 모든 정보가 전달되는 단점</a:t>
                      </a:r>
                      <a:endParaRPr lang="ko-KR" sz="18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400" kern="50">
                          <a:effectLst/>
                        </a:rPr>
                        <a:t>주소창만으로는 테스트가 어려움</a:t>
                      </a:r>
                      <a:endParaRPr lang="ko-KR" sz="18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032013"/>
                  </a:ext>
                </a:extLst>
              </a:tr>
              <a:tr h="11472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50">
                          <a:effectLst/>
                        </a:rPr>
                        <a:t> </a:t>
                      </a:r>
                      <a:endParaRPr lang="ko-KR" sz="18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400" kern="50">
                          <a:effectLst/>
                        </a:rPr>
                        <a:t>쿼리 스트링의 길이에 대한 제한이 존재</a:t>
                      </a:r>
                      <a:r>
                        <a:rPr lang="en-US" sz="1400" kern="50">
                          <a:effectLst/>
                        </a:rPr>
                        <a:t>(</a:t>
                      </a:r>
                      <a:r>
                        <a:rPr lang="ko-KR" sz="1400" kern="50">
                          <a:effectLst/>
                        </a:rPr>
                        <a:t>일반적으로 </a:t>
                      </a:r>
                      <a:r>
                        <a:rPr lang="en-US" sz="1400" kern="50">
                          <a:effectLst/>
                        </a:rPr>
                        <a:t>2kb </a:t>
                      </a:r>
                      <a:r>
                        <a:rPr lang="ko-KR" sz="1400" kern="50">
                          <a:effectLst/>
                        </a:rPr>
                        <a:t>혹은 브라우저마다 차이가 있음</a:t>
                      </a:r>
                      <a:r>
                        <a:rPr lang="en-US" sz="1400" kern="50">
                          <a:effectLst/>
                        </a:rPr>
                        <a:t>)</a:t>
                      </a:r>
                      <a:endParaRPr lang="ko-KR" sz="18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50">
                          <a:effectLst/>
                        </a:rPr>
                        <a:t> </a:t>
                      </a:r>
                      <a:endParaRPr lang="ko-KR" sz="18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858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9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E65D4-838F-40B0-930D-E83CE232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1.1 </a:t>
            </a:r>
            <a:r>
              <a:rPr lang="ko-KR" altLang="en-US"/>
              <a:t>자바</a:t>
            </a:r>
            <a:r>
              <a:rPr lang="en-US" altLang="ko-KR"/>
              <a:t> </a:t>
            </a:r>
            <a:r>
              <a:rPr lang="ko-KR" altLang="en-US"/>
              <a:t>웹 개발 환경 만들기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F6C91-E98A-D858-DECD-9537E6B63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altLang="ko-KR"/>
              <a:t>Intellij(ultimate), Gradle</a:t>
            </a:r>
            <a:r>
              <a:rPr lang="ko-KR" altLang="en-US"/>
              <a:t>을 이용한 프로젝트 생성 </a:t>
            </a:r>
            <a:endParaRPr lang="en-US" altLang="ko-KR"/>
          </a:p>
          <a:p>
            <a:r>
              <a:rPr lang="en-US" altLang="ko-KR"/>
              <a:t>Tomcat</a:t>
            </a:r>
            <a:r>
              <a:rPr lang="ko-KR" altLang="en-US"/>
              <a:t>의 설치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261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2909A-F2CA-6604-BDDA-820F4481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의 올바른 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6A594-F620-564E-5AE2-EF7F2AB33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는 기본적으로 </a:t>
            </a:r>
            <a:r>
              <a:rPr lang="en-US" altLang="ko-KR"/>
              <a:t>GET/POST</a:t>
            </a:r>
            <a:r>
              <a:rPr lang="ko-KR" altLang="en-US"/>
              <a:t>의 구분이 없다</a:t>
            </a:r>
            <a:endParaRPr lang="en-US" altLang="ko-KR"/>
          </a:p>
          <a:p>
            <a:pPr lvl="1"/>
            <a:r>
              <a:rPr lang="en-US" altLang="ko-KR"/>
              <a:t>POST</a:t>
            </a:r>
            <a:r>
              <a:rPr lang="ko-KR" altLang="en-US"/>
              <a:t> 방식으로 호출하는 경우에 대해서 추가적인 코드 필요 </a:t>
            </a:r>
            <a:endParaRPr lang="en-US" altLang="ko-KR"/>
          </a:p>
          <a:p>
            <a:r>
              <a:rPr lang="en-US" altLang="ko-KR"/>
              <a:t>JSP</a:t>
            </a:r>
            <a:r>
              <a:rPr lang="ko-KR" altLang="en-US"/>
              <a:t>파일의 이름이 변경되면 관련된 모든 링크를 수정해야 하는 불편함</a:t>
            </a:r>
            <a:endParaRPr lang="en-US" altLang="ko-KR"/>
          </a:p>
          <a:p>
            <a:r>
              <a:rPr lang="en-US" altLang="ko-KR"/>
              <a:t>JSP</a:t>
            </a:r>
            <a:r>
              <a:rPr lang="ko-KR" altLang="en-US"/>
              <a:t>를 제한적인 용도로 사용하기 시작 </a:t>
            </a:r>
            <a:endParaRPr lang="en-US" altLang="ko-KR"/>
          </a:p>
          <a:p>
            <a:pPr lvl="1"/>
            <a:r>
              <a:rPr lang="ko-KR" altLang="en-US"/>
              <a:t>쿼리스트링에 대한 처리는 </a:t>
            </a:r>
            <a:r>
              <a:rPr lang="en-US" altLang="ko-KR"/>
              <a:t>Serlvet</a:t>
            </a:r>
            <a:r>
              <a:rPr lang="ko-KR" altLang="en-US"/>
              <a:t>에서 </a:t>
            </a:r>
            <a:endParaRPr lang="en-US" altLang="ko-KR"/>
          </a:p>
          <a:p>
            <a:pPr lvl="1"/>
            <a:r>
              <a:rPr lang="en-US" altLang="ko-KR"/>
              <a:t>JSP</a:t>
            </a:r>
            <a:r>
              <a:rPr lang="ko-KR" altLang="en-US"/>
              <a:t>는 입력화면과 조회</a:t>
            </a:r>
            <a:r>
              <a:rPr lang="en-US" altLang="ko-KR"/>
              <a:t>(</a:t>
            </a:r>
            <a:r>
              <a:rPr lang="ko-KR" altLang="en-US"/>
              <a:t>결과</a:t>
            </a:r>
            <a:r>
              <a:rPr lang="en-US" altLang="ko-KR"/>
              <a:t>)</a:t>
            </a:r>
            <a:r>
              <a:rPr lang="ko-KR" altLang="en-US"/>
              <a:t>화면으로만 </a:t>
            </a:r>
            <a:endParaRPr lang="en-US" altLang="ko-KR"/>
          </a:p>
          <a:p>
            <a:pPr lvl="1"/>
            <a:r>
              <a:rPr lang="ko-KR" altLang="en-US"/>
              <a:t>링크는 </a:t>
            </a:r>
            <a:r>
              <a:rPr lang="en-US" altLang="ko-KR"/>
              <a:t>Servlet</a:t>
            </a:r>
            <a:r>
              <a:rPr lang="ko-KR" altLang="en-US"/>
              <a:t>을 통해서 처리하고 </a:t>
            </a:r>
            <a:r>
              <a:rPr lang="en-US" altLang="ko-KR"/>
              <a:t>JSP</a:t>
            </a:r>
            <a:r>
              <a:rPr lang="ko-KR" altLang="en-US"/>
              <a:t>에서는 화면만 처리 </a:t>
            </a:r>
          </a:p>
        </p:txBody>
      </p:sp>
    </p:spTree>
    <p:extLst>
      <p:ext uri="{BB962C8B-B14F-4D97-AF65-F5344CB8AC3E}">
        <p14:creationId xmlns:p14="http://schemas.microsoft.com/office/powerpoint/2010/main" val="3032939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B5B6A-C29D-8207-6533-3547E8CAB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83" y="2087245"/>
            <a:ext cx="10515600" cy="838835"/>
          </a:xfrm>
        </p:spPr>
        <p:txBody>
          <a:bodyPr/>
          <a:lstStyle/>
          <a:p>
            <a:r>
              <a:rPr lang="en-US" altLang="ko-KR"/>
              <a:t>WebMVC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872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AE8E4-387F-2468-3942-55BE23AC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3018E2-F6CC-FB1B-EAA8-A6D396CDA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Servlet</a:t>
            </a:r>
            <a:r>
              <a:rPr lang="ko-KR" altLang="en-US"/>
              <a:t>의 장점</a:t>
            </a:r>
            <a:r>
              <a:rPr lang="en-US" altLang="ko-KR"/>
              <a:t>:  Java</a:t>
            </a:r>
            <a:r>
              <a:rPr lang="ko-KR" altLang="en-US"/>
              <a:t>코드를 자유롭게 사용할 수 있고</a:t>
            </a:r>
            <a:r>
              <a:rPr lang="en-US" altLang="ko-KR"/>
              <a:t>, </a:t>
            </a:r>
            <a:r>
              <a:rPr lang="ko-KR" altLang="en-US"/>
              <a:t>상속이나 조합등 모든 처리가 가능</a:t>
            </a:r>
            <a:endParaRPr lang="en-US" altLang="ko-KR"/>
          </a:p>
          <a:p>
            <a:r>
              <a:rPr lang="en-US" altLang="ko-KR"/>
              <a:t>JSP</a:t>
            </a:r>
            <a:r>
              <a:rPr lang="ko-KR" altLang="en-US"/>
              <a:t>의 장점</a:t>
            </a:r>
            <a:r>
              <a:rPr lang="en-US" altLang="ko-KR"/>
              <a:t>: </a:t>
            </a:r>
            <a:r>
              <a:rPr lang="ko-KR" altLang="en-US"/>
              <a:t>복잡한 화면 구성을 위한 처리에 유용 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031C940-938C-6A16-26D3-1320D7AFA220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600" cy="83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MVC </a:t>
            </a:r>
            <a:r>
              <a:rPr lang="ko-KR" altLang="en-US"/>
              <a:t>방식과 </a:t>
            </a:r>
            <a:r>
              <a:rPr lang="en-US" altLang="ko-KR"/>
              <a:t>Serlvet/JSP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E0B6AC-043C-44B4-D031-0BBCC72CC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92" y="3360736"/>
            <a:ext cx="4628592" cy="16641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028D88-7730-5823-363C-4933D8235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392" y="3082244"/>
            <a:ext cx="5558657" cy="268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09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69129-EEAA-DC8B-0A89-318DC76A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</a:t>
            </a:r>
            <a:r>
              <a:rPr lang="ko-KR" altLang="en-US"/>
              <a:t> </a:t>
            </a:r>
            <a:r>
              <a:rPr lang="en-US" altLang="ko-KR"/>
              <a:t>MVC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84579-05AC-2FE9-064A-055F9E280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기존 어플리케이션에서 사용하던 </a:t>
            </a:r>
            <a:r>
              <a:rPr lang="en-US" altLang="ko-KR"/>
              <a:t>MVC(model-view-controller)</a:t>
            </a:r>
            <a:r>
              <a:rPr lang="ko-KR" altLang="en-US"/>
              <a:t>패턴을 웹으로 이식 </a:t>
            </a:r>
            <a:endParaRPr lang="en-US" altLang="ko-KR"/>
          </a:p>
          <a:p>
            <a:r>
              <a:rPr lang="en-US" altLang="ko-KR"/>
              <a:t>Request</a:t>
            </a:r>
            <a:r>
              <a:rPr lang="ko-KR" altLang="en-US"/>
              <a:t>를 처리하는 </a:t>
            </a:r>
            <a:r>
              <a:rPr lang="en-US" altLang="ko-KR"/>
              <a:t>Controller</a:t>
            </a:r>
            <a:r>
              <a:rPr lang="ko-KR" altLang="en-US"/>
              <a:t>는 서블릿으로 </a:t>
            </a:r>
            <a:endParaRPr lang="en-US" altLang="ko-KR"/>
          </a:p>
          <a:p>
            <a:r>
              <a:rPr lang="ko-KR" altLang="en-US"/>
              <a:t>화면은 </a:t>
            </a:r>
            <a:r>
              <a:rPr lang="en-US" altLang="ko-KR"/>
              <a:t>JSP</a:t>
            </a:r>
            <a:r>
              <a:rPr lang="ko-KR" altLang="en-US"/>
              <a:t>로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DEE967-ED5E-42BB-089B-9D2067555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460" y="3290434"/>
            <a:ext cx="6383029" cy="2666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3069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48080-2B2D-87C8-9FB0-80F1CF89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 MVC</a:t>
            </a:r>
            <a:r>
              <a:rPr lang="ko-KR" altLang="en-US"/>
              <a:t>의 원칙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83F56-4297-C1CB-F783-9FE3FC7A3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브라우저의 모든 호출은 반드시 컨트롤러를 향한다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서블릿은 내부적으로 화면을 결정하므로 나중에 </a:t>
            </a:r>
            <a:r>
              <a:rPr lang="en-US" altLang="ko-KR"/>
              <a:t>URL</a:t>
            </a:r>
            <a:r>
              <a:rPr lang="ko-KR" altLang="en-US"/>
              <a:t>이 변경될 일이 없다는 장점 </a:t>
            </a:r>
            <a:endParaRPr lang="en-US" altLang="ko-KR"/>
          </a:p>
          <a:p>
            <a:r>
              <a:rPr lang="en-US" altLang="ko-KR"/>
              <a:t>JSP</a:t>
            </a:r>
            <a:r>
              <a:rPr lang="ko-KR" altLang="en-US"/>
              <a:t>는 컨트롤러를 통해서만 호출되며 컨트롤러에서 만들어진 데이터</a:t>
            </a:r>
            <a:r>
              <a:rPr lang="en-US" altLang="ko-KR"/>
              <a:t>(Model)</a:t>
            </a:r>
            <a:r>
              <a:rPr lang="ko-KR" altLang="en-US"/>
              <a:t>를 보여주는 용도로만 사용 </a:t>
            </a:r>
          </a:p>
        </p:txBody>
      </p:sp>
    </p:spTree>
    <p:extLst>
      <p:ext uri="{BB962C8B-B14F-4D97-AF65-F5344CB8AC3E}">
        <p14:creationId xmlns:p14="http://schemas.microsoft.com/office/powerpoint/2010/main" val="1274392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303ED-A557-EE56-121C-AF609AF4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계산기 실습 </a:t>
            </a:r>
            <a:r>
              <a:rPr lang="en-US" altLang="ko-KR"/>
              <a:t>– </a:t>
            </a:r>
            <a:r>
              <a:rPr lang="ko-KR" altLang="en-US"/>
              <a:t>입력화면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77AA24-CB5B-DF86-50BE-1511C0B3C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74" y="1051332"/>
            <a:ext cx="3123662" cy="158414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04A6C95-B6E1-E9A4-04A3-B444B0710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74" y="2828101"/>
            <a:ext cx="7376159" cy="3893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org.zerock.w1.calc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javax.servlet.RequestDispatcher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javax.servlet.ServletException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javax.servlet.annotation.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WebServlet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javax.servlet.http.HttpServlet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javax.servlet.http.HttpServletRequest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javax.servlet.http.HttpServletResponse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java.io.IOException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@WebServlet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"inputController"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urlPatterns =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"/calc/input"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InputController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doGet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req,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HttpServletResponse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resp)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ServletException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"InputController...doGet..."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RequestDispatcher dispatcher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req.getRequestDispatcher(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"/WEB-INF/calc/input.jsp"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dispatcher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.forward(req,resp);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234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EF6E9-2EB4-7CA0-ECA2-7E6F0AB9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RequestDispatcher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2C97-2EAD-F37E-FB30-A3A4597DC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컨트롤러</a:t>
            </a:r>
            <a:r>
              <a:rPr lang="en-US" altLang="ko-KR"/>
              <a:t>(Servlet)</a:t>
            </a:r>
            <a:r>
              <a:rPr lang="ko-KR" altLang="en-US"/>
              <a:t>에서 요청</a:t>
            </a:r>
            <a:r>
              <a:rPr lang="en-US" altLang="ko-KR"/>
              <a:t>(Request)</a:t>
            </a:r>
            <a:r>
              <a:rPr lang="ko-KR" altLang="en-US"/>
              <a:t>에 대한 처리를 배포</a:t>
            </a:r>
            <a:r>
              <a:rPr lang="en-US" altLang="ko-KR"/>
              <a:t>(dispatch) </a:t>
            </a:r>
            <a:r>
              <a:rPr lang="ko-KR" altLang="en-US"/>
              <a:t>하기 위해서 사용 </a:t>
            </a:r>
            <a:endParaRPr lang="en-US" altLang="ko-KR"/>
          </a:p>
          <a:p>
            <a:r>
              <a:rPr lang="ko-KR" altLang="en-US"/>
              <a:t>컨트롤러에서는 </a:t>
            </a:r>
            <a:r>
              <a:rPr lang="en-US" altLang="ko-KR"/>
              <a:t>JSP</a:t>
            </a:r>
            <a:r>
              <a:rPr lang="ko-KR" altLang="en-US"/>
              <a:t>로 </a:t>
            </a:r>
            <a:r>
              <a:rPr lang="en-US" altLang="ko-KR"/>
              <a:t>forward( )</a:t>
            </a:r>
            <a:r>
              <a:rPr lang="ko-KR" altLang="en-US"/>
              <a:t>를 이용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6A73AE-6387-E9A7-D2A1-19379D531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3" y="3289208"/>
            <a:ext cx="8601281" cy="271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46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E73234-D227-1D66-3431-4D8247810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336504"/>
            <a:ext cx="3267187" cy="16751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C84F31-ABE7-41D4-12C4-E028ADE7C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666" y="455794"/>
            <a:ext cx="6501061" cy="1436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91151B-7220-C65A-950D-EFA1EE88169A}"/>
              </a:ext>
            </a:extLst>
          </p:cNvPr>
          <p:cNvSpPr txBox="1"/>
          <p:nvPr/>
        </p:nvSpPr>
        <p:spPr>
          <a:xfrm>
            <a:off x="670560" y="2508069"/>
            <a:ext cx="102064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ko-KR"/>
              <a:t>*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브라우저는 화면의 결과가</a:t>
            </a:r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 Servlet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에서 나온 것인지 </a:t>
            </a:r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JSP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에서 나온 것인지 알 수 없다는 점 </a:t>
            </a:r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–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서버의 내부에서 </a:t>
            </a:r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Servlet -&gt;JSP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를 거쳐서 나온 결과라는 점 </a:t>
            </a:r>
            <a:endParaRPr lang="en-US" altLang="ko-KR" sz="1800" kern="50">
              <a:effectLst/>
              <a:latin typeface="나눔명조"/>
              <a:ea typeface="NanumGothic" pitchFamily="2" charset="-127"/>
              <a:cs typeface="나눔명조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endParaRPr lang="ko-KR" altLang="ko-KR" sz="1800" kern="50">
              <a:effectLst/>
              <a:latin typeface="나눔명조"/>
              <a:ea typeface="NanumGothic" pitchFamily="2" charset="-127"/>
              <a:cs typeface="나눔명조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JSP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파일은 </a:t>
            </a:r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WEB-INF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폴더 내에 있으므로 브라우저는 반드시 컨트롤러를 통해서만</a:t>
            </a:r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 JSP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결과를 볼 수 있다는 점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endParaRPr lang="en-US" altLang="ko-KR" sz="1800" kern="50">
              <a:effectLst/>
              <a:latin typeface="나눔명조"/>
              <a:ea typeface="NanumGothic" pitchFamily="2" charset="-127"/>
              <a:cs typeface="나눔명조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컨트롤러 역할을 하는 서블릿에서는 </a:t>
            </a:r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GET/POST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에 따라서 </a:t>
            </a:r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doGet( )/doPost( )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를 나누어서 처리할 수 있다는 점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2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A253B-3230-79B0-F0D4-F4278151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POST</a:t>
            </a:r>
            <a:r>
              <a:rPr lang="ko-KR" altLang="en-US"/>
              <a:t>방식을 통한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C5035C-78C8-01BA-DB08-C37E2BB6E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48" y="975360"/>
            <a:ext cx="3184073" cy="1271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C9BD921-EEAC-A54E-32E2-6DE8AB592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87" y="2438400"/>
            <a:ext cx="7937395" cy="37394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org.zerock.w1.calc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javax.servlet.ServletException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javax.servlet.annotation.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WebServlet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javax.servlet.http.HttpServlet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javax.servlet.http.HttpServletRequest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javax.servlet.http.HttpServletResponse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java.io.IOException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@WebServlet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"calcController"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urlPatterns =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"/calc/makeResult"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CalcController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doPost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req,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HttpServletResponse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resp)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ServletException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num1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req.getParameter(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"num1"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num2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req.getParameter(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"num2"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num1: %s"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num2: %s"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3053B-9FED-FC7C-E6E7-4F0C1E2A41CA}"/>
              </a:ext>
            </a:extLst>
          </p:cNvPr>
          <p:cNvSpPr txBox="1"/>
          <p:nvPr/>
        </p:nvSpPr>
        <p:spPr>
          <a:xfrm>
            <a:off x="4769651" y="1303153"/>
            <a:ext cx="6096000" cy="2270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ko-KR" sz="1200" kern="50">
                <a:effectLst/>
                <a:latin typeface="나눔명조"/>
                <a:ea typeface="NanumGothic" pitchFamily="2" charset="-127"/>
                <a:cs typeface="나눔명조"/>
              </a:rPr>
              <a:t>urlPatterns </a:t>
            </a:r>
            <a:r>
              <a:rPr lang="ko-KR" altLang="ko-KR" sz="1200" kern="50">
                <a:effectLst/>
                <a:latin typeface="나눔명조"/>
                <a:ea typeface="NanumGothic" pitchFamily="2" charset="-127"/>
                <a:cs typeface="나눔명조"/>
              </a:rPr>
              <a:t>속성값이 </a:t>
            </a:r>
            <a:r>
              <a:rPr lang="en-US" altLang="ko-KR" sz="1200" kern="50">
                <a:effectLst/>
                <a:latin typeface="나눔명조"/>
                <a:ea typeface="NanumGothic" pitchFamily="2" charset="-127"/>
                <a:cs typeface="나눔명조"/>
              </a:rPr>
              <a:t>‘/calc/makeResult’</a:t>
            </a:r>
            <a:r>
              <a:rPr lang="ko-KR" altLang="ko-KR" sz="1200" kern="50">
                <a:effectLst/>
                <a:latin typeface="나눔명조"/>
                <a:ea typeface="NanumGothic" pitchFamily="2" charset="-127"/>
                <a:cs typeface="나눔명조"/>
              </a:rPr>
              <a:t>로 지정되어 있음 </a:t>
            </a:r>
            <a:r>
              <a:rPr lang="en-US" altLang="ko-KR" sz="1200" kern="50">
                <a:effectLst/>
                <a:latin typeface="나눔명조"/>
                <a:ea typeface="NanumGothic" pitchFamily="2" charset="-127"/>
                <a:cs typeface="나눔명조"/>
              </a:rPr>
              <a:t>– </a:t>
            </a:r>
            <a:r>
              <a:rPr lang="ko-KR" altLang="ko-KR" sz="1200" kern="50">
                <a:effectLst/>
                <a:latin typeface="나눔명조"/>
                <a:ea typeface="NanumGothic" pitchFamily="2" charset="-127"/>
                <a:cs typeface="나눔명조"/>
              </a:rPr>
              <a:t>브라우저에서</a:t>
            </a:r>
            <a:r>
              <a:rPr lang="en-US" altLang="ko-KR" sz="1200" kern="50">
                <a:effectLst/>
                <a:latin typeface="나눔명조"/>
                <a:ea typeface="NanumGothic" pitchFamily="2" charset="-127"/>
                <a:cs typeface="나눔명조"/>
              </a:rPr>
              <a:t> &lt;form&gt;</a:t>
            </a:r>
            <a:r>
              <a:rPr lang="ko-KR" altLang="ko-KR" sz="1200" kern="50">
                <a:effectLst/>
                <a:latin typeface="나눔명조"/>
                <a:ea typeface="NanumGothic" pitchFamily="2" charset="-127"/>
                <a:cs typeface="나눔명조"/>
              </a:rPr>
              <a:t>태그의</a:t>
            </a:r>
            <a:r>
              <a:rPr lang="en-US" altLang="ko-KR" sz="1200" kern="50">
                <a:effectLst/>
                <a:latin typeface="나눔명조"/>
                <a:ea typeface="NanumGothic" pitchFamily="2" charset="-127"/>
                <a:cs typeface="나눔명조"/>
              </a:rPr>
              <a:t> submit</a:t>
            </a:r>
            <a:r>
              <a:rPr lang="ko-KR" altLang="ko-KR" sz="1200" kern="50">
                <a:effectLst/>
                <a:latin typeface="나눔명조"/>
                <a:ea typeface="NanumGothic" pitchFamily="2" charset="-127"/>
                <a:cs typeface="나눔명조"/>
              </a:rPr>
              <a:t>경로를 수정할 필요가 있습니다</a:t>
            </a:r>
            <a:r>
              <a:rPr lang="en-US" altLang="ko-KR" sz="1200" kern="50">
                <a:effectLst/>
                <a:latin typeface="나눔명조"/>
                <a:ea typeface="NanumGothic" pitchFamily="2" charset="-127"/>
                <a:cs typeface="나눔명조"/>
              </a:rPr>
              <a:t>. </a:t>
            </a:r>
            <a:endParaRPr lang="ko-KR" altLang="ko-KR" sz="1200" kern="50">
              <a:effectLst/>
              <a:latin typeface="나눔명조"/>
              <a:ea typeface="NanumGothic" pitchFamily="2" charset="-127"/>
              <a:cs typeface="나눔명조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ko-KR" sz="1200" kern="50">
                <a:effectLst/>
                <a:latin typeface="나눔명조"/>
                <a:ea typeface="NanumGothic" pitchFamily="2" charset="-127"/>
                <a:cs typeface="나눔명조"/>
              </a:rPr>
              <a:t>doPost( )</a:t>
            </a:r>
            <a:r>
              <a:rPr lang="ko-KR" altLang="ko-KR" sz="1200" kern="50">
                <a:effectLst/>
                <a:latin typeface="나눔명조"/>
                <a:ea typeface="NanumGothic" pitchFamily="2" charset="-127"/>
                <a:cs typeface="나눔명조"/>
              </a:rPr>
              <a:t>를 오버라이드 </a:t>
            </a:r>
            <a:r>
              <a:rPr lang="en-US" altLang="ko-KR" sz="1200" kern="50">
                <a:effectLst/>
                <a:latin typeface="나눔명조"/>
                <a:ea typeface="NanumGothic" pitchFamily="2" charset="-127"/>
                <a:cs typeface="나눔명조"/>
              </a:rPr>
              <a:t>– </a:t>
            </a:r>
            <a:r>
              <a:rPr lang="ko-KR" altLang="ko-KR" sz="1200" kern="50">
                <a:effectLst/>
                <a:latin typeface="나눔명조"/>
                <a:ea typeface="NanumGothic" pitchFamily="2" charset="-127"/>
                <a:cs typeface="나눔명조"/>
              </a:rPr>
              <a:t>브라우저에서 </a:t>
            </a:r>
            <a:r>
              <a:rPr lang="en-US" altLang="ko-KR" sz="1200" kern="50">
                <a:effectLst/>
                <a:latin typeface="나눔명조"/>
                <a:ea typeface="NanumGothic" pitchFamily="2" charset="-127"/>
                <a:cs typeface="나눔명조"/>
              </a:rPr>
              <a:t>POST</a:t>
            </a:r>
            <a:r>
              <a:rPr lang="ko-KR" altLang="ko-KR" sz="1200" kern="50">
                <a:effectLst/>
                <a:latin typeface="나눔명조"/>
                <a:ea typeface="NanumGothic" pitchFamily="2" charset="-127"/>
                <a:cs typeface="나눔명조"/>
              </a:rPr>
              <a:t>방식으로 호출하는 경우에만 호출이 가능하게 됩니다</a:t>
            </a:r>
            <a:r>
              <a:rPr lang="en-US" altLang="ko-KR" sz="1200" kern="50">
                <a:effectLst/>
                <a:latin typeface="나눔명조"/>
                <a:ea typeface="NanumGothic" pitchFamily="2" charset="-127"/>
                <a:cs typeface="나눔명조"/>
              </a:rPr>
              <a:t>.  </a:t>
            </a:r>
            <a:endParaRPr lang="ko-KR" altLang="ko-KR" sz="1200" kern="50">
              <a:effectLst/>
              <a:latin typeface="나눔명조"/>
              <a:ea typeface="NanumGothic" pitchFamily="2" charset="-127"/>
              <a:cs typeface="나눔명조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ko-KR" sz="1200" kern="50">
                <a:effectLst/>
                <a:latin typeface="나눔명조"/>
                <a:ea typeface="NanumGothic" pitchFamily="2" charset="-127"/>
                <a:cs typeface="나눔명조"/>
              </a:rPr>
              <a:t>req.getParameter( )</a:t>
            </a:r>
            <a:r>
              <a:rPr lang="ko-KR" altLang="ko-KR" sz="1200" kern="50">
                <a:effectLst/>
                <a:latin typeface="나눔명조"/>
                <a:ea typeface="NanumGothic" pitchFamily="2" charset="-127"/>
                <a:cs typeface="나눔명조"/>
              </a:rPr>
              <a:t>라는 메서드를 이용해서 쿼리 스트링으로 전달되는 </a:t>
            </a:r>
            <a:r>
              <a:rPr lang="en-US" altLang="ko-KR" sz="1200" kern="50">
                <a:effectLst/>
                <a:latin typeface="나눔명조"/>
                <a:ea typeface="NanumGothic" pitchFamily="2" charset="-127"/>
                <a:cs typeface="나눔명조"/>
              </a:rPr>
              <a:t>num1, num2 </a:t>
            </a:r>
            <a:r>
              <a:rPr lang="ko-KR" altLang="ko-KR" sz="1200" kern="50">
                <a:effectLst/>
                <a:latin typeface="나눔명조"/>
                <a:ea typeface="NanumGothic" pitchFamily="2" charset="-127"/>
                <a:cs typeface="나눔명조"/>
              </a:rPr>
              <a:t>파라미터를 처리하고 있으며 이 때 숫자가 아닌 문자열</a:t>
            </a:r>
            <a:r>
              <a:rPr lang="en-US" altLang="ko-KR" sz="1200" kern="50">
                <a:effectLst/>
                <a:latin typeface="나눔명조"/>
                <a:ea typeface="NanumGothic" pitchFamily="2" charset="-127"/>
                <a:cs typeface="나눔명조"/>
              </a:rPr>
              <a:t>(String)</a:t>
            </a:r>
            <a:r>
              <a:rPr lang="ko-KR" altLang="ko-KR" sz="1200" kern="50">
                <a:effectLst/>
                <a:latin typeface="나눔명조"/>
                <a:ea typeface="NanumGothic" pitchFamily="2" charset="-127"/>
                <a:cs typeface="나눔명조"/>
              </a:rPr>
              <a:t>로 처리하고 있습니다</a:t>
            </a:r>
            <a:r>
              <a:rPr lang="en-US" altLang="ko-KR" sz="1200" kern="50">
                <a:effectLst/>
                <a:latin typeface="나눔명조"/>
                <a:ea typeface="NanumGothic" pitchFamily="2" charset="-127"/>
                <a:cs typeface="나눔명조"/>
              </a:rPr>
              <a:t>. JSP</a:t>
            </a:r>
            <a:r>
              <a:rPr lang="ko-KR" altLang="ko-KR" sz="1200" kern="50">
                <a:effectLst/>
                <a:latin typeface="나눔명조"/>
                <a:ea typeface="NanumGothic" pitchFamily="2" charset="-127"/>
                <a:cs typeface="나눔명조"/>
              </a:rPr>
              <a:t>에서는 </a:t>
            </a:r>
            <a:r>
              <a:rPr lang="en-US" altLang="ko-KR" sz="1200" kern="50">
                <a:effectLst/>
                <a:latin typeface="나눔명조"/>
                <a:ea typeface="NanumGothic" pitchFamily="2" charset="-127"/>
                <a:cs typeface="나눔명조"/>
              </a:rPr>
              <a:t>${param.num1}</a:t>
            </a:r>
            <a:r>
              <a:rPr lang="ko-KR" altLang="ko-KR" sz="1200" kern="50">
                <a:effectLst/>
                <a:latin typeface="나눔명조"/>
                <a:ea typeface="NanumGothic" pitchFamily="2" charset="-127"/>
                <a:cs typeface="나눔명조"/>
              </a:rPr>
              <a:t>과 같이 단순하게 사용하지만 서블릿에서는 </a:t>
            </a:r>
            <a:r>
              <a:rPr lang="en-US" altLang="ko-KR" sz="1200" kern="50">
                <a:effectLst/>
                <a:latin typeface="나눔명조"/>
                <a:ea typeface="NanumGothic" pitchFamily="2" charset="-127"/>
                <a:cs typeface="나눔명조"/>
              </a:rPr>
              <a:t>HttpServletRequest</a:t>
            </a:r>
            <a:r>
              <a:rPr lang="ko-KR" altLang="ko-KR" sz="1200" kern="50">
                <a:effectLst/>
                <a:latin typeface="나눔명조"/>
                <a:ea typeface="NanumGothic" pitchFamily="2" charset="-127"/>
                <a:cs typeface="나눔명조"/>
              </a:rPr>
              <a:t>라는 </a:t>
            </a:r>
            <a:r>
              <a:rPr lang="en-US" altLang="ko-KR" sz="1200" kern="50">
                <a:effectLst/>
                <a:latin typeface="나눔명조"/>
                <a:ea typeface="NanumGothic" pitchFamily="2" charset="-127"/>
                <a:cs typeface="나눔명조"/>
              </a:rPr>
              <a:t>API</a:t>
            </a:r>
            <a:r>
              <a:rPr lang="ko-KR" altLang="ko-KR" sz="1200" kern="50">
                <a:effectLst/>
                <a:latin typeface="나눔명조"/>
                <a:ea typeface="NanumGothic" pitchFamily="2" charset="-127"/>
                <a:cs typeface="나눔명조"/>
              </a:rPr>
              <a:t>를 이용해야만 합니다</a:t>
            </a:r>
            <a:r>
              <a:rPr lang="en-US" altLang="ko-KR" sz="1200" kern="50">
                <a:effectLst/>
                <a:latin typeface="나눔명조"/>
                <a:ea typeface="NanumGothic" pitchFamily="2" charset="-127"/>
                <a:cs typeface="나눔명조"/>
              </a:rPr>
              <a:t>.  </a:t>
            </a:r>
            <a:endParaRPr lang="ko-KR" altLang="ko-KR" sz="1200" kern="50">
              <a:effectLst/>
              <a:latin typeface="나눔명조"/>
              <a:ea typeface="NanumGothic" pitchFamily="2" charset="-127"/>
              <a:cs typeface="나눔명조"/>
            </a:endParaRPr>
          </a:p>
        </p:txBody>
      </p:sp>
    </p:spTree>
    <p:extLst>
      <p:ext uri="{BB962C8B-B14F-4D97-AF65-F5344CB8AC3E}">
        <p14:creationId xmlns:p14="http://schemas.microsoft.com/office/powerpoint/2010/main" val="1011232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B7A6A-D8B3-F041-5125-681B6F3B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input.jsp</a:t>
            </a:r>
            <a:r>
              <a:rPr lang="ko-KR" altLang="en-US"/>
              <a:t>의 수정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B5FEEB-9E20-364C-2365-8C9E6FC9C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97" y="1114736"/>
            <a:ext cx="4092787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="/calc/makeResult"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="post"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="number"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="num1"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="number"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="num2"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="submit"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&gt;SEND&lt;/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22DDCC-4116-1264-D41B-1C505F1F7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37" y="2465325"/>
            <a:ext cx="7689893" cy="238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4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79D3C-DB92-76D1-22DE-BB1CEC3C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프로젝트의 기본구조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11068-7DE9-2C0A-2C96-39DCD7A0B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웹 프로젝트는 기본적으로 브라우저 </a:t>
            </a:r>
            <a:r>
              <a:rPr lang="en-US" altLang="ko-KR"/>
              <a:t>– </a:t>
            </a:r>
            <a:r>
              <a:rPr lang="ko-KR" altLang="en-US"/>
              <a:t>서버 </a:t>
            </a:r>
            <a:r>
              <a:rPr lang="en-US" altLang="ko-KR"/>
              <a:t>–</a:t>
            </a:r>
            <a:r>
              <a:rPr lang="ko-KR" altLang="en-US"/>
              <a:t>데이터베이스의 연동으로 구성된다</a:t>
            </a:r>
            <a:r>
              <a:rPr lang="en-US" altLang="ko-KR"/>
              <a:t>. </a:t>
            </a:r>
          </a:p>
          <a:p>
            <a:r>
              <a:rPr lang="ko-KR" altLang="en-US"/>
              <a:t>브라우저 </a:t>
            </a:r>
            <a:r>
              <a:rPr lang="en-US" altLang="ko-KR"/>
              <a:t>– </a:t>
            </a:r>
            <a:r>
              <a:rPr lang="ko-KR" altLang="en-US"/>
              <a:t>요청</a:t>
            </a:r>
            <a:r>
              <a:rPr lang="en-US" altLang="ko-KR"/>
              <a:t>(request)</a:t>
            </a:r>
            <a:r>
              <a:rPr lang="ko-KR" altLang="en-US"/>
              <a:t>과 응답</a:t>
            </a:r>
            <a:r>
              <a:rPr lang="en-US" altLang="ko-KR"/>
              <a:t>(response)</a:t>
            </a:r>
          </a:p>
          <a:p>
            <a:r>
              <a:rPr lang="ko-KR" altLang="en-US"/>
              <a:t>웹</a:t>
            </a:r>
            <a:r>
              <a:rPr lang="en-US" altLang="ko-KR"/>
              <a:t> </a:t>
            </a:r>
            <a:r>
              <a:rPr lang="ko-KR" altLang="en-US"/>
              <a:t>서버 혹은 </a:t>
            </a:r>
            <a:r>
              <a:rPr lang="en-US" altLang="ko-KR"/>
              <a:t>WAS – </a:t>
            </a:r>
            <a:r>
              <a:rPr lang="ko-KR" altLang="en-US"/>
              <a:t>요청을 처리해서 원하는 결과를 만들어 내는 역할 </a:t>
            </a:r>
            <a:endParaRPr lang="en-US" altLang="ko-KR"/>
          </a:p>
          <a:p>
            <a:r>
              <a:rPr lang="ko-KR" altLang="en-US"/>
              <a:t>데이터베이스 </a:t>
            </a:r>
            <a:r>
              <a:rPr lang="en-US" altLang="ko-KR"/>
              <a:t>– </a:t>
            </a:r>
            <a:r>
              <a:rPr lang="ko-KR" altLang="en-US"/>
              <a:t>영속적으로 데이터를 보관 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374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E2A81-ACF9-8064-B409-06FA37D7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sendRedirect( 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89CFB-A512-4551-F405-6D9151E02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POST</a:t>
            </a:r>
            <a:r>
              <a:rPr lang="ko-KR" altLang="en-US" sz="2400"/>
              <a:t>방식 처리후 브라우저의 새로고침 문제 </a:t>
            </a:r>
            <a:endParaRPr lang="en-US" altLang="ko-KR" sz="2400"/>
          </a:p>
          <a:p>
            <a:r>
              <a:rPr lang="en-US" altLang="ko-KR" sz="2400"/>
              <a:t>POST</a:t>
            </a:r>
            <a:r>
              <a:rPr lang="ko-KR" altLang="en-US" sz="2400"/>
              <a:t>방식의 처리후에 브라우저가 다른 경로로 이동하도록 지정</a:t>
            </a:r>
            <a:endParaRPr lang="en-US" altLang="ko-KR" sz="2400"/>
          </a:p>
          <a:p>
            <a:r>
              <a:rPr lang="ko-KR" altLang="en-US" sz="2400"/>
              <a:t>사용자로 하여금 처리후 </a:t>
            </a:r>
            <a:r>
              <a:rPr lang="en-US" altLang="ko-KR" sz="2400"/>
              <a:t>reset</a:t>
            </a:r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7ABEAC-EA11-B785-92D8-509359BD8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9" y="2580666"/>
            <a:ext cx="4907234" cy="169666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4757C6C-ACFA-56A9-9756-D8E3D767D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918" y="2405643"/>
            <a:ext cx="5468983" cy="20467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doPost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req,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HttpServletResponse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resp)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ServletException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num1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req.getParameter(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"num1"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num2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req.getParameter(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"num2"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num1: %s"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num2: %s"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resp.sendRedirect(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"/index"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7E2DF6-4676-522C-3562-AE2EC42CF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23" y="4751783"/>
            <a:ext cx="11130189" cy="130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85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EBBFF-33B4-2A65-E524-C2FE713C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PRG </a:t>
            </a:r>
            <a:r>
              <a:rPr lang="ko-KR" altLang="en-US"/>
              <a:t>패턴</a:t>
            </a:r>
            <a:r>
              <a:rPr lang="en-US" altLang="ko-KR"/>
              <a:t>(POST-Redirect-GET)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BA334-8590-F1B0-0F00-DA4AFF749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사용자의</a:t>
            </a:r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 POST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방식으로 컨트롤러에 원하는 작업을 처리하기를 요청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POST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방식을 컨트롤러에서 처리하고 브라우저는 다른 페이지로 이동</a:t>
            </a:r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(GET)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하라는 응답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브라우저의 </a:t>
            </a:r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GET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방식이동 </a:t>
            </a:r>
          </a:p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AC14E-C096-C85D-132E-68C8C0892F42}"/>
              </a:ext>
            </a:extLst>
          </p:cNvPr>
          <p:cNvSpPr txBox="1"/>
          <p:nvPr/>
        </p:nvSpPr>
        <p:spPr>
          <a:xfrm>
            <a:off x="5068942" y="2258238"/>
            <a:ext cx="127846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Browser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2B99DE-CEEE-1342-F242-9A827F0A9BD5}"/>
              </a:ext>
            </a:extLst>
          </p:cNvPr>
          <p:cNvSpPr txBox="1"/>
          <p:nvPr/>
        </p:nvSpPr>
        <p:spPr>
          <a:xfrm>
            <a:off x="7053240" y="2258238"/>
            <a:ext cx="18009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1F5739D-F903-3999-A872-049503AA148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708176" y="2627570"/>
            <a:ext cx="0" cy="3970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7FC109-E852-4F53-3BD4-A5768D887E49}"/>
              </a:ext>
            </a:extLst>
          </p:cNvPr>
          <p:cNvCxnSpPr>
            <a:cxnSpLocks/>
          </p:cNvCxnSpPr>
          <p:nvPr/>
        </p:nvCxnSpPr>
        <p:spPr>
          <a:xfrm>
            <a:off x="7953740" y="2627570"/>
            <a:ext cx="0" cy="3843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8FB26E-E4E8-972D-C984-0E3A86E15ED2}"/>
              </a:ext>
            </a:extLst>
          </p:cNvPr>
          <p:cNvSpPr txBox="1"/>
          <p:nvPr/>
        </p:nvSpPr>
        <p:spPr>
          <a:xfrm>
            <a:off x="8136162" y="3644341"/>
            <a:ext cx="1479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sendRedirect(</a:t>
            </a:r>
            <a:r>
              <a:rPr lang="ko-KR" altLang="en-US" sz="1200" dirty="0"/>
              <a:t>경로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16FF86A-FD3B-D5AE-ADE5-D8108997CEEA}"/>
              </a:ext>
            </a:extLst>
          </p:cNvPr>
          <p:cNvCxnSpPr>
            <a:cxnSpLocks/>
          </p:cNvCxnSpPr>
          <p:nvPr/>
        </p:nvCxnSpPr>
        <p:spPr>
          <a:xfrm flipH="1">
            <a:off x="5726013" y="3875173"/>
            <a:ext cx="2245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94BDDC7-0101-E541-A510-BCD186E24DC1}"/>
              </a:ext>
            </a:extLst>
          </p:cNvPr>
          <p:cNvCxnSpPr/>
          <p:nvPr/>
        </p:nvCxnSpPr>
        <p:spPr>
          <a:xfrm>
            <a:off x="5726013" y="4770351"/>
            <a:ext cx="2245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164095-7645-DD23-705A-1B9C555D3464}"/>
              </a:ext>
            </a:extLst>
          </p:cNvPr>
          <p:cNvSpPr txBox="1"/>
          <p:nvPr/>
        </p:nvSpPr>
        <p:spPr>
          <a:xfrm>
            <a:off x="5708174" y="4438463"/>
            <a:ext cx="1848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GET </a:t>
            </a:r>
            <a:r>
              <a:rPr lang="ko-KR" altLang="en-US" sz="1200" dirty="0"/>
              <a:t>방식으로 경로 요청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83B723-C9FD-04E1-12C8-9FDF4363642A}"/>
              </a:ext>
            </a:extLst>
          </p:cNvPr>
          <p:cNvCxnSpPr>
            <a:cxnSpLocks/>
          </p:cNvCxnSpPr>
          <p:nvPr/>
        </p:nvCxnSpPr>
        <p:spPr>
          <a:xfrm flipH="1">
            <a:off x="5708175" y="5476390"/>
            <a:ext cx="2245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494914F-C69F-FEE4-F6C9-EDBEA8C3842C}"/>
              </a:ext>
            </a:extLst>
          </p:cNvPr>
          <p:cNvSpPr txBox="1"/>
          <p:nvPr/>
        </p:nvSpPr>
        <p:spPr>
          <a:xfrm>
            <a:off x="5708174" y="51980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161DED-DEC7-DA5B-EFD0-D49AF32F059C}"/>
              </a:ext>
            </a:extLst>
          </p:cNvPr>
          <p:cNvSpPr txBox="1"/>
          <p:nvPr/>
        </p:nvSpPr>
        <p:spPr>
          <a:xfrm>
            <a:off x="4495298" y="3727034"/>
            <a:ext cx="1752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응답 헤더 내에 </a:t>
            </a:r>
            <a:endParaRPr lang="en-US" altLang="ko-KR" sz="1200" dirty="0"/>
          </a:p>
          <a:p>
            <a:r>
              <a:rPr lang="en-US" altLang="ko-KR" sz="1200" dirty="0"/>
              <a:t>‘Location: </a:t>
            </a:r>
            <a:r>
              <a:rPr lang="ko-KR" altLang="en-US" sz="1200" dirty="0"/>
              <a:t>경로</a:t>
            </a:r>
            <a:r>
              <a:rPr lang="en-US" altLang="ko-KR" sz="1200" dirty="0"/>
              <a:t>’</a:t>
            </a:r>
            <a:endParaRPr lang="ko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7FB7CC1-C8FD-CE98-D47A-A7432EFD3B78}"/>
              </a:ext>
            </a:extLst>
          </p:cNvPr>
          <p:cNvCxnSpPr/>
          <p:nvPr/>
        </p:nvCxnSpPr>
        <p:spPr>
          <a:xfrm>
            <a:off x="5708174" y="3338769"/>
            <a:ext cx="2245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D18A54-1B12-A30D-FFB7-078CF0A4EAE3}"/>
              </a:ext>
            </a:extLst>
          </p:cNvPr>
          <p:cNvSpPr txBox="1"/>
          <p:nvPr/>
        </p:nvSpPr>
        <p:spPr>
          <a:xfrm>
            <a:off x="5847039" y="3056692"/>
            <a:ext cx="1704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GET</a:t>
            </a:r>
            <a:r>
              <a:rPr lang="ko-KR" altLang="en-US" sz="1200" dirty="0"/>
              <a:t>혹은 </a:t>
            </a:r>
            <a:r>
              <a:rPr lang="en-US" altLang="ko-KR" sz="1200" dirty="0"/>
              <a:t>POST</a:t>
            </a:r>
            <a:r>
              <a:rPr lang="ko-KR" altLang="en-US" sz="1200" dirty="0"/>
              <a:t>로 요청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A8D2A4-4DA2-A49D-A602-3EDF5718F89E}"/>
              </a:ext>
            </a:extLst>
          </p:cNvPr>
          <p:cNvSpPr txBox="1"/>
          <p:nvPr/>
        </p:nvSpPr>
        <p:spPr>
          <a:xfrm>
            <a:off x="4337936" y="4430822"/>
            <a:ext cx="1752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브라우저는</a:t>
            </a:r>
            <a:endParaRPr lang="en-US" altLang="ko-KR" sz="1200" dirty="0"/>
          </a:p>
          <a:p>
            <a:r>
              <a:rPr lang="en-US" altLang="ko-KR" sz="1200" dirty="0"/>
              <a:t>‘</a:t>
            </a:r>
            <a:r>
              <a:rPr lang="ko-KR" altLang="en-US" sz="1200" dirty="0"/>
              <a:t>경로</a:t>
            </a:r>
            <a:r>
              <a:rPr lang="en-US" altLang="ko-KR" sz="1200" dirty="0"/>
              <a:t>’</a:t>
            </a:r>
            <a:r>
              <a:rPr lang="ko-KR" altLang="en-US" sz="1200" dirty="0"/>
              <a:t>로 다시 호출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376939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102A6-5754-B9F4-A102-3C88CD24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Todo </a:t>
            </a:r>
            <a:r>
              <a:rPr lang="ko-KR" altLang="en-US"/>
              <a:t>와이어프레임 작성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ADE52-8863-D771-2338-845093CDA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697"/>
            <a:ext cx="10515600" cy="5088392"/>
          </a:xfrm>
        </p:spPr>
        <p:txBody>
          <a:bodyPr/>
          <a:lstStyle/>
          <a:p>
            <a:r>
              <a:rPr lang="en-US" altLang="ko-KR"/>
              <a:t>PRG</a:t>
            </a:r>
            <a:r>
              <a:rPr lang="ko-KR" altLang="en-US"/>
              <a:t>패턴을 이용해서 </a:t>
            </a:r>
            <a:r>
              <a:rPr lang="en-US" altLang="ko-KR"/>
              <a:t>Todo</a:t>
            </a:r>
            <a:r>
              <a:rPr lang="ko-KR" altLang="en-US"/>
              <a:t>를 대상으로 프로그램이 어떻게 동작해야 하는지 설계 </a:t>
            </a:r>
            <a:endParaRPr lang="en-US" altLang="ko-KR"/>
          </a:p>
          <a:p>
            <a:r>
              <a:rPr lang="ko-KR" altLang="en-US"/>
              <a:t>와이어프레임 </a:t>
            </a:r>
            <a:r>
              <a:rPr lang="en-US" altLang="ko-KR"/>
              <a:t>– </a:t>
            </a:r>
            <a:r>
              <a:rPr lang="ko-KR" altLang="en-US"/>
              <a:t>인터페이스를 시각적으로 작성 </a:t>
            </a:r>
          </a:p>
        </p:txBody>
      </p:sp>
    </p:spTree>
    <p:extLst>
      <p:ext uri="{BB962C8B-B14F-4D97-AF65-F5344CB8AC3E}">
        <p14:creationId xmlns:p14="http://schemas.microsoft.com/office/powerpoint/2010/main" val="36105906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E0F65E-17F9-EF24-F8F2-6A6102E51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742" y="545035"/>
            <a:ext cx="1694635" cy="136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9178D0-7B2E-CE40-AA53-DCB5F8FDB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9" y="761464"/>
            <a:ext cx="3120543" cy="9302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682973-194E-F806-1D7F-F5F4E99832C9}"/>
              </a:ext>
            </a:extLst>
          </p:cNvPr>
          <p:cNvSpPr txBox="1"/>
          <p:nvPr/>
        </p:nvSpPr>
        <p:spPr>
          <a:xfrm>
            <a:off x="686999" y="406535"/>
            <a:ext cx="2023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/todo/register (GET)</a:t>
            </a:r>
            <a:endParaRPr lang="ko-KR" altLang="en-US" sz="12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6239BDB-01B9-FE08-F236-4E95BFB54A03}"/>
              </a:ext>
            </a:extLst>
          </p:cNvPr>
          <p:cNvSpPr/>
          <p:nvPr/>
        </p:nvSpPr>
        <p:spPr>
          <a:xfrm>
            <a:off x="652537" y="2424440"/>
            <a:ext cx="2957211" cy="930275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TodoRegisterController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doPost( )</a:t>
            </a: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8B2C00D1-6BD5-6451-6C1F-44518987B81E}"/>
              </a:ext>
            </a:extLst>
          </p:cNvPr>
          <p:cNvSpPr/>
          <p:nvPr/>
        </p:nvSpPr>
        <p:spPr>
          <a:xfrm>
            <a:off x="901010" y="1748030"/>
            <a:ext cx="797755" cy="676411"/>
          </a:xfrm>
          <a:prstGeom prst="downArrow">
            <a:avLst/>
          </a:prstGeom>
          <a:solidFill>
            <a:schemeClr val="accent2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3FBE9-87D9-4183-0F9A-D80F45226AEF}"/>
              </a:ext>
            </a:extLst>
          </p:cNvPr>
          <p:cNvSpPr txBox="1"/>
          <p:nvPr/>
        </p:nvSpPr>
        <p:spPr>
          <a:xfrm>
            <a:off x="1119377" y="1908169"/>
            <a:ext cx="2023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/todo/register (POST)</a:t>
            </a:r>
            <a:endParaRPr lang="ko-KR" altLang="en-US" sz="1200" dirty="0"/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9A692594-05A9-ACD5-47CE-1F60EEBA2313}"/>
              </a:ext>
            </a:extLst>
          </p:cNvPr>
          <p:cNvCxnSpPr>
            <a:cxnSpLocks/>
          </p:cNvCxnSpPr>
          <p:nvPr/>
        </p:nvCxnSpPr>
        <p:spPr>
          <a:xfrm flipV="1">
            <a:off x="2068554" y="1592951"/>
            <a:ext cx="2057994" cy="1662976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AF564C-409C-0546-4900-B11827EA82E2}"/>
              </a:ext>
            </a:extLst>
          </p:cNvPr>
          <p:cNvSpPr txBox="1"/>
          <p:nvPr/>
        </p:nvSpPr>
        <p:spPr>
          <a:xfrm>
            <a:off x="2597982" y="1987448"/>
            <a:ext cx="2023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/todo/list (Redirect)</a:t>
            </a:r>
            <a:endParaRPr lang="ko-KR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72A8DB7-5FF6-C376-074F-D73971E76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633" y="820979"/>
            <a:ext cx="1991136" cy="10074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473F9A-6EEF-15B7-096A-38C87DE08353}"/>
              </a:ext>
            </a:extLst>
          </p:cNvPr>
          <p:cNvSpPr txBox="1"/>
          <p:nvPr/>
        </p:nvSpPr>
        <p:spPr>
          <a:xfrm>
            <a:off x="8133424" y="484465"/>
            <a:ext cx="2023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/todo/read (GET)</a:t>
            </a:r>
            <a:endParaRPr lang="ko-KR" altLang="en-US" sz="1200" dirty="0"/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17A8C40C-11C0-CB22-C895-3841E9D59B65}"/>
              </a:ext>
            </a:extLst>
          </p:cNvPr>
          <p:cNvCxnSpPr>
            <a:cxnSpLocks/>
          </p:cNvCxnSpPr>
          <p:nvPr/>
        </p:nvCxnSpPr>
        <p:spPr>
          <a:xfrm flipV="1">
            <a:off x="6643634" y="933061"/>
            <a:ext cx="1570999" cy="146770"/>
          </a:xfrm>
          <a:prstGeom prst="curvedConnector3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2B2EDEE2-7489-4BFA-C996-B883CCB3E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4633" y="2673937"/>
            <a:ext cx="2690949" cy="13615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DEA267-638A-8506-A9CC-737F9CA68BCA}"/>
              </a:ext>
            </a:extLst>
          </p:cNvPr>
          <p:cNvSpPr txBox="1"/>
          <p:nvPr/>
        </p:nvSpPr>
        <p:spPr>
          <a:xfrm>
            <a:off x="8133424" y="2396938"/>
            <a:ext cx="2023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/todo/modify (GET)</a:t>
            </a:r>
            <a:endParaRPr lang="ko-KR" altLang="en-US" sz="1200" dirty="0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E9CFDFE6-9F7A-9B93-0144-6F04D1B860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22978" y="1828149"/>
            <a:ext cx="705199" cy="432378"/>
          </a:xfrm>
          <a:prstGeom prst="curvedConnector3">
            <a:avLst/>
          </a:prstGeom>
          <a:ln w="25400" cmpd="sng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971F1C8-CC7B-599F-1235-A57A7936BFDB}"/>
              </a:ext>
            </a:extLst>
          </p:cNvPr>
          <p:cNvSpPr/>
          <p:nvPr/>
        </p:nvSpPr>
        <p:spPr>
          <a:xfrm>
            <a:off x="5041879" y="2892359"/>
            <a:ext cx="2465193" cy="716175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TodoModifyController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doPost( )</a:t>
            </a: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FB573FE4-E8E0-892B-EF60-917661D73306}"/>
              </a:ext>
            </a:extLst>
          </p:cNvPr>
          <p:cNvSpPr/>
          <p:nvPr/>
        </p:nvSpPr>
        <p:spPr>
          <a:xfrm rot="5400000">
            <a:off x="7468755" y="3021533"/>
            <a:ext cx="797755" cy="676411"/>
          </a:xfrm>
          <a:prstGeom prst="downArrow">
            <a:avLst/>
          </a:prstGeom>
          <a:solidFill>
            <a:schemeClr val="accent2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D8880346-A0CD-02B6-CB05-E2625836B771}"/>
              </a:ext>
            </a:extLst>
          </p:cNvPr>
          <p:cNvCxnSpPr>
            <a:cxnSpLocks/>
            <a:stCxn id="18" idx="0"/>
            <a:endCxn id="4" idx="2"/>
          </p:cNvCxnSpPr>
          <p:nvPr/>
        </p:nvCxnSpPr>
        <p:spPr>
          <a:xfrm rot="5400000" flipH="1" flipV="1">
            <a:off x="5902673" y="2279972"/>
            <a:ext cx="984190" cy="240584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C606749-568B-D091-F6EB-0862226BC889}"/>
              </a:ext>
            </a:extLst>
          </p:cNvPr>
          <p:cNvSpPr txBox="1"/>
          <p:nvPr/>
        </p:nvSpPr>
        <p:spPr>
          <a:xfrm>
            <a:off x="5667742" y="2310406"/>
            <a:ext cx="2023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/todo/list (Redirect)</a:t>
            </a:r>
            <a:endParaRPr lang="ko-KR" altLang="en-US" sz="12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73D4402-9C69-A60A-CF15-0FC692DC37A7}"/>
              </a:ext>
            </a:extLst>
          </p:cNvPr>
          <p:cNvSpPr/>
          <p:nvPr/>
        </p:nvSpPr>
        <p:spPr>
          <a:xfrm>
            <a:off x="5064234" y="4035493"/>
            <a:ext cx="2465193" cy="716175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TodoRemoveController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doPost( )</a:t>
            </a: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79754C2F-8D31-5D1A-4C47-36B7B7DDC9CD}"/>
              </a:ext>
            </a:extLst>
          </p:cNvPr>
          <p:cNvSpPr/>
          <p:nvPr/>
        </p:nvSpPr>
        <p:spPr>
          <a:xfrm rot="5400000">
            <a:off x="7477550" y="3878652"/>
            <a:ext cx="797755" cy="676411"/>
          </a:xfrm>
          <a:prstGeom prst="downArrow">
            <a:avLst/>
          </a:prstGeom>
          <a:solidFill>
            <a:schemeClr val="accent2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561041FA-DAA8-E1B6-26DF-CE862D647A82}"/>
              </a:ext>
            </a:extLst>
          </p:cNvPr>
          <p:cNvCxnSpPr>
            <a:cxnSpLocks/>
            <a:stCxn id="22" idx="1"/>
            <a:endCxn id="4" idx="1"/>
          </p:cNvCxnSpPr>
          <p:nvPr/>
        </p:nvCxnSpPr>
        <p:spPr>
          <a:xfrm rot="10800000" flipH="1">
            <a:off x="5064234" y="1226603"/>
            <a:ext cx="603508" cy="3166979"/>
          </a:xfrm>
          <a:prstGeom prst="curvedConnector3">
            <a:avLst>
              <a:gd name="adj1" fmla="val -88899"/>
            </a:avLst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450E3BA-15A2-D9CA-806F-51AE77F49C6E}"/>
              </a:ext>
            </a:extLst>
          </p:cNvPr>
          <p:cNvSpPr txBox="1"/>
          <p:nvPr/>
        </p:nvSpPr>
        <p:spPr>
          <a:xfrm>
            <a:off x="4107471" y="2294520"/>
            <a:ext cx="2023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/todo/list (Redirect)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01648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21235-795E-8581-F509-13101759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목록의 정리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B9688C7-A1B0-8D98-67F5-E7E06C688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80337"/>
              </p:ext>
            </p:extLst>
          </p:nvPr>
        </p:nvGraphicFramePr>
        <p:xfrm>
          <a:off x="683714" y="1193544"/>
          <a:ext cx="9252765" cy="32791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1072">
                  <a:extLst>
                    <a:ext uri="{9D8B030D-6E8A-4147-A177-3AD203B41FA5}">
                      <a16:colId xmlns:a16="http://schemas.microsoft.com/office/drawing/2014/main" val="55661381"/>
                    </a:ext>
                  </a:extLst>
                </a:gridCol>
                <a:gridCol w="1740670">
                  <a:extLst>
                    <a:ext uri="{9D8B030D-6E8A-4147-A177-3AD203B41FA5}">
                      <a16:colId xmlns:a16="http://schemas.microsoft.com/office/drawing/2014/main" val="1357690899"/>
                    </a:ext>
                  </a:extLst>
                </a:gridCol>
                <a:gridCol w="2765560">
                  <a:extLst>
                    <a:ext uri="{9D8B030D-6E8A-4147-A177-3AD203B41FA5}">
                      <a16:colId xmlns:a16="http://schemas.microsoft.com/office/drawing/2014/main" val="4153717883"/>
                    </a:ext>
                  </a:extLst>
                </a:gridCol>
                <a:gridCol w="3295463">
                  <a:extLst>
                    <a:ext uri="{9D8B030D-6E8A-4147-A177-3AD203B41FA5}">
                      <a16:colId xmlns:a16="http://schemas.microsoft.com/office/drawing/2014/main" val="1251721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800" kern="50">
                          <a:effectLst/>
                        </a:rPr>
                        <a:t>기능</a:t>
                      </a:r>
                      <a:endParaRPr lang="ko-KR" sz="2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800" kern="50">
                          <a:effectLst/>
                        </a:rPr>
                        <a:t>동작 방식 </a:t>
                      </a:r>
                      <a:endParaRPr lang="ko-KR" sz="2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800" kern="50">
                          <a:effectLst/>
                        </a:rPr>
                        <a:t>컨트롤러</a:t>
                      </a:r>
                      <a:r>
                        <a:rPr lang="en-US" sz="1800" kern="50">
                          <a:effectLst/>
                        </a:rPr>
                        <a:t>(org.zerock.w1.todo)</a:t>
                      </a:r>
                      <a:endParaRPr lang="ko-KR" sz="2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50">
                          <a:effectLst/>
                        </a:rPr>
                        <a:t>JSP</a:t>
                      </a:r>
                      <a:endParaRPr lang="ko-KR" sz="2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9896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800" kern="50">
                          <a:effectLst/>
                        </a:rPr>
                        <a:t>목록</a:t>
                      </a:r>
                      <a:endParaRPr lang="ko-KR" sz="2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50">
                          <a:effectLst/>
                        </a:rPr>
                        <a:t>GET</a:t>
                      </a:r>
                      <a:endParaRPr lang="ko-KR" sz="2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50">
                          <a:effectLst/>
                        </a:rPr>
                        <a:t>TodoListController</a:t>
                      </a:r>
                      <a:endParaRPr lang="ko-KR" sz="2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50">
                          <a:effectLst/>
                        </a:rPr>
                        <a:t>WEB-INF/todo/list.jsp</a:t>
                      </a:r>
                      <a:endParaRPr lang="ko-KR" sz="2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3191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800" kern="50">
                          <a:effectLst/>
                        </a:rPr>
                        <a:t>등록</a:t>
                      </a:r>
                      <a:r>
                        <a:rPr lang="en-US" sz="1800" kern="50">
                          <a:effectLst/>
                        </a:rPr>
                        <a:t>(</a:t>
                      </a:r>
                      <a:r>
                        <a:rPr lang="ko-KR" sz="1800" kern="50">
                          <a:effectLst/>
                        </a:rPr>
                        <a:t>입력</a:t>
                      </a:r>
                      <a:r>
                        <a:rPr lang="en-US" sz="1800" kern="50">
                          <a:effectLst/>
                        </a:rPr>
                        <a:t>)</a:t>
                      </a:r>
                      <a:endParaRPr lang="ko-KR" sz="2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50">
                          <a:effectLst/>
                        </a:rPr>
                        <a:t>GET</a:t>
                      </a:r>
                      <a:endParaRPr lang="ko-KR" sz="2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50">
                          <a:effectLst/>
                        </a:rPr>
                        <a:t>TodoRegisterController</a:t>
                      </a:r>
                      <a:endParaRPr lang="ko-KR" sz="2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50">
                          <a:effectLst/>
                        </a:rPr>
                        <a:t>WEB-INF/todo/register.jsp</a:t>
                      </a:r>
                      <a:endParaRPr lang="ko-KR" sz="2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5429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800" kern="50">
                          <a:effectLst/>
                        </a:rPr>
                        <a:t>등록</a:t>
                      </a:r>
                      <a:r>
                        <a:rPr lang="en-US" sz="1800" kern="50">
                          <a:effectLst/>
                        </a:rPr>
                        <a:t>(</a:t>
                      </a:r>
                      <a:r>
                        <a:rPr lang="ko-KR" sz="1800" kern="50">
                          <a:effectLst/>
                        </a:rPr>
                        <a:t>처리</a:t>
                      </a:r>
                      <a:r>
                        <a:rPr lang="en-US" sz="1800" kern="50">
                          <a:effectLst/>
                        </a:rPr>
                        <a:t>)</a:t>
                      </a:r>
                      <a:endParaRPr lang="ko-KR" sz="2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50">
                          <a:effectLst/>
                        </a:rPr>
                        <a:t>POST</a:t>
                      </a:r>
                      <a:endParaRPr lang="ko-KR" sz="2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50">
                          <a:effectLst/>
                        </a:rPr>
                        <a:t>TodoRegisterController</a:t>
                      </a:r>
                      <a:endParaRPr lang="ko-KR" sz="2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50">
                          <a:effectLst/>
                        </a:rPr>
                        <a:t>Redirect  </a:t>
                      </a:r>
                      <a:endParaRPr lang="ko-KR" sz="2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9887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800" kern="50">
                          <a:effectLst/>
                        </a:rPr>
                        <a:t>조회</a:t>
                      </a:r>
                      <a:endParaRPr lang="ko-KR" sz="2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50">
                          <a:effectLst/>
                        </a:rPr>
                        <a:t>GET</a:t>
                      </a:r>
                      <a:endParaRPr lang="ko-KR" sz="2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50">
                          <a:effectLst/>
                        </a:rPr>
                        <a:t>TodoReadController</a:t>
                      </a:r>
                      <a:endParaRPr lang="ko-KR" sz="2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50">
                          <a:effectLst/>
                        </a:rPr>
                        <a:t>WEB-INF/todo/read.jsp</a:t>
                      </a:r>
                      <a:endParaRPr lang="ko-KR" sz="2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1893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800" kern="50">
                          <a:effectLst/>
                        </a:rPr>
                        <a:t>수정</a:t>
                      </a:r>
                      <a:r>
                        <a:rPr lang="en-US" sz="1800" kern="50">
                          <a:effectLst/>
                        </a:rPr>
                        <a:t>(</a:t>
                      </a:r>
                      <a:r>
                        <a:rPr lang="ko-KR" sz="1800" kern="50">
                          <a:effectLst/>
                        </a:rPr>
                        <a:t>입력</a:t>
                      </a:r>
                      <a:r>
                        <a:rPr lang="en-US" sz="1800" kern="50">
                          <a:effectLst/>
                        </a:rPr>
                        <a:t>)</a:t>
                      </a:r>
                      <a:endParaRPr lang="ko-KR" sz="2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50">
                          <a:effectLst/>
                        </a:rPr>
                        <a:t>GET</a:t>
                      </a:r>
                      <a:endParaRPr lang="ko-KR" sz="2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50">
                          <a:effectLst/>
                        </a:rPr>
                        <a:t>TodoModifyController</a:t>
                      </a:r>
                      <a:endParaRPr lang="ko-KR" sz="2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50">
                          <a:effectLst/>
                        </a:rPr>
                        <a:t>WEB-INF/todo/modify.jsp</a:t>
                      </a:r>
                      <a:endParaRPr lang="ko-KR" sz="2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4050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800" kern="50">
                          <a:effectLst/>
                        </a:rPr>
                        <a:t>수정</a:t>
                      </a:r>
                      <a:r>
                        <a:rPr lang="en-US" sz="1800" kern="50">
                          <a:effectLst/>
                        </a:rPr>
                        <a:t>(</a:t>
                      </a:r>
                      <a:r>
                        <a:rPr lang="ko-KR" sz="1800" kern="50">
                          <a:effectLst/>
                        </a:rPr>
                        <a:t>처리</a:t>
                      </a:r>
                      <a:r>
                        <a:rPr lang="en-US" sz="1800" kern="50">
                          <a:effectLst/>
                        </a:rPr>
                        <a:t>)</a:t>
                      </a:r>
                      <a:endParaRPr lang="ko-KR" sz="2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50">
                          <a:effectLst/>
                        </a:rPr>
                        <a:t>POST</a:t>
                      </a:r>
                      <a:endParaRPr lang="ko-KR" sz="2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50">
                          <a:effectLst/>
                        </a:rPr>
                        <a:t>TodoModifyController</a:t>
                      </a:r>
                      <a:endParaRPr lang="ko-KR" sz="2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50">
                          <a:effectLst/>
                        </a:rPr>
                        <a:t>Redirect</a:t>
                      </a:r>
                      <a:endParaRPr lang="ko-KR" sz="2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05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800" kern="50">
                          <a:effectLst/>
                        </a:rPr>
                        <a:t>삭제</a:t>
                      </a:r>
                      <a:r>
                        <a:rPr lang="en-US" sz="1800" kern="50">
                          <a:effectLst/>
                        </a:rPr>
                        <a:t>(</a:t>
                      </a:r>
                      <a:r>
                        <a:rPr lang="ko-KR" sz="1800" kern="50">
                          <a:effectLst/>
                        </a:rPr>
                        <a:t>처리</a:t>
                      </a:r>
                      <a:r>
                        <a:rPr lang="en-US" sz="1800" kern="50">
                          <a:effectLst/>
                        </a:rPr>
                        <a:t>)</a:t>
                      </a:r>
                      <a:endParaRPr lang="ko-KR" sz="2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50">
                          <a:effectLst/>
                        </a:rPr>
                        <a:t>POST</a:t>
                      </a:r>
                      <a:endParaRPr lang="ko-KR" sz="2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50">
                          <a:effectLst/>
                        </a:rPr>
                        <a:t>TodoRemoveController</a:t>
                      </a:r>
                      <a:endParaRPr lang="ko-KR" sz="2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50">
                          <a:effectLst/>
                        </a:rPr>
                        <a:t>Redirect</a:t>
                      </a:r>
                      <a:endParaRPr lang="ko-KR" sz="2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5469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6063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4A308-E129-94A7-9CDE-CB466FCB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8D5FB-D055-729F-318A-9CA6DD48F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739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2550-B5FC-6D42-4AB6-BBC26D51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HttpServlet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B5128-0FF1-D1AB-848B-F20A7E0F2B35}"/>
              </a:ext>
            </a:extLst>
          </p:cNvPr>
          <p:cNvSpPr txBox="1"/>
          <p:nvPr/>
        </p:nvSpPr>
        <p:spPr>
          <a:xfrm>
            <a:off x="592454" y="1318260"/>
            <a:ext cx="10515600" cy="2528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HttpServlet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은 </a:t>
            </a:r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GET/POST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등에 맞게 </a:t>
            </a:r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doGet( ), doPost( )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등을 제공하므로</a:t>
            </a:r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,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개발자들은 본인에게 필요한 메서드를 오버라이드 하는것 만으로 </a:t>
            </a:r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GET/POST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방식 처리를 나누어서 처리할 수 있습니다</a:t>
            </a:r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. </a:t>
            </a:r>
            <a:endParaRPr lang="ko-KR" altLang="ko-KR" sz="1800" kern="50">
              <a:effectLst/>
              <a:latin typeface="나눔명조"/>
              <a:ea typeface="NanumGothic" pitchFamily="2" charset="-127"/>
              <a:cs typeface="나눔명조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HttpServlet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을 상속받은 클래스의 객체는</a:t>
            </a:r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 Tomcat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과 같은 </a:t>
            </a:r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WAS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의 내부에서 자동으로 객체를 생성되고</a:t>
            </a:r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,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관리되기 때문에 개발자가 객체의 관리에 신경쓸 필요가 없습니다</a:t>
            </a:r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. </a:t>
            </a:r>
            <a:endParaRPr lang="ko-KR" altLang="ko-KR" sz="1800" kern="50">
              <a:effectLst/>
              <a:latin typeface="나눔명조"/>
              <a:ea typeface="NanumGothic" pitchFamily="2" charset="-127"/>
              <a:cs typeface="나눔명조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HttpServlet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의 동작시에는 동시에 여러 쓰레드에 의해서 실행될 수 있도록 처리되기 때문에 개발자는 동시에 많은 사용자들을 어떻게 처리해야 하는지에 대한 고민을 줄일 수 있습니다</a:t>
            </a:r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. </a:t>
            </a:r>
            <a:endParaRPr lang="ko-KR" altLang="ko-KR" sz="1800" kern="50">
              <a:effectLst/>
              <a:latin typeface="나눔명조"/>
              <a:ea typeface="NanumGothic" pitchFamily="2" charset="-127"/>
              <a:cs typeface="나눔명조"/>
            </a:endParaRPr>
          </a:p>
        </p:txBody>
      </p:sp>
    </p:spTree>
    <p:extLst>
      <p:ext uri="{BB962C8B-B14F-4D97-AF65-F5344CB8AC3E}">
        <p14:creationId xmlns:p14="http://schemas.microsoft.com/office/powerpoint/2010/main" val="576152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36BEB-0F71-AFB1-A7D0-034392F1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</a:t>
            </a:r>
            <a:r>
              <a:rPr lang="ko-KR" altLang="en-US"/>
              <a:t> 상속 구조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41D852-D83F-2D29-BC83-FF10EC946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860" y="1126309"/>
            <a:ext cx="6647090" cy="5088392"/>
          </a:xfrm>
        </p:spPr>
        <p:txBody>
          <a:bodyPr>
            <a:normAutofit/>
          </a:bodyPr>
          <a:lstStyle/>
          <a:p>
            <a:r>
              <a:rPr lang="ko-KR" altLang="en-US" sz="1800"/>
              <a:t>프로토콜에 관계없이 처리할 수 있는 </a:t>
            </a:r>
            <a:r>
              <a:rPr lang="en-US" altLang="ko-KR" sz="1800"/>
              <a:t>GenericServlet</a:t>
            </a:r>
          </a:p>
          <a:p>
            <a:r>
              <a:rPr lang="en-US" altLang="ko-KR" sz="1800"/>
              <a:t>HTTP</a:t>
            </a:r>
            <a:r>
              <a:rPr lang="ko-KR" altLang="en-US" sz="1800"/>
              <a:t>에 특화된 </a:t>
            </a:r>
            <a:r>
              <a:rPr lang="en-US" altLang="ko-KR" sz="1800"/>
              <a:t>HttpServlet</a:t>
            </a:r>
          </a:p>
          <a:p>
            <a:r>
              <a:rPr lang="ko-KR" altLang="en-US" sz="1800"/>
              <a:t>웹 개발시에는 주로 </a:t>
            </a:r>
            <a:r>
              <a:rPr lang="en-US" altLang="ko-KR" sz="1800"/>
              <a:t>HttpServlet</a:t>
            </a:r>
            <a:r>
              <a:rPr lang="ko-KR" altLang="en-US" sz="1800"/>
              <a:t>을 상속해서 사용  </a:t>
            </a:r>
          </a:p>
        </p:txBody>
      </p:sp>
      <p:pic>
        <p:nvPicPr>
          <p:cNvPr id="4" name="그림 3" descr="Servlet Introduction – Daily Diary">
            <a:extLst>
              <a:ext uri="{FF2B5EF4-FFF2-40B4-BE49-F238E27FC236}">
                <a16:creationId xmlns:a16="http://schemas.microsoft.com/office/drawing/2014/main" id="{779E2A5F-CF2E-3110-A739-540A84A25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7314"/>
            <a:ext cx="4963297" cy="3306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3974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42F63-BCEF-8AEA-D028-76C89470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HttpServlet</a:t>
            </a:r>
            <a:r>
              <a:rPr lang="ko-KR" altLang="en-US"/>
              <a:t>의 라이프사이클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ACF06-8406-9F85-6533-97F10A26E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HttpServlet</a:t>
            </a:r>
            <a:r>
              <a:rPr lang="ko-KR" altLang="en-US"/>
              <a:t>의 처리 과정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647F8-DC28-9D46-448B-0EF22CA6DAE4}"/>
              </a:ext>
            </a:extLst>
          </p:cNvPr>
          <p:cNvSpPr txBox="1"/>
          <p:nvPr/>
        </p:nvSpPr>
        <p:spPr>
          <a:xfrm>
            <a:off x="1266825" y="1669633"/>
            <a:ext cx="8401050" cy="3926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브라우저가 </a:t>
            </a: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Tomcat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에 특정한 서블릿이 처리해야 하는 경로를 호출합니다</a:t>
            </a: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. </a:t>
            </a:r>
            <a:endParaRPr lang="ko-KR" altLang="ko-KR" sz="1400" kern="50">
              <a:effectLst/>
              <a:latin typeface="나눔명조"/>
              <a:ea typeface="NanumGothic" pitchFamily="2" charset="-127"/>
              <a:cs typeface="나눔명조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Tomcat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은 해당 경로에 맞는 서블릿 클래스를 로딩하고 객체를 생성합니다</a:t>
            </a: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. 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이 과정에서 </a:t>
            </a: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init( )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라는 이름의 메서드를 실행해서 서블릿 객체가 동작하기 전에 수행해야 하는 일들을 처리할 수 있습니다</a:t>
            </a: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(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최초 필요한 시점에 서블릿 클래스를 로딩하는 대신에</a:t>
            </a: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 Tomcat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실행시에 로딩하도록 하는</a:t>
            </a: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 load-on-startup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이라는 옵션도 있습니다</a:t>
            </a: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.). </a:t>
            </a:r>
            <a:endParaRPr lang="ko-KR" altLang="ko-KR" sz="1400" kern="50">
              <a:effectLst/>
              <a:latin typeface="나눔명조"/>
              <a:ea typeface="NanumGothic" pitchFamily="2" charset="-127"/>
              <a:cs typeface="나눔명조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생성된 서블릿 객체는 브라우저의 요청</a:t>
            </a: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(Request)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에 대한 정보를 분석해서 </a:t>
            </a: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GET/POST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등의 정보와 함께 같이 전달되는 파라미터</a:t>
            </a: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(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쿼리스트링의 내용</a:t>
            </a: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)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들을 </a:t>
            </a: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HttpServletRequest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라는 타입의 파라미터로 전달받습니다</a:t>
            </a: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. 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이 과정에서 응답을 처리하는데 필요한 기능들은 </a:t>
            </a: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HttpServletResponse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라는 타입의 객체로 전달 받습니다</a:t>
            </a: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.  </a:t>
            </a:r>
            <a:endParaRPr lang="ko-KR" altLang="ko-KR" sz="1400" kern="50">
              <a:effectLst/>
              <a:latin typeface="나눔명조"/>
              <a:ea typeface="NanumGothic" pitchFamily="2" charset="-127"/>
              <a:cs typeface="나눔명조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서블릿의 내부에서는 </a:t>
            </a: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GET/POST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에 맞게 </a:t>
            </a: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doGet( )/doPost( )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등의 메서드를 실행합니다</a:t>
            </a: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. 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이 후 동일한 주소의 호출이 있는 경우 </a:t>
            </a: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Serlvet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은 동일한 객체 하나만을 이용해서 이를 처리합니다</a:t>
            </a: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. </a:t>
            </a:r>
            <a:endParaRPr lang="ko-KR" altLang="ko-KR" sz="1400" kern="50">
              <a:effectLst/>
              <a:latin typeface="나눔명조"/>
              <a:ea typeface="NanumGothic" pitchFamily="2" charset="-127"/>
              <a:cs typeface="나눔명조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Tomcat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이 종료되는 경우에는 </a:t>
            </a: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Servlet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의 </a:t>
            </a: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destroy( )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라는 메서드를 실행됩니다</a:t>
            </a: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. </a:t>
            </a:r>
            <a:endParaRPr lang="ko-KR" altLang="ko-KR" sz="1400" kern="50">
              <a:effectLst/>
              <a:latin typeface="나눔명조"/>
              <a:ea typeface="NanumGothic" pitchFamily="2" charset="-127"/>
              <a:cs typeface="나눔명조"/>
            </a:endParaRPr>
          </a:p>
        </p:txBody>
      </p:sp>
    </p:spTree>
    <p:extLst>
      <p:ext uri="{BB962C8B-B14F-4D97-AF65-F5344CB8AC3E}">
        <p14:creationId xmlns:p14="http://schemas.microsoft.com/office/powerpoint/2010/main" val="306190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AA0B861-6757-CEFD-FBAE-EC642C69E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461962"/>
            <a:ext cx="2505075" cy="136207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AD0933A-6E5A-A712-372A-863907C81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7759" y="705177"/>
            <a:ext cx="9785051" cy="54476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org.zerock.w1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javax.servlet.ServletConfig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javax.servlet.ServletException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javax.servlet.annotation.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WebServlet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javax.servlet.http.HttpServlet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javax.servlet.http.HttpServletRequest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javax.servlet.http.HttpServletResponse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java.io.IOException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@WebServlet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"sampleSerlvet"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urlPatterns =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"/sample"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SampleServlet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doGet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req,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HttpServletResponse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resp)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ServletException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"doGet...."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"destory........................"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ServletConfig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config)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ServletException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"init(ServletConfig).............."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85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57AEC-C649-4BAA-9779-C6F1B760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Intellij (ultimate)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E774A-0506-E997-1164-2258EB263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Community</a:t>
            </a:r>
            <a:r>
              <a:rPr lang="ko-KR" altLang="en-US"/>
              <a:t> 에디션은 웹 프로젝트의 생성은 불가</a:t>
            </a:r>
            <a:endParaRPr lang="en-US" altLang="ko-KR"/>
          </a:p>
          <a:p>
            <a:r>
              <a:rPr lang="en-US" altLang="ko-KR"/>
              <a:t>Ultimate </a:t>
            </a:r>
            <a:r>
              <a:rPr lang="ko-KR" altLang="en-US"/>
              <a:t>에디션은 </a:t>
            </a:r>
            <a:r>
              <a:rPr lang="en-US" altLang="ko-KR"/>
              <a:t>30</a:t>
            </a:r>
            <a:r>
              <a:rPr lang="ko-KR" altLang="en-US"/>
              <a:t>일 무료</a:t>
            </a:r>
            <a:r>
              <a:rPr lang="en-US" altLang="ko-KR"/>
              <a:t>/ </a:t>
            </a:r>
            <a:r>
              <a:rPr lang="ko-KR" altLang="en-US"/>
              <a:t>유료 버전 </a:t>
            </a:r>
            <a:endParaRPr lang="en-US" altLang="ko-KR"/>
          </a:p>
          <a:p>
            <a:r>
              <a:rPr lang="ko-KR" altLang="en-US"/>
              <a:t>프로젝트 생성시 </a:t>
            </a:r>
            <a:r>
              <a:rPr lang="en-US" altLang="ko-KR"/>
              <a:t>JDK</a:t>
            </a:r>
            <a:r>
              <a:rPr lang="ko-KR" altLang="en-US"/>
              <a:t>의 다운로드나 설정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C9D5CAD-AB0C-A0B0-4E6B-2DCEEF875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49" y="3835070"/>
            <a:ext cx="4404360" cy="121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273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2C3FD-F9B2-1113-6215-8AB5DAA6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HttpServletRequest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535A1-9C4F-133C-5F7E-F9BC40226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HttpServletRequest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는</a:t>
            </a:r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 HTTP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메시지의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형태로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들어오는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요청</a:t>
            </a:r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(Request)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에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대한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정보를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파악하기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위해서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제공</a:t>
            </a:r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8D005AF-D960-DECE-859E-F78581A0E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925778"/>
              </p:ext>
            </p:extLst>
          </p:nvPr>
        </p:nvGraphicFramePr>
        <p:xfrm>
          <a:off x="1181099" y="2028825"/>
          <a:ext cx="8867774" cy="4300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8117">
                  <a:extLst>
                    <a:ext uri="{9D8B030D-6E8A-4147-A177-3AD203B41FA5}">
                      <a16:colId xmlns:a16="http://schemas.microsoft.com/office/drawing/2014/main" val="783469397"/>
                    </a:ext>
                  </a:extLst>
                </a:gridCol>
                <a:gridCol w="2928057">
                  <a:extLst>
                    <a:ext uri="{9D8B030D-6E8A-4147-A177-3AD203B41FA5}">
                      <a16:colId xmlns:a16="http://schemas.microsoft.com/office/drawing/2014/main" val="2751822232"/>
                    </a:ext>
                  </a:extLst>
                </a:gridCol>
                <a:gridCol w="4271600">
                  <a:extLst>
                    <a:ext uri="{9D8B030D-6E8A-4147-A177-3AD203B41FA5}">
                      <a16:colId xmlns:a16="http://schemas.microsoft.com/office/drawing/2014/main" val="3824283921"/>
                    </a:ext>
                  </a:extLst>
                </a:gridCol>
              </a:tblGrid>
              <a:tr h="26817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100" kern="50">
                          <a:effectLst/>
                        </a:rPr>
                        <a:t>기능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100" kern="50">
                          <a:effectLst/>
                        </a:rPr>
                        <a:t>메서드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100" kern="50">
                          <a:effectLst/>
                        </a:rPr>
                        <a:t>설명 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1427255"/>
                  </a:ext>
                </a:extLst>
              </a:tr>
              <a:tr h="5759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HTTP</a:t>
                      </a:r>
                      <a:r>
                        <a:rPr lang="ko-KR" sz="1100" kern="50">
                          <a:effectLst/>
                        </a:rPr>
                        <a:t>헤더 관련 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getHeaderNames()</a:t>
                      </a:r>
                      <a:endParaRPr lang="ko-KR" sz="1400" kern="5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getHeader(</a:t>
                      </a:r>
                      <a:r>
                        <a:rPr lang="ko-KR" sz="1100" kern="50">
                          <a:effectLst/>
                        </a:rPr>
                        <a:t>이름</a:t>
                      </a:r>
                      <a:r>
                        <a:rPr lang="en-US" sz="1100" kern="50">
                          <a:effectLst/>
                        </a:rPr>
                        <a:t> 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HTTP</a:t>
                      </a:r>
                      <a:r>
                        <a:rPr lang="ko-KR" sz="1100" kern="50">
                          <a:effectLst/>
                        </a:rPr>
                        <a:t>헤더 내용들을 찾아내는 기능 </a:t>
                      </a:r>
                      <a:endParaRPr lang="ko-KR" sz="1400" kern="5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 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2453043"/>
                  </a:ext>
                </a:extLst>
              </a:tr>
              <a:tr h="26817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100" kern="50">
                          <a:effectLst/>
                        </a:rPr>
                        <a:t>사용자 관련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getRemoteAddress( 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100" kern="50">
                          <a:effectLst/>
                        </a:rPr>
                        <a:t>접속한 사용자의 </a:t>
                      </a:r>
                      <a:r>
                        <a:rPr lang="en-US" sz="1100" kern="50">
                          <a:effectLst/>
                        </a:rPr>
                        <a:t>IP</a:t>
                      </a:r>
                      <a:r>
                        <a:rPr lang="ko-KR" sz="1100" kern="50">
                          <a:effectLst/>
                        </a:rPr>
                        <a:t>주소 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790542"/>
                  </a:ext>
                </a:extLst>
              </a:tr>
              <a:tr h="119161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100" kern="50">
                          <a:effectLst/>
                        </a:rPr>
                        <a:t>요청 관련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getMethod( ) </a:t>
                      </a:r>
                      <a:endParaRPr lang="ko-KR" sz="1400" kern="5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getRequestURL( )</a:t>
                      </a:r>
                      <a:endParaRPr lang="ko-KR" sz="1400" kern="5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getRequestURI( )</a:t>
                      </a:r>
                      <a:endParaRPr lang="ko-KR" sz="1400" kern="5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getServletPath( 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GET/POST </a:t>
                      </a:r>
                      <a:r>
                        <a:rPr lang="ko-KR" sz="1100" kern="50">
                          <a:effectLst/>
                        </a:rPr>
                        <a:t>정보</a:t>
                      </a:r>
                      <a:r>
                        <a:rPr lang="en-US" sz="1100" kern="50">
                          <a:effectLst/>
                        </a:rPr>
                        <a:t>, </a:t>
                      </a:r>
                      <a:r>
                        <a:rPr lang="ko-KR" sz="1100" kern="50">
                          <a:effectLst/>
                        </a:rPr>
                        <a:t>사용자가 호출에 사용한 </a:t>
                      </a:r>
                      <a:r>
                        <a:rPr lang="en-US" sz="1100" kern="50">
                          <a:effectLst/>
                        </a:rPr>
                        <a:t>URL</a:t>
                      </a:r>
                      <a:r>
                        <a:rPr lang="ko-KR" sz="1100" kern="50">
                          <a:effectLst/>
                        </a:rPr>
                        <a:t>정보 등 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2367652"/>
                  </a:ext>
                </a:extLst>
              </a:tr>
              <a:tr h="88379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100" kern="50">
                          <a:effectLst/>
                        </a:rPr>
                        <a:t>쿼리 스트링 관련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getParameter( )</a:t>
                      </a:r>
                      <a:endParaRPr lang="ko-KR" sz="1400" kern="5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getParameterValues( )</a:t>
                      </a:r>
                      <a:endParaRPr lang="ko-KR" sz="1400" kern="5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getParameterNames( 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100" kern="50">
                          <a:effectLst/>
                        </a:rPr>
                        <a:t>쿼리 스트링 등으로 전달되는 데이터를 추출하는 용도 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739429"/>
                  </a:ext>
                </a:extLst>
              </a:tr>
              <a:tr h="26817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100" kern="50">
                          <a:effectLst/>
                        </a:rPr>
                        <a:t>쿠키 관련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getCookies( 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100" kern="50">
                          <a:effectLst/>
                        </a:rPr>
                        <a:t>브라우저가 전송한 쿠키 정보 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718299"/>
                  </a:ext>
                </a:extLst>
              </a:tr>
              <a:tr h="26817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100" kern="50">
                          <a:effectLst/>
                        </a:rPr>
                        <a:t>전달 관련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getRequestDispatcher( 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 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200910"/>
                  </a:ext>
                </a:extLst>
              </a:tr>
              <a:tr h="5759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100" kern="50">
                          <a:effectLst/>
                        </a:rPr>
                        <a:t>데이터 저장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setAttribute( 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100" kern="50">
                          <a:effectLst/>
                        </a:rPr>
                        <a:t>전달하기 전에 필요한 데이터를 저장하는 경우에 사용 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8584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7211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12A81-9F9C-9FD4-B3C0-12196F00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HttpServletResponse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E555C-8C03-C200-2433-38ED89A88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/>
              <a:t>브라우저로 전송하기 위해서 데이터를 만들어내는데 필요한 기능들을 제공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9C8C4BF-3F52-D4A1-89FB-D4E4FE4E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089984"/>
              </p:ext>
            </p:extLst>
          </p:nvPr>
        </p:nvGraphicFramePr>
        <p:xfrm>
          <a:off x="1223645" y="1586990"/>
          <a:ext cx="7891780" cy="26516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1104">
                  <a:extLst>
                    <a:ext uri="{9D8B030D-6E8A-4147-A177-3AD203B41FA5}">
                      <a16:colId xmlns:a16="http://schemas.microsoft.com/office/drawing/2014/main" val="3430983999"/>
                    </a:ext>
                  </a:extLst>
                </a:gridCol>
                <a:gridCol w="2108618">
                  <a:extLst>
                    <a:ext uri="{9D8B030D-6E8A-4147-A177-3AD203B41FA5}">
                      <a16:colId xmlns:a16="http://schemas.microsoft.com/office/drawing/2014/main" val="302013076"/>
                    </a:ext>
                  </a:extLst>
                </a:gridCol>
                <a:gridCol w="4422058">
                  <a:extLst>
                    <a:ext uri="{9D8B030D-6E8A-4147-A177-3AD203B41FA5}">
                      <a16:colId xmlns:a16="http://schemas.microsoft.com/office/drawing/2014/main" val="2825699503"/>
                    </a:ext>
                  </a:extLst>
                </a:gridCol>
              </a:tblGrid>
              <a:tr h="3254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200" kern="50">
                          <a:effectLst/>
                        </a:rPr>
                        <a:t>기능</a:t>
                      </a:r>
                      <a:endParaRPr lang="ko-KR" sz="16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200" kern="50">
                          <a:effectLst/>
                        </a:rPr>
                        <a:t>메서드</a:t>
                      </a:r>
                      <a:endParaRPr lang="ko-KR" sz="16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200" kern="50">
                          <a:effectLst/>
                        </a:rPr>
                        <a:t>설명 </a:t>
                      </a:r>
                      <a:endParaRPr lang="ko-KR" sz="16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8440741"/>
                  </a:ext>
                </a:extLst>
              </a:tr>
              <a:tr h="6990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kern="50">
                          <a:effectLst/>
                        </a:rPr>
                        <a:t>MIME</a:t>
                      </a:r>
                      <a:r>
                        <a:rPr lang="ko-KR" sz="1200" kern="50">
                          <a:effectLst/>
                        </a:rPr>
                        <a:t>타입 </a:t>
                      </a:r>
                      <a:endParaRPr lang="ko-KR" sz="16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kern="50">
                          <a:effectLst/>
                        </a:rPr>
                        <a:t>setContentType( )</a:t>
                      </a:r>
                      <a:endParaRPr lang="ko-KR" sz="16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200" kern="50">
                          <a:effectLst/>
                        </a:rPr>
                        <a:t>응답 데이터의 종류를 지정</a:t>
                      </a:r>
                      <a:r>
                        <a:rPr lang="en-US" sz="1200" kern="50">
                          <a:effectLst/>
                        </a:rPr>
                        <a:t>(</a:t>
                      </a:r>
                      <a:r>
                        <a:rPr lang="ko-KR" sz="1200" kern="50">
                          <a:effectLst/>
                        </a:rPr>
                        <a:t>이미지</a:t>
                      </a:r>
                      <a:r>
                        <a:rPr lang="en-US" sz="1200" kern="50">
                          <a:effectLst/>
                        </a:rPr>
                        <a:t>/html/xml </a:t>
                      </a:r>
                      <a:r>
                        <a:rPr lang="ko-KR" sz="1200" kern="50">
                          <a:effectLst/>
                        </a:rPr>
                        <a:t>등</a:t>
                      </a:r>
                      <a:r>
                        <a:rPr lang="en-US" sz="1200" kern="50">
                          <a:effectLst/>
                        </a:rPr>
                        <a:t>)</a:t>
                      </a:r>
                      <a:endParaRPr lang="ko-KR" sz="16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2643852"/>
                  </a:ext>
                </a:extLst>
              </a:tr>
              <a:tr h="3254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200" kern="50">
                          <a:effectLst/>
                        </a:rPr>
                        <a:t>헤더 관련 </a:t>
                      </a:r>
                      <a:endParaRPr lang="ko-KR" sz="16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kern="50">
                          <a:effectLst/>
                        </a:rPr>
                        <a:t>setHeader( )</a:t>
                      </a:r>
                      <a:endParaRPr lang="ko-KR" sz="16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200" kern="50">
                          <a:effectLst/>
                        </a:rPr>
                        <a:t>특정 이름의 </a:t>
                      </a:r>
                      <a:r>
                        <a:rPr lang="en-US" sz="1200" kern="50">
                          <a:effectLst/>
                        </a:rPr>
                        <a:t>HTTP </a:t>
                      </a:r>
                      <a:r>
                        <a:rPr lang="ko-KR" sz="1200" kern="50">
                          <a:effectLst/>
                        </a:rPr>
                        <a:t>헤더 지정</a:t>
                      </a:r>
                      <a:endParaRPr lang="ko-KR" sz="16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0816610"/>
                  </a:ext>
                </a:extLst>
              </a:tr>
              <a:tr h="3254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200" kern="50">
                          <a:effectLst/>
                        </a:rPr>
                        <a:t>상태 관련</a:t>
                      </a:r>
                      <a:endParaRPr lang="ko-KR" sz="16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kern="50">
                          <a:effectLst/>
                        </a:rPr>
                        <a:t>setStatus( )</a:t>
                      </a:r>
                      <a:endParaRPr lang="ko-KR" sz="16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kern="50">
                          <a:effectLst/>
                        </a:rPr>
                        <a:t>404, 200, 500</a:t>
                      </a:r>
                      <a:r>
                        <a:rPr lang="ko-KR" sz="1200" kern="50">
                          <a:effectLst/>
                        </a:rPr>
                        <a:t>등 응답 상태 코드 지정</a:t>
                      </a:r>
                      <a:endParaRPr lang="ko-KR" sz="16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5896206"/>
                  </a:ext>
                </a:extLst>
              </a:tr>
              <a:tr h="3254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200" kern="50">
                          <a:effectLst/>
                        </a:rPr>
                        <a:t>출력 관련</a:t>
                      </a:r>
                      <a:endParaRPr lang="ko-KR" sz="16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kern="50">
                          <a:effectLst/>
                        </a:rPr>
                        <a:t>getWriter( )</a:t>
                      </a:r>
                      <a:endParaRPr lang="ko-KR" sz="16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kern="50">
                          <a:effectLst/>
                        </a:rPr>
                        <a:t>PrintWriter</a:t>
                      </a:r>
                      <a:r>
                        <a:rPr lang="ko-KR" sz="1200" kern="50">
                          <a:effectLst/>
                        </a:rPr>
                        <a:t>를 이용해서 응답 메시지 작성 </a:t>
                      </a:r>
                      <a:endParaRPr lang="ko-KR" sz="16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0607788"/>
                  </a:ext>
                </a:extLst>
              </a:tr>
              <a:tr h="3254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200" kern="50">
                          <a:effectLst/>
                        </a:rPr>
                        <a:t>쿠키 관련</a:t>
                      </a:r>
                      <a:endParaRPr lang="ko-KR" sz="16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kern="50">
                          <a:effectLst/>
                        </a:rPr>
                        <a:t>addCookie( )</a:t>
                      </a:r>
                      <a:endParaRPr lang="ko-KR" sz="16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200" kern="50">
                          <a:effectLst/>
                        </a:rPr>
                        <a:t>응답시에 특정 쿠키 추가</a:t>
                      </a:r>
                      <a:endParaRPr lang="ko-KR" sz="16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7737014"/>
                  </a:ext>
                </a:extLst>
              </a:tr>
              <a:tr h="3254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200" kern="50">
                          <a:effectLst/>
                        </a:rPr>
                        <a:t>전달 관련</a:t>
                      </a:r>
                      <a:endParaRPr lang="ko-KR" sz="16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kern="50">
                          <a:effectLst/>
                        </a:rPr>
                        <a:t>sendRedirect( )</a:t>
                      </a:r>
                      <a:endParaRPr lang="ko-KR" sz="16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200" kern="50">
                          <a:effectLst/>
                        </a:rPr>
                        <a:t>브라우저에 이동을 지시</a:t>
                      </a:r>
                      <a:endParaRPr lang="ko-KR" sz="16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9614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2120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70DBB-DB9D-3C0E-7755-B04C0BD8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Model</a:t>
            </a:r>
            <a:r>
              <a:rPr lang="ko-KR" altLang="en-US"/>
              <a:t>과 컨트롤러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A65A0-9A90-C2E3-A848-F5DF2C67E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52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25F92-488B-2863-8D4B-8E03A30A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모델과 서비스 계층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41C18-1309-012C-72B6-82B734E30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400" kern="50">
                <a:effectLst/>
                <a:latin typeface="나눔명조"/>
                <a:ea typeface="NanumGothic" pitchFamily="2" charset="-127"/>
                <a:cs typeface="나눔명조"/>
              </a:rPr>
              <a:t>컨트롤러에서는</a:t>
            </a:r>
            <a:r>
              <a:rPr lang="ko-KR" altLang="ko-KR" sz="24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2400" kern="50">
                <a:effectLst/>
                <a:latin typeface="나눔명조"/>
                <a:ea typeface="NanumGothic" pitchFamily="2" charset="-127"/>
                <a:cs typeface="나눔명조"/>
              </a:rPr>
              <a:t>화면에</a:t>
            </a:r>
            <a:r>
              <a:rPr lang="ko-KR" altLang="ko-KR" sz="24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2400" kern="50">
                <a:effectLst/>
                <a:latin typeface="나눔명조"/>
                <a:ea typeface="NanumGothic" pitchFamily="2" charset="-127"/>
                <a:cs typeface="나눔명조"/>
              </a:rPr>
              <a:t>필요한</a:t>
            </a:r>
            <a:r>
              <a:rPr lang="ko-KR" altLang="ko-KR" sz="24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2400" kern="50">
                <a:effectLst/>
                <a:latin typeface="나눔명조"/>
                <a:ea typeface="NanumGothic" pitchFamily="2" charset="-127"/>
                <a:cs typeface="나눔명조"/>
              </a:rPr>
              <a:t>데이터를</a:t>
            </a:r>
            <a:r>
              <a:rPr lang="ko-KR" altLang="ko-KR" sz="24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2400" kern="50">
                <a:effectLst/>
                <a:latin typeface="나눔명조"/>
                <a:ea typeface="NanumGothic" pitchFamily="2" charset="-127"/>
                <a:cs typeface="나눔명조"/>
              </a:rPr>
              <a:t>화면쪽으로</a:t>
            </a:r>
            <a:r>
              <a:rPr lang="ko-KR" altLang="ko-KR" sz="24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2400" kern="50">
                <a:effectLst/>
                <a:latin typeface="나눔명조"/>
                <a:ea typeface="NanumGothic" pitchFamily="2" charset="-127"/>
                <a:cs typeface="나눔명조"/>
              </a:rPr>
              <a:t>전달해주는데</a:t>
            </a:r>
            <a:r>
              <a:rPr lang="ko-KR" altLang="ko-KR" sz="24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2400" kern="50">
                <a:effectLst/>
                <a:latin typeface="나눔명조"/>
                <a:ea typeface="NanumGothic" pitchFamily="2" charset="-127"/>
                <a:cs typeface="나눔명조"/>
              </a:rPr>
              <a:t>이런</a:t>
            </a:r>
            <a:r>
              <a:rPr lang="ko-KR" altLang="ko-KR" sz="24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2400" kern="50">
                <a:effectLst/>
                <a:latin typeface="나눔명조"/>
                <a:ea typeface="NanumGothic" pitchFamily="2" charset="-127"/>
                <a:cs typeface="나눔명조"/>
              </a:rPr>
              <a:t>데이터들을</a:t>
            </a:r>
            <a:r>
              <a:rPr lang="ko-KR" altLang="ko-KR" sz="24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2400" kern="50">
                <a:effectLst/>
                <a:latin typeface="나눔명조"/>
                <a:ea typeface="NanumGothic" pitchFamily="2" charset="-127"/>
                <a:cs typeface="나눔명조"/>
              </a:rPr>
              <a:t>담당하는</a:t>
            </a:r>
            <a:r>
              <a:rPr lang="ko-KR" altLang="ko-KR" sz="24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2400" kern="50">
                <a:effectLst/>
                <a:latin typeface="나눔명조"/>
                <a:ea typeface="NanumGothic" pitchFamily="2" charset="-127"/>
                <a:cs typeface="나눔명조"/>
              </a:rPr>
              <a:t>객체를</a:t>
            </a:r>
            <a:r>
              <a:rPr lang="ko-KR" altLang="ko-KR" sz="24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2400" kern="50">
                <a:effectLst/>
                <a:latin typeface="나눔명조"/>
                <a:ea typeface="NanumGothic" pitchFamily="2" charset="-127"/>
                <a:cs typeface="나눔명조"/>
              </a:rPr>
              <a:t>모델</a:t>
            </a:r>
            <a:r>
              <a:rPr lang="en-US" altLang="ko-KR" sz="2400" kern="50">
                <a:effectLst/>
                <a:latin typeface="나눔명조"/>
                <a:ea typeface="NanumGothic" pitchFamily="2" charset="-127"/>
                <a:cs typeface="나눔명조"/>
              </a:rPr>
              <a:t>(Model)</a:t>
            </a:r>
            <a:r>
              <a:rPr lang="ko-KR" altLang="en-US" sz="2400" kern="50">
                <a:effectLst/>
                <a:latin typeface="나눔명조"/>
                <a:ea typeface="NanumGothic" pitchFamily="2" charset="-127"/>
                <a:cs typeface="나눔명조"/>
              </a:rPr>
              <a:t>이라고 함 </a:t>
            </a:r>
            <a:endParaRPr lang="en-US" altLang="ko-KR" sz="2400" kern="50">
              <a:effectLst/>
              <a:latin typeface="나눔명조"/>
              <a:ea typeface="NanumGothic" pitchFamily="2" charset="-127"/>
              <a:cs typeface="나눔명조"/>
            </a:endParaRPr>
          </a:p>
          <a:p>
            <a:r>
              <a:rPr lang="en-US" altLang="ko-KR" sz="2400" kern="50">
                <a:latin typeface="나눔명조"/>
                <a:ea typeface="NanumGothic" pitchFamily="2" charset="-127"/>
              </a:rPr>
              <a:t>JSP</a:t>
            </a:r>
            <a:r>
              <a:rPr lang="ko-KR" altLang="en-US" sz="2400" kern="50">
                <a:latin typeface="나눔명조"/>
                <a:ea typeface="NanumGothic" pitchFamily="2" charset="-127"/>
              </a:rPr>
              <a:t>로 전달된 모델은 </a:t>
            </a:r>
            <a:r>
              <a:rPr lang="en-US" altLang="ko-KR" sz="2400" kern="50">
                <a:latin typeface="나눔명조"/>
                <a:ea typeface="NanumGothic" pitchFamily="2" charset="-127"/>
              </a:rPr>
              <a:t>EL</a:t>
            </a:r>
            <a:r>
              <a:rPr lang="ko-KR" altLang="en-US" sz="2400" kern="50">
                <a:latin typeface="나눔명조"/>
                <a:ea typeface="NanumGothic" pitchFamily="2" charset="-127"/>
              </a:rPr>
              <a:t>등을 이용해서 처리 </a:t>
            </a:r>
            <a:endParaRPr lang="en-US" altLang="ko-KR" sz="2400" kern="50">
              <a:latin typeface="나눔명조"/>
              <a:ea typeface="NanumGothic" pitchFamily="2" charset="-127"/>
            </a:endParaRPr>
          </a:p>
          <a:p>
            <a:r>
              <a:rPr lang="en-US" altLang="ko-KR" sz="2400" kern="50">
                <a:latin typeface="나눔명조"/>
                <a:ea typeface="NanumGothic" pitchFamily="2" charset="-127"/>
              </a:rPr>
              <a:t>JSP</a:t>
            </a:r>
            <a:r>
              <a:rPr lang="ko-KR" altLang="en-US" sz="2400" kern="50">
                <a:latin typeface="나눔명조"/>
                <a:ea typeface="NanumGothic" pitchFamily="2" charset="-127"/>
              </a:rPr>
              <a:t>에서는 </a:t>
            </a:r>
            <a:r>
              <a:rPr lang="en-US" altLang="ko-KR" sz="2400" kern="50">
                <a:latin typeface="나눔명조"/>
                <a:ea typeface="NanumGothic" pitchFamily="2" charset="-127"/>
              </a:rPr>
              <a:t>EL</a:t>
            </a:r>
            <a:r>
              <a:rPr lang="ko-KR" altLang="en-US" sz="2400" kern="50">
                <a:latin typeface="나눔명조"/>
                <a:ea typeface="NanumGothic" pitchFamily="2" charset="-127"/>
              </a:rPr>
              <a:t>과 </a:t>
            </a:r>
            <a:r>
              <a:rPr lang="en-US" altLang="ko-KR" sz="2400" kern="50">
                <a:latin typeface="나눔명조"/>
                <a:ea typeface="NanumGothic" pitchFamily="2" charset="-127"/>
              </a:rPr>
              <a:t>JSTL</a:t>
            </a:r>
            <a:r>
              <a:rPr lang="ko-KR" altLang="en-US" sz="2400" kern="50">
                <a:latin typeface="나눔명조"/>
                <a:ea typeface="NanumGothic" pitchFamily="2" charset="-127"/>
              </a:rPr>
              <a:t>을 이용</a:t>
            </a:r>
            <a:endParaRPr lang="en-US" altLang="ko-KR" sz="2400" kern="50">
              <a:latin typeface="나눔명조"/>
              <a:ea typeface="NanumGothic" pitchFamily="2" charset="-127"/>
            </a:endParaRPr>
          </a:p>
          <a:p>
            <a:endParaRPr lang="ko-KR" altLang="en-US" sz="36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651792-056B-9024-46AD-53E4FC3D3247}"/>
              </a:ext>
            </a:extLst>
          </p:cNvPr>
          <p:cNvSpPr/>
          <p:nvPr/>
        </p:nvSpPr>
        <p:spPr>
          <a:xfrm>
            <a:off x="398170" y="3429000"/>
            <a:ext cx="1403446" cy="1892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표현계층 </a:t>
            </a:r>
            <a:r>
              <a:rPr lang="en-US" altLang="ko-KR" sz="1400" dirty="0">
                <a:solidFill>
                  <a:schemeClr val="tx1"/>
                </a:solidFill>
              </a:rPr>
              <a:t>(Presentation Layer)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1652E8-8FC9-6251-ADFC-B462D08AECEE}"/>
              </a:ext>
            </a:extLst>
          </p:cNvPr>
          <p:cNvSpPr/>
          <p:nvPr/>
        </p:nvSpPr>
        <p:spPr>
          <a:xfrm>
            <a:off x="1910243" y="3429000"/>
            <a:ext cx="1403446" cy="1892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비지니스계층 </a:t>
            </a:r>
            <a:r>
              <a:rPr lang="en-US" altLang="ko-KR" sz="1400" dirty="0">
                <a:solidFill>
                  <a:schemeClr val="tx1"/>
                </a:solidFill>
              </a:rPr>
              <a:t>(Business Layer)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1603CB-B9FC-AC75-84C1-F013EB84A86A}"/>
              </a:ext>
            </a:extLst>
          </p:cNvPr>
          <p:cNvSpPr/>
          <p:nvPr/>
        </p:nvSpPr>
        <p:spPr>
          <a:xfrm>
            <a:off x="3492876" y="3429000"/>
            <a:ext cx="1551768" cy="1892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 접근 계층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(Data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Access Layer)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4BA28043-4C5F-9419-4F24-1325D8F42D1F}"/>
              </a:ext>
            </a:extLst>
          </p:cNvPr>
          <p:cNvSpPr/>
          <p:nvPr/>
        </p:nvSpPr>
        <p:spPr>
          <a:xfrm>
            <a:off x="5428358" y="3911029"/>
            <a:ext cx="763325" cy="73152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DB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E804CAF6-32E0-ACF5-33CD-40BC7ECAC201}"/>
              </a:ext>
            </a:extLst>
          </p:cNvPr>
          <p:cNvCxnSpPr>
            <a:cxnSpLocks/>
          </p:cNvCxnSpPr>
          <p:nvPr/>
        </p:nvCxnSpPr>
        <p:spPr>
          <a:xfrm flipV="1">
            <a:off x="1609812" y="4194294"/>
            <a:ext cx="528430" cy="133185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6369932-1292-D488-8A81-C44B1D431776}"/>
              </a:ext>
            </a:extLst>
          </p:cNvPr>
          <p:cNvCxnSpPr>
            <a:cxnSpLocks/>
          </p:cNvCxnSpPr>
          <p:nvPr/>
        </p:nvCxnSpPr>
        <p:spPr>
          <a:xfrm flipV="1">
            <a:off x="3093313" y="4194294"/>
            <a:ext cx="528430" cy="133185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CE7D2DC-3443-9649-740A-008643A7E906}"/>
              </a:ext>
            </a:extLst>
          </p:cNvPr>
          <p:cNvCxnSpPr>
            <a:cxnSpLocks/>
          </p:cNvCxnSpPr>
          <p:nvPr/>
        </p:nvCxnSpPr>
        <p:spPr>
          <a:xfrm flipV="1">
            <a:off x="4899928" y="4210197"/>
            <a:ext cx="528430" cy="133185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95106346-0A03-CBAF-2747-5CB10A9AAFED}"/>
              </a:ext>
            </a:extLst>
          </p:cNvPr>
          <p:cNvSpPr/>
          <p:nvPr/>
        </p:nvSpPr>
        <p:spPr>
          <a:xfrm>
            <a:off x="576470" y="4721068"/>
            <a:ext cx="1033342" cy="2067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Controller</a:t>
            </a:r>
            <a:endParaRPr lang="ko-KR" altLang="en-US" sz="9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08B262-B720-4AA6-FBA9-6C848E3EBA02}"/>
              </a:ext>
            </a:extLst>
          </p:cNvPr>
          <p:cNvSpPr/>
          <p:nvPr/>
        </p:nvSpPr>
        <p:spPr>
          <a:xfrm>
            <a:off x="576470" y="5021230"/>
            <a:ext cx="1033342" cy="2067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View</a:t>
            </a:r>
            <a:endParaRPr lang="ko-KR" altLang="en-US" sz="9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7A593B4-59A8-FCE2-4975-9EE94E52F370}"/>
              </a:ext>
            </a:extLst>
          </p:cNvPr>
          <p:cNvSpPr/>
          <p:nvPr/>
        </p:nvSpPr>
        <p:spPr>
          <a:xfrm>
            <a:off x="2059971" y="4868166"/>
            <a:ext cx="1033342" cy="2067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Model</a:t>
            </a:r>
            <a:endParaRPr lang="ko-KR" altLang="en-US" sz="9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5D26FDF-DBA0-3846-804D-68BBC6BBA7B3}"/>
              </a:ext>
            </a:extLst>
          </p:cNvPr>
          <p:cNvSpPr/>
          <p:nvPr/>
        </p:nvSpPr>
        <p:spPr>
          <a:xfrm>
            <a:off x="3720458" y="4868166"/>
            <a:ext cx="1033342" cy="2067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DAO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0568194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B3A0B-3919-5B63-F6CF-0C4C58A0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3-tier </a:t>
            </a:r>
            <a:r>
              <a:rPr lang="ko-KR" altLang="en-US"/>
              <a:t>구조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BD632-0F61-D1D3-8CB2-AC7174F3F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표현 계층</a:t>
            </a:r>
            <a:r>
              <a:rPr lang="en-US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: </a:t>
            </a: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실제 화면 처리를 담당하는 객체들로 이루어진 계층으로 앱의 화면이나 </a:t>
            </a:r>
            <a:r>
              <a:rPr lang="en-US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GUI</a:t>
            </a: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화면의 화면들</a:t>
            </a:r>
            <a:r>
              <a:rPr lang="en-US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, </a:t>
            </a: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웹 </a:t>
            </a:r>
            <a:r>
              <a:rPr lang="en-US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MVC</a:t>
            </a: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등이 이에 해당 </a:t>
            </a:r>
          </a:p>
          <a:p>
            <a:pPr>
              <a:lnSpc>
                <a:spcPct val="150000"/>
              </a:lnSpc>
            </a:pP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서비스</a:t>
            </a:r>
            <a:r>
              <a:rPr lang="en-US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(</a:t>
            </a: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비즈니스</a:t>
            </a:r>
            <a:r>
              <a:rPr lang="en-US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) </a:t>
            </a: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계층</a:t>
            </a:r>
            <a:r>
              <a:rPr lang="en-US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: </a:t>
            </a: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고객의 요구사항을 반영하고 각 기능들에 대한</a:t>
            </a:r>
            <a:r>
              <a:rPr lang="en-US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 API</a:t>
            </a: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를 제공하는 계층</a:t>
            </a:r>
            <a:r>
              <a:rPr lang="en-US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. </a:t>
            </a: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모든 기능에 대한 입력과 출력을 정의한 객체들로 구성 </a:t>
            </a:r>
          </a:p>
          <a:p>
            <a:pPr>
              <a:lnSpc>
                <a:spcPct val="150000"/>
              </a:lnSpc>
            </a:pP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영속 계층</a:t>
            </a:r>
            <a:r>
              <a:rPr lang="en-US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: </a:t>
            </a: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오직 데이터의 관리만을 목적으로 하며 데이터베이스나 네트워크</a:t>
            </a:r>
            <a:r>
              <a:rPr lang="en-US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, </a:t>
            </a: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파일 처리등의 연결을 담당하는 객체들로 구성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4529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61EF7-6D7D-8D1D-02F3-AB60C4E4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계층의 데이터 전달을 위한 </a:t>
            </a:r>
            <a:r>
              <a:rPr lang="en-US" altLang="ko-KR"/>
              <a:t>DTO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1698F-8E22-E623-A337-65946A8A7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Data Transfer Object</a:t>
            </a:r>
            <a:r>
              <a:rPr lang="ko-KR" altLang="en-US" sz="2000"/>
              <a:t>의 약어 </a:t>
            </a:r>
            <a:endParaRPr lang="en-US" altLang="ko-KR" sz="2000"/>
          </a:p>
          <a:p>
            <a:r>
              <a:rPr lang="ko-KR" altLang="en-US" sz="2000"/>
              <a:t>여러 개의 데이터를 묶어서 하나의 단위 객체로 구성하기 위해서 주로 사용 </a:t>
            </a:r>
            <a:endParaRPr lang="en-US" altLang="ko-KR" sz="2000"/>
          </a:p>
          <a:p>
            <a:r>
              <a:rPr lang="ko-KR" altLang="en-US" sz="2000"/>
              <a:t>서비스나 컨트롤러의 경우 오랜 시간 유지되는데 비해 </a:t>
            </a:r>
            <a:r>
              <a:rPr lang="en-US" altLang="ko-KR" sz="2000"/>
              <a:t>DTO</a:t>
            </a:r>
            <a:r>
              <a:rPr lang="ko-KR" altLang="en-US" sz="2000"/>
              <a:t>는 아주 짧은 생명주기 </a:t>
            </a:r>
            <a:endParaRPr lang="en-US" altLang="ko-KR" sz="2000"/>
          </a:p>
          <a:p>
            <a:r>
              <a:rPr lang="en-US" altLang="ko-KR" sz="2000"/>
              <a:t>DTO</a:t>
            </a:r>
            <a:r>
              <a:rPr lang="ko-KR" altLang="en-US" sz="2000"/>
              <a:t>의 구성 규칙 </a:t>
            </a:r>
            <a:r>
              <a:rPr lang="en-US" altLang="ko-KR" sz="2000"/>
              <a:t>– Java Beans </a:t>
            </a:r>
            <a:r>
              <a:rPr lang="ko-KR" altLang="en-US" sz="2000"/>
              <a:t>규칙 준수 </a:t>
            </a:r>
            <a:endParaRPr lang="en-US" altLang="ko-KR" sz="2000"/>
          </a:p>
          <a:p>
            <a:pPr lvl="1"/>
            <a:r>
              <a:rPr lang="ko-KR" altLang="en-US" sz="1600"/>
              <a:t>최소한의 규칙 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생성자가 없거나 반드시 파라미터가 없는 생성자 함수를 가지는 형태 </a:t>
            </a:r>
          </a:p>
          <a:p>
            <a:pPr lvl="1">
              <a:lnSpc>
                <a:spcPct val="150000"/>
              </a:lnSpc>
            </a:pP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속성</a:t>
            </a: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(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멤버 변수</a:t>
            </a: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)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은 </a:t>
            </a: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private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으로 작성 </a:t>
            </a:r>
          </a:p>
          <a:p>
            <a:pPr lvl="1">
              <a:lnSpc>
                <a:spcPct val="150000"/>
              </a:lnSpc>
            </a:pP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getter/setter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를 제공할 것   </a:t>
            </a:r>
          </a:p>
          <a:p>
            <a:pPr lvl="1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3019448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7D981-672E-F0F7-66F3-ED0CCBA2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서비스 객체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89D57-894A-692F-B0BF-67F3F1BF9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실제 필요한 기능의 구현은 서비스 객체를 구성해서 처리 </a:t>
            </a:r>
            <a:endParaRPr lang="en-US" altLang="ko-KR"/>
          </a:p>
          <a:p>
            <a:r>
              <a:rPr lang="ko-KR" altLang="en-US"/>
              <a:t>서비스 객체는 </a:t>
            </a:r>
            <a:r>
              <a:rPr lang="en-US" altLang="ko-KR"/>
              <a:t>POJO(Plain Old Java Object)</a:t>
            </a:r>
            <a:r>
              <a:rPr lang="ko-KR" altLang="en-US"/>
              <a:t>로 구성</a:t>
            </a:r>
            <a:endParaRPr lang="en-US" altLang="ko-KR"/>
          </a:p>
          <a:p>
            <a:pPr lvl="1"/>
            <a:r>
              <a:rPr lang="ko-KR" altLang="en-US"/>
              <a:t>특별한 </a:t>
            </a:r>
            <a:r>
              <a:rPr lang="en-US" altLang="ko-KR"/>
              <a:t>API</a:t>
            </a:r>
            <a:r>
              <a:rPr lang="ko-KR" altLang="en-US"/>
              <a:t>에 종속적이지 않도록 구성 </a:t>
            </a:r>
            <a:endParaRPr lang="en-US" altLang="ko-KR"/>
          </a:p>
          <a:p>
            <a:r>
              <a:rPr lang="en-US" altLang="ko-KR"/>
              <a:t>Web</a:t>
            </a:r>
            <a:r>
              <a:rPr lang="ko-KR" altLang="en-US"/>
              <a:t> </a:t>
            </a:r>
            <a:r>
              <a:rPr lang="en-US" altLang="ko-KR"/>
              <a:t>MVC</a:t>
            </a:r>
            <a:r>
              <a:rPr lang="ko-KR" altLang="en-US"/>
              <a:t> 구조에서는 여러 개의 컨트롤러들이 하나의 서비스 객체를 사용하는 방식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6D3B3-F232-0EE5-5706-55F1AC3E066A}"/>
              </a:ext>
            </a:extLst>
          </p:cNvPr>
          <p:cNvSpPr txBox="1"/>
          <p:nvPr/>
        </p:nvSpPr>
        <p:spPr>
          <a:xfrm>
            <a:off x="2035638" y="3915325"/>
            <a:ext cx="20982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TodoListController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389BF8-8F49-166F-E9A2-15FF2A8BB8BD}"/>
              </a:ext>
            </a:extLst>
          </p:cNvPr>
          <p:cNvSpPr txBox="1"/>
          <p:nvPr/>
        </p:nvSpPr>
        <p:spPr>
          <a:xfrm>
            <a:off x="6265056" y="4753134"/>
            <a:ext cx="18009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TodoService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13C6D3-9F4B-437B-1326-C68E9A07DCE8}"/>
              </a:ext>
            </a:extLst>
          </p:cNvPr>
          <p:cNvSpPr txBox="1"/>
          <p:nvPr/>
        </p:nvSpPr>
        <p:spPr>
          <a:xfrm>
            <a:off x="2035637" y="4469323"/>
            <a:ext cx="26555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TodoRegisterController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EE3861-8B09-719B-71B5-2C2D4DD4D4EB}"/>
              </a:ext>
            </a:extLst>
          </p:cNvPr>
          <p:cNvSpPr txBox="1"/>
          <p:nvPr/>
        </p:nvSpPr>
        <p:spPr>
          <a:xfrm>
            <a:off x="2035637" y="5027043"/>
            <a:ext cx="26555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tx1"/>
                </a:solidFill>
              </a:rPr>
              <a:t>TodoModifyController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F4E22-2ED0-B49A-F088-B82EC5795799}"/>
              </a:ext>
            </a:extLst>
          </p:cNvPr>
          <p:cNvSpPr txBox="1"/>
          <p:nvPr/>
        </p:nvSpPr>
        <p:spPr>
          <a:xfrm>
            <a:off x="2035636" y="5584763"/>
            <a:ext cx="26555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TodoRemoveController</a:t>
            </a:r>
            <a:endParaRPr lang="ko-KR" altLang="en-US" dirty="0"/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7DAC4204-01FA-6CDE-6D56-27EF0730DD12}"/>
              </a:ext>
            </a:extLst>
          </p:cNvPr>
          <p:cNvCxnSpPr>
            <a:endCxn id="9" idx="1"/>
          </p:cNvCxnSpPr>
          <p:nvPr/>
        </p:nvCxnSpPr>
        <p:spPr>
          <a:xfrm>
            <a:off x="4133850" y="4099991"/>
            <a:ext cx="2131206" cy="837809"/>
          </a:xfrm>
          <a:prstGeom prst="curvedConnector3">
            <a:avLst>
              <a:gd name="adj1" fmla="val 73291"/>
            </a:avLst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0F49CE4A-94C2-85B4-F24D-B5042E10183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691198" y="4653989"/>
            <a:ext cx="1573858" cy="283811"/>
          </a:xfrm>
          <a:prstGeom prst="curvedConnector3">
            <a:avLst>
              <a:gd name="adj1" fmla="val 34507"/>
            </a:avLst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DE3ED837-ADBB-239F-B11F-910F62F90B87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4691198" y="4937800"/>
            <a:ext cx="1573858" cy="273909"/>
          </a:xfrm>
          <a:prstGeom prst="curvedConnector3">
            <a:avLst>
              <a:gd name="adj1" fmla="val 39487"/>
            </a:avLst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838C5944-7EE8-2E2C-5270-01C8466AD038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691197" y="4932849"/>
            <a:ext cx="1540865" cy="836580"/>
          </a:xfrm>
          <a:prstGeom prst="curvedConnector3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667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904C1-05FB-C80F-6F51-42218DEB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컨트롤러에서 모델 처리하기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C12FA-8640-A89C-F37E-374B7F867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목록 화면의 흐름</a:t>
            </a:r>
            <a:endParaRPr lang="en-US" altLang="ko-KR"/>
          </a:p>
          <a:p>
            <a:pPr marL="457200" lvl="1" indent="0">
              <a:buNone/>
            </a:pPr>
            <a:r>
              <a:rPr lang="ko-KR" altLang="en-US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314116-D3CE-376B-67D4-A58937935791}"/>
              </a:ext>
            </a:extLst>
          </p:cNvPr>
          <p:cNvSpPr txBox="1"/>
          <p:nvPr/>
        </p:nvSpPr>
        <p:spPr>
          <a:xfrm>
            <a:off x="1813842" y="2111281"/>
            <a:ext cx="20982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TodoListController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56146-0D8C-9544-5A20-7684BF11925E}"/>
              </a:ext>
            </a:extLst>
          </p:cNvPr>
          <p:cNvSpPr txBox="1"/>
          <p:nvPr/>
        </p:nvSpPr>
        <p:spPr>
          <a:xfrm>
            <a:off x="1813842" y="1833649"/>
            <a:ext cx="1251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/todo/list (GET)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3A6EA-BA5C-6B22-5BD6-F978D1476D87}"/>
              </a:ext>
            </a:extLst>
          </p:cNvPr>
          <p:cNvSpPr txBox="1"/>
          <p:nvPr/>
        </p:nvSpPr>
        <p:spPr>
          <a:xfrm>
            <a:off x="4649888" y="2110648"/>
            <a:ext cx="18009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TodoService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6248C-4906-E728-EF46-44F9B6FCF873}"/>
              </a:ext>
            </a:extLst>
          </p:cNvPr>
          <p:cNvSpPr txBox="1"/>
          <p:nvPr/>
        </p:nvSpPr>
        <p:spPr>
          <a:xfrm>
            <a:off x="4571788" y="2479980"/>
            <a:ext cx="1068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getList( )</a:t>
            </a:r>
            <a:endParaRPr lang="ko-KR" altLang="en-US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4146A88-AF21-08BE-D558-F21DFFF55F68}"/>
              </a:ext>
            </a:extLst>
          </p:cNvPr>
          <p:cNvSpPr/>
          <p:nvPr/>
        </p:nvSpPr>
        <p:spPr>
          <a:xfrm>
            <a:off x="1866096" y="2952974"/>
            <a:ext cx="1558440" cy="2769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List&lt;TodoDTO&gt;</a:t>
            </a:r>
            <a:endParaRPr lang="ko-KR" altLang="en-US" sz="900" dirty="0"/>
          </a:p>
        </p:txBody>
      </p:sp>
      <p:sp>
        <p:nvSpPr>
          <p:cNvPr id="9" name="화살표: 굽음 8">
            <a:extLst>
              <a:ext uri="{FF2B5EF4-FFF2-40B4-BE49-F238E27FC236}">
                <a16:creationId xmlns:a16="http://schemas.microsoft.com/office/drawing/2014/main" id="{2274878E-7D92-FBB3-6E56-3BC0EF8ED588}"/>
              </a:ext>
            </a:extLst>
          </p:cNvPr>
          <p:cNvSpPr/>
          <p:nvPr/>
        </p:nvSpPr>
        <p:spPr>
          <a:xfrm flipV="1">
            <a:off x="2439494" y="2527225"/>
            <a:ext cx="2164357" cy="18250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굽음 9">
            <a:extLst>
              <a:ext uri="{FF2B5EF4-FFF2-40B4-BE49-F238E27FC236}">
                <a16:creationId xmlns:a16="http://schemas.microsoft.com/office/drawing/2014/main" id="{E25F6844-2D9D-E368-196D-98811F11E2C4}"/>
              </a:ext>
            </a:extLst>
          </p:cNvPr>
          <p:cNvSpPr/>
          <p:nvPr/>
        </p:nvSpPr>
        <p:spPr>
          <a:xfrm flipH="1" flipV="1">
            <a:off x="3524690" y="2885075"/>
            <a:ext cx="1558440" cy="24123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B966A0-D1E8-B916-FF13-7D8B9B2C21FC}"/>
              </a:ext>
            </a:extLst>
          </p:cNvPr>
          <p:cNvSpPr txBox="1"/>
          <p:nvPr/>
        </p:nvSpPr>
        <p:spPr>
          <a:xfrm>
            <a:off x="1114561" y="3680665"/>
            <a:ext cx="18009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/todo/list.jsp</a:t>
            </a:r>
            <a:endParaRPr lang="ko-KR" altLang="en-US" dirty="0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7734EF51-70D0-9D61-96CD-99BB3DCEA9B3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rot="5400000">
            <a:off x="2104842" y="3140191"/>
            <a:ext cx="450692" cy="630256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5980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D3946-B68E-1666-AAD4-D9CDEC56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와 </a:t>
            </a:r>
            <a:r>
              <a:rPr lang="en-US" altLang="ko-KR"/>
              <a:t>EL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CA4D2-FBAB-BA1F-EE6C-F25C2E29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초기의 </a:t>
            </a:r>
            <a:r>
              <a:rPr lang="en-US" altLang="ko-KR" sz="2000"/>
              <a:t>JSP</a:t>
            </a:r>
            <a:r>
              <a:rPr lang="ko-KR" altLang="en-US" sz="2000"/>
              <a:t>에서는 </a:t>
            </a:r>
            <a:r>
              <a:rPr lang="en-US" altLang="ko-KR" sz="2000"/>
              <a:t>&lt;% %&gt;</a:t>
            </a:r>
            <a:r>
              <a:rPr lang="ko-KR" altLang="en-US" sz="2000"/>
              <a:t>등을 이용해서 화면에서 </a:t>
            </a:r>
            <a:r>
              <a:rPr lang="en-US" altLang="ko-KR" sz="2000"/>
              <a:t>Java </a:t>
            </a:r>
            <a:r>
              <a:rPr lang="ko-KR" altLang="en-US" sz="2000"/>
              <a:t>코드를 이용하는 방식으로 출력 </a:t>
            </a:r>
            <a:endParaRPr lang="en-US" altLang="ko-KR" sz="2000"/>
          </a:p>
          <a:p>
            <a:r>
              <a:rPr lang="en-US" altLang="ko-KR" sz="2000"/>
              <a:t>JSP2.0</a:t>
            </a:r>
            <a:r>
              <a:rPr lang="ko-KR" altLang="en-US" sz="2000"/>
              <a:t>부터 </a:t>
            </a:r>
            <a:r>
              <a:rPr lang="en-US" altLang="ko-KR" sz="2000"/>
              <a:t>EL(Expression</a:t>
            </a:r>
            <a:r>
              <a:rPr lang="ko-KR" altLang="en-US" sz="2000"/>
              <a:t> </a:t>
            </a:r>
            <a:r>
              <a:rPr lang="en-US" altLang="ko-KR" sz="2000"/>
              <a:t>Language)</a:t>
            </a:r>
            <a:r>
              <a:rPr lang="ko-KR" altLang="en-US" sz="2000"/>
              <a:t>의 등장</a:t>
            </a:r>
            <a:endParaRPr lang="en-US" altLang="ko-KR" sz="2000"/>
          </a:p>
          <a:p>
            <a:r>
              <a:rPr lang="ko-KR" altLang="en-US" sz="2000"/>
              <a:t>간단한 표현식으로 데이터 출력</a:t>
            </a:r>
            <a:r>
              <a:rPr lang="en-US" altLang="ko-KR" sz="2000"/>
              <a:t>(</a:t>
            </a:r>
            <a:r>
              <a:rPr lang="ko-KR" altLang="en-US" sz="2000"/>
              <a:t>내부적으로 </a:t>
            </a:r>
            <a:r>
              <a:rPr lang="en-US" altLang="ko-KR" sz="2000"/>
              <a:t>getter</a:t>
            </a:r>
            <a:r>
              <a:rPr lang="ko-KR" altLang="en-US" sz="2000"/>
              <a:t>등을 활용</a:t>
            </a:r>
            <a:r>
              <a:rPr lang="en-US" altLang="ko-KR" sz="2000"/>
              <a:t>)</a:t>
            </a:r>
          </a:p>
          <a:p>
            <a:endParaRPr lang="en-US" altLang="ko-KR" sz="2000"/>
          </a:p>
          <a:p>
            <a:r>
              <a:rPr lang="en-US" altLang="ko-KR" sz="2000"/>
              <a:t>EL</a:t>
            </a:r>
            <a:r>
              <a:rPr lang="ko-KR" altLang="en-US" sz="2000"/>
              <a:t>은 출력만을 담당하므로 반복문과 같은 구문</a:t>
            </a:r>
            <a:r>
              <a:rPr lang="en-US" altLang="ko-KR" sz="2000"/>
              <a:t>(statement)</a:t>
            </a:r>
            <a:r>
              <a:rPr lang="ko-KR" altLang="en-US" sz="2000"/>
              <a:t>처리를 위해 </a:t>
            </a:r>
            <a:r>
              <a:rPr lang="en-US" altLang="ko-KR" sz="2000"/>
              <a:t>JSTL</a:t>
            </a:r>
            <a:r>
              <a:rPr lang="ko-KR" altLang="en-US" sz="2000"/>
              <a:t>사용</a:t>
            </a:r>
            <a:endParaRPr lang="en-US" altLang="ko-KR" sz="2000"/>
          </a:p>
          <a:p>
            <a:r>
              <a:rPr lang="en-US" altLang="ko-KR" sz="2000"/>
              <a:t>JSTL(Java Standard Tag Library)</a:t>
            </a:r>
          </a:p>
          <a:p>
            <a:endParaRPr lang="ko-KR" altLang="en-US" sz="2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6E2588-E431-1044-433A-518EAEEFA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3632767"/>
            <a:ext cx="2000250" cy="8001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EEFA875C-3616-4282-4A2B-085E297FF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722326"/>
            <a:ext cx="6109365" cy="15850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 </a:t>
            </a:r>
            <a:r>
              <a:rPr kumimoji="0" lang="en-US" altLang="ko-KR" sz="1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1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compileOnly(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'javax.servlet:javax.servlet-api:4.0.1'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testImplementation(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"org.junit.jupiter:junit-jupiter-api: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ko-KR" sz="1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junitVersion</a:t>
            </a:r>
            <a:r>
              <a:rPr kumimoji="0" lang="en-US" altLang="ko-KR" sz="1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testRuntimeOnly(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"org.junit.jupiter:junit-jupiter-engine: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ko-KR" sz="1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junitVersion</a:t>
            </a:r>
            <a:r>
              <a:rPr kumimoji="0" lang="en-US" altLang="ko-KR" sz="1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implementation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'jstl'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'jstl'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'1.2'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385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982A7-AE23-242C-5930-7BEB34DC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에서 </a:t>
            </a:r>
            <a:r>
              <a:rPr lang="en-US" altLang="ko-KR"/>
              <a:t>JSTL</a:t>
            </a:r>
            <a:r>
              <a:rPr lang="ko-KR" altLang="en-US"/>
              <a:t>사용하기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75164-14A0-C239-47AF-DA13520F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페이지 상단에 </a:t>
            </a:r>
            <a:r>
              <a:rPr lang="en-US" altLang="ko-KR"/>
              <a:t>JSTL </a:t>
            </a:r>
            <a:r>
              <a:rPr lang="ko-KR" altLang="en-US"/>
              <a:t>설정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&lt;c:forEach&gt; </a:t>
            </a:r>
          </a:p>
          <a:p>
            <a:pPr lvl="1">
              <a:lnSpc>
                <a:spcPct val="150000"/>
              </a:lnSpc>
            </a:pP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var - EL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에서 사용될 변수이름</a:t>
            </a:r>
          </a:p>
          <a:p>
            <a:pPr lvl="1">
              <a:lnSpc>
                <a:spcPct val="150000"/>
              </a:lnSpc>
            </a:pP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items - List, Set, Map, Enumeration, Iterator 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등의 컬렉션</a:t>
            </a:r>
          </a:p>
          <a:p>
            <a:pPr lvl="1">
              <a:lnSpc>
                <a:spcPct val="150000"/>
              </a:lnSpc>
            </a:pP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begin - 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값을 읽어올 인덱스 시작값</a:t>
            </a:r>
          </a:p>
          <a:p>
            <a:pPr lvl="1">
              <a:lnSpc>
                <a:spcPct val="150000"/>
              </a:lnSpc>
            </a:pPr>
            <a:r>
              <a:rPr lang="en-US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end - </a:t>
            </a:r>
            <a:r>
              <a:rPr lang="ko-KR" altLang="ko-KR" sz="1400" kern="50">
                <a:effectLst/>
                <a:latin typeface="나눔명조"/>
                <a:ea typeface="NanumGothic" pitchFamily="2" charset="-127"/>
                <a:cs typeface="나눔명조"/>
              </a:rPr>
              <a:t>값을 읽어올 인덱스 끝 값</a:t>
            </a:r>
          </a:p>
          <a:p>
            <a:r>
              <a:rPr lang="ko-KR" altLang="en-US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8F8EF9-D638-CFFB-1015-F42212F86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437" y="1848829"/>
            <a:ext cx="9001125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taglib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http://java.sun.com/jsp/jstl/core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3B364-D036-5FD8-6281-5E55E36F6984}"/>
              </a:ext>
            </a:extLst>
          </p:cNvPr>
          <p:cNvSpPr txBox="1"/>
          <p:nvPr/>
        </p:nvSpPr>
        <p:spPr>
          <a:xfrm>
            <a:off x="4802981" y="4096383"/>
            <a:ext cx="61769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&lt;</a:t>
            </a:r>
            <a:r>
              <a:rPr lang="en-US" altLang="ko-KR" sz="18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ul</a:t>
            </a:r>
            <a:r>
              <a:rPr lang="en-US" altLang="ko-KR" sz="18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&gt;</a:t>
            </a:r>
            <a:br>
              <a:rPr lang="en-US" altLang="ko-KR" sz="18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r>
              <a:rPr lang="en-US" altLang="ko-KR" sz="18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    &lt;</a:t>
            </a:r>
            <a:r>
              <a:rPr lang="en-US" altLang="ko-KR" sz="180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c</a:t>
            </a:r>
            <a:r>
              <a:rPr lang="en-US" altLang="ko-KR" sz="18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:forEach </a:t>
            </a:r>
            <a:r>
              <a:rPr lang="en-US" altLang="ko-KR" sz="180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var</a:t>
            </a:r>
            <a:r>
              <a:rPr lang="en-US" altLang="ko-KR" sz="18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="dto" </a:t>
            </a:r>
            <a:r>
              <a:rPr lang="en-US" altLang="ko-KR" sz="180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items</a:t>
            </a:r>
            <a:r>
              <a:rPr lang="en-US" altLang="ko-KR" sz="18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="</a:t>
            </a:r>
            <a:r>
              <a:rPr lang="en-US" altLang="ko-KR" sz="18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${</a:t>
            </a:r>
            <a:r>
              <a:rPr lang="en-US" altLang="ko-KR" sz="18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list</a:t>
            </a:r>
            <a:r>
              <a:rPr lang="en-US" altLang="ko-KR" sz="18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}</a:t>
            </a:r>
            <a:r>
              <a:rPr lang="en-US" altLang="ko-KR" sz="18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"</a:t>
            </a:r>
            <a:r>
              <a:rPr lang="en-US" altLang="ko-KR" sz="18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&gt;</a:t>
            </a:r>
            <a:br>
              <a:rPr lang="en-US" altLang="ko-KR" sz="18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r>
              <a:rPr lang="en-US" altLang="ko-KR" sz="18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        &lt;</a:t>
            </a:r>
            <a:r>
              <a:rPr lang="en-US" altLang="ko-KR" sz="18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li</a:t>
            </a:r>
            <a:r>
              <a:rPr lang="en-US" altLang="ko-KR" sz="18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&gt;</a:t>
            </a:r>
            <a:r>
              <a:rPr lang="en-US" altLang="ko-KR" sz="18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${</a:t>
            </a:r>
            <a:r>
              <a:rPr lang="en-US" altLang="ko-KR" sz="18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dto</a:t>
            </a:r>
            <a:r>
              <a:rPr lang="en-US" altLang="ko-KR" sz="18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}</a:t>
            </a:r>
            <a:r>
              <a:rPr lang="en-US" altLang="ko-KR" sz="18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&lt;/</a:t>
            </a:r>
            <a:r>
              <a:rPr lang="en-US" altLang="ko-KR" sz="18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li</a:t>
            </a:r>
            <a:r>
              <a:rPr lang="en-US" altLang="ko-KR" sz="18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&gt;</a:t>
            </a:r>
            <a:br>
              <a:rPr lang="en-US" altLang="ko-KR" sz="18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r>
              <a:rPr lang="en-US" altLang="ko-KR" sz="18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    &lt;/</a:t>
            </a:r>
            <a:r>
              <a:rPr lang="en-US" altLang="ko-KR" sz="180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c</a:t>
            </a:r>
            <a:r>
              <a:rPr lang="en-US" altLang="ko-KR" sz="18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:forEach</a:t>
            </a:r>
            <a:r>
              <a:rPr lang="en-US" altLang="ko-KR" sz="18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&gt;</a:t>
            </a:r>
            <a:br>
              <a:rPr lang="en-US" altLang="ko-KR" sz="18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r>
              <a:rPr lang="en-US" altLang="ko-KR" sz="18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&lt;/</a:t>
            </a:r>
            <a:r>
              <a:rPr lang="en-US" altLang="ko-KR" sz="18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ul</a:t>
            </a:r>
            <a:r>
              <a:rPr lang="en-US" altLang="ko-KR" sz="18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46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32CCB-9C29-A21B-BE98-CDCA73545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1325563"/>
          </a:xfrm>
        </p:spPr>
        <p:txBody>
          <a:bodyPr/>
          <a:lstStyle/>
          <a:p>
            <a:r>
              <a:rPr lang="en-US" altLang="ko-KR"/>
              <a:t>Tomcat</a:t>
            </a:r>
            <a:r>
              <a:rPr lang="ko-KR" altLang="en-US"/>
              <a:t>의 다운로드와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B3A43-DDEF-781A-3F30-9A0C9F936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en-US" altLang="ko-KR"/>
              <a:t>tomcat.apache.org</a:t>
            </a:r>
            <a:r>
              <a:rPr lang="ko-KR" altLang="en-US"/>
              <a:t>에서 다운로드</a:t>
            </a:r>
            <a:endParaRPr lang="en-US" altLang="ko-KR"/>
          </a:p>
          <a:p>
            <a:r>
              <a:rPr lang="en-US" altLang="ko-KR"/>
              <a:t>10</a:t>
            </a:r>
            <a:r>
              <a:rPr lang="ko-KR" altLang="en-US"/>
              <a:t>버전은 </a:t>
            </a:r>
            <a:r>
              <a:rPr lang="en-US" altLang="ko-KR"/>
              <a:t>API</a:t>
            </a:r>
            <a:r>
              <a:rPr lang="ko-KR" altLang="en-US"/>
              <a:t>가 다르므로 주의</a:t>
            </a:r>
            <a:endParaRPr lang="en-US" altLang="ko-KR"/>
          </a:p>
          <a:p>
            <a:r>
              <a:rPr lang="en-US" altLang="ko-KR"/>
              <a:t>9</a:t>
            </a:r>
            <a:r>
              <a:rPr lang="ko-KR" altLang="en-US"/>
              <a:t>버전 다운로드및 압축해제 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C42D2A7-A994-CB65-BB7A-F7695FFDE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653861"/>
            <a:ext cx="5480962" cy="469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299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329041-AB2A-E07F-18A6-40685892B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85750"/>
            <a:ext cx="10515600" cy="1048720"/>
          </a:xfrm>
        </p:spPr>
        <p:txBody>
          <a:bodyPr/>
          <a:lstStyle/>
          <a:p>
            <a:r>
              <a:rPr lang="en-US" altLang="ko-KR"/>
              <a:t>&lt;c:if&gt; &lt;c:choose&gt;</a:t>
            </a:r>
          </a:p>
          <a:p>
            <a:pPr lvl="1"/>
            <a:r>
              <a:rPr lang="en-US" altLang="ko-KR"/>
              <a:t>if</a:t>
            </a:r>
            <a:r>
              <a:rPr lang="ko-KR" altLang="en-US"/>
              <a:t> </a:t>
            </a:r>
            <a:r>
              <a:rPr lang="en-US" altLang="ko-KR"/>
              <a:t>~</a:t>
            </a:r>
            <a:r>
              <a:rPr lang="ko-KR" altLang="en-US"/>
              <a:t> </a:t>
            </a:r>
            <a:r>
              <a:rPr lang="en-US" altLang="ko-KR"/>
              <a:t>else</a:t>
            </a:r>
            <a:r>
              <a:rPr lang="ko-KR" altLang="en-US"/>
              <a:t>를 처리하기 위해서 사용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F2E4D9-76D5-CC6C-14BF-7BD693B3E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1435613"/>
            <a:ext cx="4158511" cy="13388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:if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%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짝수</a:t>
            </a:r>
            <a:b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:if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:if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%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홀수</a:t>
            </a:r>
            <a:b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:if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EEF7AA-06F8-094C-2EDB-30F52A3D9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675" y="1334470"/>
            <a:ext cx="4802918" cy="17697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:choose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:when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%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짝수</a:t>
            </a:r>
            <a:b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:when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:otherwise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홀수 </a:t>
            </a:r>
            <a:b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:otherwise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:choose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8C4FBF0-6A27-43B8-DD43-9AC68E0D0D92}"/>
              </a:ext>
            </a:extLst>
          </p:cNvPr>
          <p:cNvSpPr txBox="1">
            <a:spLocks/>
          </p:cNvSpPr>
          <p:nvPr/>
        </p:nvSpPr>
        <p:spPr>
          <a:xfrm>
            <a:off x="142875" y="3396793"/>
            <a:ext cx="10515600" cy="104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&lt;c:set&gt;</a:t>
            </a:r>
          </a:p>
          <a:p>
            <a:pPr lvl="1"/>
            <a:r>
              <a:rPr lang="ko-KR" altLang="en-US"/>
              <a:t>추가적인 변수를 선언하기 위해서 사용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3725B4F-4DBD-EDCD-F1BC-1D00E39A5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56" y="4257288"/>
            <a:ext cx="4910319" cy="26007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:set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="target"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="5"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:set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:forEach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="num"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="1"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="10"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:if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num is target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:if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:forEach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7559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F8EB8-282C-7527-EE72-003982C1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F28F7D-7B2C-F055-B17D-A21AC1BC5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69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77E48-BCC5-6964-D389-50A35BA3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 Enterprise </a:t>
            </a:r>
            <a:r>
              <a:rPr lang="ko-KR" altLang="en-US"/>
              <a:t>프로젝트 생성 </a:t>
            </a:r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C32635D5-FE5A-5C75-34EF-A4D25392A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1" y="1690688"/>
            <a:ext cx="4990580" cy="1367881"/>
          </a:xfr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8CA3F4CA-4145-A1CC-3333-127F973AD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136" y="3574949"/>
            <a:ext cx="5731510" cy="13563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AF5570-1645-BDDE-0322-203EC1956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171" y="5045190"/>
            <a:ext cx="5731510" cy="1651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039F98-6181-7ABB-95D9-8B0E83DF36BB}"/>
              </a:ext>
            </a:extLst>
          </p:cNvPr>
          <p:cNvSpPr txBox="1"/>
          <p:nvPr/>
        </p:nvSpPr>
        <p:spPr>
          <a:xfrm>
            <a:off x="5243209" y="1812810"/>
            <a:ext cx="5241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Intellij</a:t>
            </a:r>
            <a:r>
              <a:rPr kumimoji="1" lang="en-US" altLang="ko-Kore-KR" dirty="0"/>
              <a:t> 2022.2 </a:t>
            </a:r>
            <a:r>
              <a:rPr kumimoji="1" lang="ko-KR" altLang="en-US" dirty="0"/>
              <a:t>이후 버전에서는 </a:t>
            </a:r>
            <a:r>
              <a:rPr kumimoji="1" lang="en-US" altLang="ko-KR" dirty="0" err="1"/>
              <a:t>JakartaEE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 err="1"/>
              <a:t>JavaEE</a:t>
            </a:r>
            <a:r>
              <a:rPr kumimoji="1" lang="en-US" altLang="ko-Kore-KR" dirty="0"/>
              <a:t> 8</a:t>
            </a:r>
            <a:r>
              <a:rPr kumimoji="1" lang="ko-KR" altLang="en-US" dirty="0"/>
              <a:t> 버전으로 선택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8634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07B05D-2B67-F7FD-F469-6A266C6D5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12" y="340158"/>
            <a:ext cx="2822575" cy="1577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753390-3690-F0CD-D5D9-72F2721C6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590" y="632258"/>
            <a:ext cx="4886325" cy="128587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D90D7C1-C03C-6787-5D7F-FB08F0DC7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2" y="2582372"/>
            <a:ext cx="3688080" cy="198882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AF5655F-B763-86D4-2873-4ED305843A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384" y="4070692"/>
            <a:ext cx="7752052" cy="249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3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D709A-1816-C1BF-E19B-17DF90573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Windows </a:t>
            </a:r>
            <a:r>
              <a:rPr lang="ko-KR" altLang="en-US"/>
              <a:t>환경에서의 한글 문제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63800-DDA0-7123-B8E7-18EF9712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VM </a:t>
            </a:r>
            <a:r>
              <a:rPr lang="ko-KR" altLang="en-US"/>
              <a:t>옵션 수정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A69CA7-5B23-7816-57EA-D8CA1524F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97" y="2428875"/>
            <a:ext cx="5305425" cy="100012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25654A6-0273-28E1-46F6-AF0B7995A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51" y="4032250"/>
            <a:ext cx="5654040" cy="1790700"/>
          </a:xfrm>
          <a:prstGeom prst="rect">
            <a:avLst/>
          </a:prstGeom>
        </p:spPr>
      </p:pic>
      <p:pic>
        <p:nvPicPr>
          <p:cNvPr id="8" name="그림 7" descr="텍스트, 신문, 스크린샷이(가) 표시된 사진&#10;&#10;자동 생성된 설명">
            <a:extLst>
              <a:ext uri="{FF2B5EF4-FFF2-40B4-BE49-F238E27FC236}">
                <a16:creationId xmlns:a16="http://schemas.microsoft.com/office/drawing/2014/main" id="{FE5979C4-6531-653A-2633-0CADC67D6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69" y="3883343"/>
            <a:ext cx="5974080" cy="229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6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3626</Words>
  <Application>Microsoft Macintosh PowerPoint</Application>
  <PresentationFormat>와이드스크린</PresentationFormat>
  <Paragraphs>388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8" baseType="lpstr">
      <vt:lpstr>나눔명조</vt:lpstr>
      <vt:lpstr>Arial Unicode MS</vt:lpstr>
      <vt:lpstr>맑은 고딕</vt:lpstr>
      <vt:lpstr>Arial</vt:lpstr>
      <vt:lpstr>Courier New</vt:lpstr>
      <vt:lpstr>Wingdings</vt:lpstr>
      <vt:lpstr>Office 테마</vt:lpstr>
      <vt:lpstr>1.웹 프로그래밍의 시작 </vt:lpstr>
      <vt:lpstr>Index</vt:lpstr>
      <vt:lpstr>1.1 자바 웹 개발 환경 만들기 </vt:lpstr>
      <vt:lpstr>웹 프로젝트의 기본구조</vt:lpstr>
      <vt:lpstr>Intellij (ultimate)</vt:lpstr>
      <vt:lpstr>Tomcat의 다운로드와 설치</vt:lpstr>
      <vt:lpstr>Java Enterprise 프로젝트 생성 </vt:lpstr>
      <vt:lpstr>PowerPoint 프레젠테이션</vt:lpstr>
      <vt:lpstr>Windows 환경에서의 한글 문제 </vt:lpstr>
      <vt:lpstr>프로젝트의 경로 설정 </vt:lpstr>
      <vt:lpstr>PowerPoint 프레젠테이션</vt:lpstr>
      <vt:lpstr>Tomcat의 자동 재시작 설정</vt:lpstr>
      <vt:lpstr>서블릿 코드 작성하기 </vt:lpstr>
      <vt:lpstr>JSP 코드 작성하기 </vt:lpstr>
      <vt:lpstr>PowerPoint 프레젠테이션</vt:lpstr>
      <vt:lpstr>1.2 웹의 기본 동작 방식 이해하기 </vt:lpstr>
      <vt:lpstr>Request(요청)/Response(응답)</vt:lpstr>
      <vt:lpstr>HTTP 라는 약속</vt:lpstr>
      <vt:lpstr>Http 메시지의 구성</vt:lpstr>
      <vt:lpstr>무상태(stateless)</vt:lpstr>
      <vt:lpstr>서블릿(Servlet) 기술 </vt:lpstr>
      <vt:lpstr>기존 JAVA 프로그래밍과 달라지는 점</vt:lpstr>
      <vt:lpstr>JSP 기술 </vt:lpstr>
      <vt:lpstr>PowerPoint 프레젠테이션</vt:lpstr>
      <vt:lpstr>JSP를 이용해서 GET/POST 방식 처리하기 </vt:lpstr>
      <vt:lpstr>&lt;form&gt;태그와 POST 방식</vt:lpstr>
      <vt:lpstr>쿼리스트링(query string)</vt:lpstr>
      <vt:lpstr>개발자 도구와 쿼리스트링</vt:lpstr>
      <vt:lpstr>GET/POST 방식의 비교 </vt:lpstr>
      <vt:lpstr>JSP의 올바른 사용법</vt:lpstr>
      <vt:lpstr>WebMVC</vt:lpstr>
      <vt:lpstr> </vt:lpstr>
      <vt:lpstr>Web MVC</vt:lpstr>
      <vt:lpstr>Web MVC의 원칙</vt:lpstr>
      <vt:lpstr>계산기 실습 – 입력화면 </vt:lpstr>
      <vt:lpstr>RequestDispatcher</vt:lpstr>
      <vt:lpstr>PowerPoint 프레젠테이션</vt:lpstr>
      <vt:lpstr>POST방식을 통한 처리 </vt:lpstr>
      <vt:lpstr>input.jsp의 수정 </vt:lpstr>
      <vt:lpstr>sendRedirect( )</vt:lpstr>
      <vt:lpstr>PRG 패턴(POST-Redirect-GET)</vt:lpstr>
      <vt:lpstr>Todo 와이어프레임 작성 </vt:lpstr>
      <vt:lpstr>PowerPoint 프레젠테이션</vt:lpstr>
      <vt:lpstr>구현 목록의 정리 </vt:lpstr>
      <vt:lpstr>PowerPoint 프레젠테이션</vt:lpstr>
      <vt:lpstr>HttpServlet</vt:lpstr>
      <vt:lpstr>Servlet 상속 구조 </vt:lpstr>
      <vt:lpstr>HttpServlet의 라이프사이클 </vt:lpstr>
      <vt:lpstr>PowerPoint 프레젠테이션</vt:lpstr>
      <vt:lpstr>HttpServletRequest</vt:lpstr>
      <vt:lpstr>HttpServletResponse</vt:lpstr>
      <vt:lpstr>Model과 컨트롤러 </vt:lpstr>
      <vt:lpstr>모델과 서비스 계층 </vt:lpstr>
      <vt:lpstr>3-tier 구조 </vt:lpstr>
      <vt:lpstr>계층의 데이터 전달을 위한 DTO</vt:lpstr>
      <vt:lpstr>서비스 객체 </vt:lpstr>
      <vt:lpstr>컨트롤러에서 모델 처리하기 </vt:lpstr>
      <vt:lpstr>JSP와 EL</vt:lpstr>
      <vt:lpstr>JSP에서 JSTL사용하기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Wallter</dc:creator>
  <cp:lastModifiedBy>Kang Wallter</cp:lastModifiedBy>
  <cp:revision>11</cp:revision>
  <dcterms:created xsi:type="dcterms:W3CDTF">2022-06-30T08:46:31Z</dcterms:created>
  <dcterms:modified xsi:type="dcterms:W3CDTF">2022-08-19T02:33:21Z</dcterms:modified>
</cp:coreProperties>
</file>