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92EFB846-9D7F-4A08-B233-C9A308496E30}"/>
    <pc:docChg chg="addSld delSld modSld">
      <pc:chgData name="Kang Wallter" userId="d5c269cbe9dbe8bc" providerId="LiveId" clId="{92EFB846-9D7F-4A08-B233-C9A308496E30}" dt="2022-07-08T04:41:18.437" v="75" actId="47"/>
      <pc:docMkLst>
        <pc:docMk/>
      </pc:docMkLst>
      <pc:sldChg chg="modSp mod">
        <pc:chgData name="Kang Wallter" userId="d5c269cbe9dbe8bc" providerId="LiveId" clId="{92EFB846-9D7F-4A08-B233-C9A308496E30}" dt="2022-07-08T04:41:05.985" v="72" actId="404"/>
        <pc:sldMkLst>
          <pc:docMk/>
          <pc:sldMk cId="4110385745" sldId="256"/>
        </pc:sldMkLst>
        <pc:spChg chg="mod">
          <ac:chgData name="Kang Wallter" userId="d5c269cbe9dbe8bc" providerId="LiveId" clId="{92EFB846-9D7F-4A08-B233-C9A308496E30}" dt="2022-07-08T04:41:05.985" v="72" actId="404"/>
          <ac:spMkLst>
            <pc:docMk/>
            <pc:sldMk cId="4110385745" sldId="256"/>
            <ac:spMk id="2" creationId="{7A2E5214-2B82-168D-182C-77467C4ADDC8}"/>
          </ac:spMkLst>
        </pc:spChg>
      </pc:sldChg>
      <pc:sldChg chg="del">
        <pc:chgData name="Kang Wallter" userId="d5c269cbe9dbe8bc" providerId="LiveId" clId="{92EFB846-9D7F-4A08-B233-C9A308496E30}" dt="2022-07-08T04:41:18.437" v="75" actId="47"/>
        <pc:sldMkLst>
          <pc:docMk/>
          <pc:sldMk cId="1315633520" sldId="257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679696198" sldId="258"/>
        </pc:sldMkLst>
      </pc:sldChg>
      <pc:sldChg chg="new">
        <pc:chgData name="Kang Wallter" userId="d5c269cbe9dbe8bc" providerId="LiveId" clId="{92EFB846-9D7F-4A08-B233-C9A308496E30}" dt="2022-07-08T04:41:16.021" v="74" actId="680"/>
        <pc:sldMkLst>
          <pc:docMk/>
          <pc:sldMk cId="1697636682" sldId="258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719712979" sldId="259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893269529" sldId="260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070584832" sldId="261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655813551" sldId="262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812302030" sldId="263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317312668" sldId="264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197554754" sldId="265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4179773972" sldId="266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552271116" sldId="267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074450267" sldId="268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429315951" sldId="269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494899105" sldId="270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096277769" sldId="271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626354677" sldId="272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025693475" sldId="273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683644219" sldId="274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57972662" sldId="275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636441512" sldId="276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819443295" sldId="277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645040076" sldId="278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2170411667" sldId="279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226619936" sldId="280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945674345" sldId="281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200146543" sldId="282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340106378" sldId="283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3521145679" sldId="284"/>
        </pc:sldMkLst>
      </pc:sldChg>
      <pc:sldChg chg="del">
        <pc:chgData name="Kang Wallter" userId="d5c269cbe9dbe8bc" providerId="LiveId" clId="{92EFB846-9D7F-4A08-B233-C9A308496E30}" dt="2022-07-08T04:41:13.983" v="73" actId="47"/>
        <pc:sldMkLst>
          <pc:docMk/>
          <pc:sldMk cId="1887640840" sldId="285"/>
        </pc:sldMkLst>
      </pc:sldChg>
    </pc:docChg>
  </pc:docChgLst>
  <pc:docChgLst>
    <pc:chgData name="Kang Wallter" userId="d5c269cbe9dbe8bc" providerId="LiveId" clId="{BA26ADDE-816E-4E0E-8648-E394CC91793C}"/>
    <pc:docChg chg="undo custSel addSld modSld">
      <pc:chgData name="Kang Wallter" userId="d5c269cbe9dbe8bc" providerId="LiveId" clId="{BA26ADDE-816E-4E0E-8648-E394CC91793C}" dt="2022-08-22T15:13:07.515" v="9398" actId="20577"/>
      <pc:docMkLst>
        <pc:docMk/>
      </pc:docMkLst>
      <pc:sldChg chg="modSp mod">
        <pc:chgData name="Kang Wallter" userId="d5c269cbe9dbe8bc" providerId="LiveId" clId="{BA26ADDE-816E-4E0E-8648-E394CC91793C}" dt="2022-08-09T07:13:06.989" v="341" actId="20577"/>
        <pc:sldMkLst>
          <pc:docMk/>
          <pc:sldMk cId="1697636682" sldId="258"/>
        </pc:sldMkLst>
        <pc:spChg chg="mod">
          <ac:chgData name="Kang Wallter" userId="d5c269cbe9dbe8bc" providerId="LiveId" clId="{BA26ADDE-816E-4E0E-8648-E394CC91793C}" dt="2022-08-09T07:11:39.606" v="15" actId="20577"/>
          <ac:spMkLst>
            <pc:docMk/>
            <pc:sldMk cId="1697636682" sldId="258"/>
            <ac:spMk id="2" creationId="{869762F9-CEE6-D476-EC51-B0C2142C9439}"/>
          </ac:spMkLst>
        </pc:spChg>
        <pc:spChg chg="mod">
          <ac:chgData name="Kang Wallter" userId="d5c269cbe9dbe8bc" providerId="LiveId" clId="{BA26ADDE-816E-4E0E-8648-E394CC91793C}" dt="2022-08-09T07:13:06.989" v="341" actId="20577"/>
          <ac:spMkLst>
            <pc:docMk/>
            <pc:sldMk cId="1697636682" sldId="258"/>
            <ac:spMk id="3" creationId="{6D2DF038-4766-29A6-46A5-6B10C4DF0CDB}"/>
          </ac:spMkLst>
        </pc:spChg>
      </pc:sldChg>
      <pc:sldChg chg="modSp new mod">
        <pc:chgData name="Kang Wallter" userId="d5c269cbe9dbe8bc" providerId="LiveId" clId="{BA26ADDE-816E-4E0E-8648-E394CC91793C}" dt="2022-08-09T07:15:09.873" v="754" actId="20577"/>
        <pc:sldMkLst>
          <pc:docMk/>
          <pc:sldMk cId="565335367" sldId="259"/>
        </pc:sldMkLst>
        <pc:spChg chg="mod">
          <ac:chgData name="Kang Wallter" userId="d5c269cbe9dbe8bc" providerId="LiveId" clId="{BA26ADDE-816E-4E0E-8648-E394CC91793C}" dt="2022-08-09T07:14:20.284" v="484"/>
          <ac:spMkLst>
            <pc:docMk/>
            <pc:sldMk cId="565335367" sldId="259"/>
            <ac:spMk id="2" creationId="{72DB0BF8-EEAA-55E6-50F1-CB32AE05090E}"/>
          </ac:spMkLst>
        </pc:spChg>
        <pc:spChg chg="mod">
          <ac:chgData name="Kang Wallter" userId="d5c269cbe9dbe8bc" providerId="LiveId" clId="{BA26ADDE-816E-4E0E-8648-E394CC91793C}" dt="2022-08-09T07:15:09.873" v="754" actId="20577"/>
          <ac:spMkLst>
            <pc:docMk/>
            <pc:sldMk cId="565335367" sldId="259"/>
            <ac:spMk id="3" creationId="{F9C4BBD5-887E-2FB8-2FFC-7B9D5E12DFDA}"/>
          </ac:spMkLst>
        </pc:spChg>
      </pc:sldChg>
      <pc:sldChg chg="modSp new mod">
        <pc:chgData name="Kang Wallter" userId="d5c269cbe9dbe8bc" providerId="LiveId" clId="{BA26ADDE-816E-4E0E-8648-E394CC91793C}" dt="2022-08-22T15:10:52.125" v="9131" actId="20577"/>
        <pc:sldMkLst>
          <pc:docMk/>
          <pc:sldMk cId="1103701741" sldId="260"/>
        </pc:sldMkLst>
        <pc:spChg chg="mod">
          <ac:chgData name="Kang Wallter" userId="d5c269cbe9dbe8bc" providerId="LiveId" clId="{BA26ADDE-816E-4E0E-8648-E394CC91793C}" dt="2022-08-09T07:45:41.065" v="769" actId="20577"/>
          <ac:spMkLst>
            <pc:docMk/>
            <pc:sldMk cId="1103701741" sldId="260"/>
            <ac:spMk id="2" creationId="{44CB70C0-3545-B3BB-1F08-43A9ADD442F4}"/>
          </ac:spMkLst>
        </pc:spChg>
        <pc:spChg chg="mod">
          <ac:chgData name="Kang Wallter" userId="d5c269cbe9dbe8bc" providerId="LiveId" clId="{BA26ADDE-816E-4E0E-8648-E394CC91793C}" dt="2022-08-22T15:10:52.125" v="9131" actId="20577"/>
          <ac:spMkLst>
            <pc:docMk/>
            <pc:sldMk cId="1103701741" sldId="260"/>
            <ac:spMk id="3" creationId="{436E4B77-D859-3E00-178F-C9F20025519E}"/>
          </ac:spMkLst>
        </pc:spChg>
      </pc:sldChg>
      <pc:sldChg chg="modSp new mod">
        <pc:chgData name="Kang Wallter" userId="d5c269cbe9dbe8bc" providerId="LiveId" clId="{BA26ADDE-816E-4E0E-8648-E394CC91793C}" dt="2022-08-22T15:11:18.603" v="9158" actId="20577"/>
        <pc:sldMkLst>
          <pc:docMk/>
          <pc:sldMk cId="445721553" sldId="261"/>
        </pc:sldMkLst>
        <pc:spChg chg="mod">
          <ac:chgData name="Kang Wallter" userId="d5c269cbe9dbe8bc" providerId="LiveId" clId="{BA26ADDE-816E-4E0E-8648-E394CC91793C}" dt="2022-08-09T07:48:19.152" v="1448"/>
          <ac:spMkLst>
            <pc:docMk/>
            <pc:sldMk cId="445721553" sldId="261"/>
            <ac:spMk id="2" creationId="{C8D0C683-2AEB-F38D-2F38-DBBAB922D88B}"/>
          </ac:spMkLst>
        </pc:spChg>
        <pc:spChg chg="mod">
          <ac:chgData name="Kang Wallter" userId="d5c269cbe9dbe8bc" providerId="LiveId" clId="{BA26ADDE-816E-4E0E-8648-E394CC91793C}" dt="2022-08-22T15:11:18.603" v="9158" actId="20577"/>
          <ac:spMkLst>
            <pc:docMk/>
            <pc:sldMk cId="445721553" sldId="261"/>
            <ac:spMk id="3" creationId="{611289C6-FDBF-C935-F0D5-9800026DBE9E}"/>
          </ac:spMkLst>
        </pc:spChg>
      </pc:sldChg>
      <pc:sldChg chg="addSp modSp new mod">
        <pc:chgData name="Kang Wallter" userId="d5c269cbe9dbe8bc" providerId="LiveId" clId="{BA26ADDE-816E-4E0E-8648-E394CC91793C}" dt="2022-08-10T00:22:38.985" v="2676" actId="1076"/>
        <pc:sldMkLst>
          <pc:docMk/>
          <pc:sldMk cId="1614203101" sldId="262"/>
        </pc:sldMkLst>
        <pc:spChg chg="mod">
          <ac:chgData name="Kang Wallter" userId="d5c269cbe9dbe8bc" providerId="LiveId" clId="{BA26ADDE-816E-4E0E-8648-E394CC91793C}" dt="2022-08-09T07:57:26.423" v="2163" actId="20577"/>
          <ac:spMkLst>
            <pc:docMk/>
            <pc:sldMk cId="1614203101" sldId="262"/>
            <ac:spMk id="2" creationId="{9916B107-BF9A-566F-9D04-5BCFA76399F9}"/>
          </ac:spMkLst>
        </pc:spChg>
        <pc:spChg chg="mod">
          <ac:chgData name="Kang Wallter" userId="d5c269cbe9dbe8bc" providerId="LiveId" clId="{BA26ADDE-816E-4E0E-8648-E394CC91793C}" dt="2022-08-10T00:21:42.394" v="2669" actId="20577"/>
          <ac:spMkLst>
            <pc:docMk/>
            <pc:sldMk cId="1614203101" sldId="262"/>
            <ac:spMk id="3" creationId="{D8E82C7D-87DE-70F4-E8B9-F5F3973CDCAC}"/>
          </ac:spMkLst>
        </pc:spChg>
        <pc:picChg chg="add mod">
          <ac:chgData name="Kang Wallter" userId="d5c269cbe9dbe8bc" providerId="LiveId" clId="{BA26ADDE-816E-4E0E-8648-E394CC91793C}" dt="2022-08-10T00:22:17.377" v="2672" actId="1076"/>
          <ac:picMkLst>
            <pc:docMk/>
            <pc:sldMk cId="1614203101" sldId="262"/>
            <ac:picMk id="5" creationId="{33DC8ECA-D96C-B2DD-7E97-3B75AD63A474}"/>
          </ac:picMkLst>
        </pc:picChg>
        <pc:picChg chg="add mod">
          <ac:chgData name="Kang Wallter" userId="d5c269cbe9dbe8bc" providerId="LiveId" clId="{BA26ADDE-816E-4E0E-8648-E394CC91793C}" dt="2022-08-10T00:22:38.985" v="2676" actId="1076"/>
          <ac:picMkLst>
            <pc:docMk/>
            <pc:sldMk cId="1614203101" sldId="262"/>
            <ac:picMk id="7" creationId="{DF8D83E7-8C1E-E2C6-93C3-434D1AC6D68A}"/>
          </ac:picMkLst>
        </pc:picChg>
      </pc:sldChg>
      <pc:sldChg chg="addSp delSp modSp new mod">
        <pc:chgData name="Kang Wallter" userId="d5c269cbe9dbe8bc" providerId="LiveId" clId="{BA26ADDE-816E-4E0E-8648-E394CC91793C}" dt="2022-08-22T15:11:37.297" v="9159" actId="1076"/>
        <pc:sldMkLst>
          <pc:docMk/>
          <pc:sldMk cId="3178311131" sldId="263"/>
        </pc:sldMkLst>
        <pc:spChg chg="del">
          <ac:chgData name="Kang Wallter" userId="d5c269cbe9dbe8bc" providerId="LiveId" clId="{BA26ADDE-816E-4E0E-8648-E394CC91793C}" dt="2022-08-10T00:22:54.465" v="2678" actId="478"/>
          <ac:spMkLst>
            <pc:docMk/>
            <pc:sldMk cId="3178311131" sldId="263"/>
            <ac:spMk id="2" creationId="{9509A6C4-C3C5-7BB5-6661-F825ABBD153A}"/>
          </ac:spMkLst>
        </pc:spChg>
        <pc:spChg chg="mod">
          <ac:chgData name="Kang Wallter" userId="d5c269cbe9dbe8bc" providerId="LiveId" clId="{BA26ADDE-816E-4E0E-8648-E394CC91793C}" dt="2022-08-10T00:25:06.034" v="3076" actId="20577"/>
          <ac:spMkLst>
            <pc:docMk/>
            <pc:sldMk cId="3178311131" sldId="263"/>
            <ac:spMk id="3" creationId="{7E2847C8-C963-C4D4-A439-62AA2BBB6347}"/>
          </ac:spMkLst>
        </pc:spChg>
        <pc:picChg chg="add mod">
          <ac:chgData name="Kang Wallter" userId="d5c269cbe9dbe8bc" providerId="LiveId" clId="{BA26ADDE-816E-4E0E-8648-E394CC91793C}" dt="2022-08-22T15:11:37.297" v="9159" actId="1076"/>
          <ac:picMkLst>
            <pc:docMk/>
            <pc:sldMk cId="3178311131" sldId="263"/>
            <ac:picMk id="5" creationId="{161203D1-5E9D-7260-1462-2FBC29F6439D}"/>
          </ac:picMkLst>
        </pc:picChg>
      </pc:sldChg>
      <pc:sldChg chg="addSp modSp new mod">
        <pc:chgData name="Kang Wallter" userId="d5c269cbe9dbe8bc" providerId="LiveId" clId="{BA26ADDE-816E-4E0E-8648-E394CC91793C}" dt="2022-08-10T00:26:44.231" v="3429" actId="1076"/>
        <pc:sldMkLst>
          <pc:docMk/>
          <pc:sldMk cId="4045575817" sldId="264"/>
        </pc:sldMkLst>
        <pc:spChg chg="mod">
          <ac:chgData name="Kang Wallter" userId="d5c269cbe9dbe8bc" providerId="LiveId" clId="{BA26ADDE-816E-4E0E-8648-E394CC91793C}" dt="2022-08-10T00:25:30.789" v="3106"/>
          <ac:spMkLst>
            <pc:docMk/>
            <pc:sldMk cId="4045575817" sldId="264"/>
            <ac:spMk id="2" creationId="{63523EF5-18CB-7BC3-1740-823785284A25}"/>
          </ac:spMkLst>
        </pc:spChg>
        <pc:spChg chg="mod">
          <ac:chgData name="Kang Wallter" userId="d5c269cbe9dbe8bc" providerId="LiveId" clId="{BA26ADDE-816E-4E0E-8648-E394CC91793C}" dt="2022-08-10T00:26:29.015" v="3427" actId="5793"/>
          <ac:spMkLst>
            <pc:docMk/>
            <pc:sldMk cId="4045575817" sldId="264"/>
            <ac:spMk id="3" creationId="{A2E7B05A-59E3-1868-04C4-3A8721A050A9}"/>
          </ac:spMkLst>
        </pc:spChg>
        <pc:spChg chg="add mod">
          <ac:chgData name="Kang Wallter" userId="d5c269cbe9dbe8bc" providerId="LiveId" clId="{BA26ADDE-816E-4E0E-8648-E394CC91793C}" dt="2022-08-10T00:26:44.231" v="3429" actId="1076"/>
          <ac:spMkLst>
            <pc:docMk/>
            <pc:sldMk cId="4045575817" sldId="264"/>
            <ac:spMk id="4" creationId="{F91495DE-544E-98CA-F8F5-6EDD5CE2F6ED}"/>
          </ac:spMkLst>
        </pc:spChg>
        <pc:picChg chg="add mod">
          <ac:chgData name="Kang Wallter" userId="d5c269cbe9dbe8bc" providerId="LiveId" clId="{BA26ADDE-816E-4E0E-8648-E394CC91793C}" dt="2022-08-10T00:26:44.231" v="3429" actId="1076"/>
          <ac:picMkLst>
            <pc:docMk/>
            <pc:sldMk cId="4045575817" sldId="264"/>
            <ac:picMk id="5" creationId="{1299318A-55B2-F5F6-5BAA-C4DD12E834DE}"/>
          </ac:picMkLst>
        </pc:picChg>
        <pc:picChg chg="add mod">
          <ac:chgData name="Kang Wallter" userId="d5c269cbe9dbe8bc" providerId="LiveId" clId="{BA26ADDE-816E-4E0E-8648-E394CC91793C}" dt="2022-08-10T00:26:44.231" v="3429" actId="1076"/>
          <ac:picMkLst>
            <pc:docMk/>
            <pc:sldMk cId="4045575817" sldId="264"/>
            <ac:picMk id="6" creationId="{FB0F4077-3DCE-70FC-AF73-758CB6D1653A}"/>
          </ac:picMkLst>
        </pc:picChg>
        <pc:picChg chg="add mod">
          <ac:chgData name="Kang Wallter" userId="d5c269cbe9dbe8bc" providerId="LiveId" clId="{BA26ADDE-816E-4E0E-8648-E394CC91793C}" dt="2022-08-10T00:26:44.231" v="3429" actId="1076"/>
          <ac:picMkLst>
            <pc:docMk/>
            <pc:sldMk cId="4045575817" sldId="264"/>
            <ac:picMk id="7" creationId="{0852BA5E-3432-8F06-E06A-9E460EB4D6DD}"/>
          </ac:picMkLst>
        </pc:picChg>
        <pc:picChg chg="add mod">
          <ac:chgData name="Kang Wallter" userId="d5c269cbe9dbe8bc" providerId="LiveId" clId="{BA26ADDE-816E-4E0E-8648-E394CC91793C}" dt="2022-08-10T00:26:44.231" v="3429" actId="1076"/>
          <ac:picMkLst>
            <pc:docMk/>
            <pc:sldMk cId="4045575817" sldId="264"/>
            <ac:picMk id="8" creationId="{FD152FCC-CFD8-F0E2-ED94-4CA85EE4C7CC}"/>
          </ac:picMkLst>
        </pc:picChg>
        <pc:cxnChg chg="add mod">
          <ac:chgData name="Kang Wallter" userId="d5c269cbe9dbe8bc" providerId="LiveId" clId="{BA26ADDE-816E-4E0E-8648-E394CC91793C}" dt="2022-08-10T00:26:44.231" v="3429" actId="1076"/>
          <ac:cxnSpMkLst>
            <pc:docMk/>
            <pc:sldMk cId="4045575817" sldId="264"/>
            <ac:cxnSpMk id="9" creationId="{0B3F51C9-E02F-7E6F-2001-6E8B5F8623B9}"/>
          </ac:cxnSpMkLst>
        </pc:cxnChg>
        <pc:cxnChg chg="add mod">
          <ac:chgData name="Kang Wallter" userId="d5c269cbe9dbe8bc" providerId="LiveId" clId="{BA26ADDE-816E-4E0E-8648-E394CC91793C}" dt="2022-08-10T00:26:44.231" v="3429" actId="1076"/>
          <ac:cxnSpMkLst>
            <pc:docMk/>
            <pc:sldMk cId="4045575817" sldId="264"/>
            <ac:cxnSpMk id="10" creationId="{E03FDCD8-00EB-5144-E6FE-32B86298DEB1}"/>
          </ac:cxnSpMkLst>
        </pc:cxnChg>
        <pc:cxnChg chg="add mod">
          <ac:chgData name="Kang Wallter" userId="d5c269cbe9dbe8bc" providerId="LiveId" clId="{BA26ADDE-816E-4E0E-8648-E394CC91793C}" dt="2022-08-10T00:26:44.231" v="3429" actId="1076"/>
          <ac:cxnSpMkLst>
            <pc:docMk/>
            <pc:sldMk cId="4045575817" sldId="264"/>
            <ac:cxnSpMk id="11" creationId="{5A2D0374-DDA2-7B2A-4AF3-56581DDC9913}"/>
          </ac:cxnSpMkLst>
        </pc:cxnChg>
      </pc:sldChg>
      <pc:sldChg chg="modSp new mod">
        <pc:chgData name="Kang Wallter" userId="d5c269cbe9dbe8bc" providerId="LiveId" clId="{BA26ADDE-816E-4E0E-8648-E394CC91793C}" dt="2022-08-10T00:30:54.420" v="4103" actId="20577"/>
        <pc:sldMkLst>
          <pc:docMk/>
          <pc:sldMk cId="39822691" sldId="265"/>
        </pc:sldMkLst>
        <pc:spChg chg="mod">
          <ac:chgData name="Kang Wallter" userId="d5c269cbe9dbe8bc" providerId="LiveId" clId="{BA26ADDE-816E-4E0E-8648-E394CC91793C}" dt="2022-08-10T00:27:23.816" v="3470" actId="20577"/>
          <ac:spMkLst>
            <pc:docMk/>
            <pc:sldMk cId="39822691" sldId="265"/>
            <ac:spMk id="2" creationId="{E60B0C74-582D-D88D-CFA1-B0CF6A355DC0}"/>
          </ac:spMkLst>
        </pc:spChg>
        <pc:spChg chg="mod">
          <ac:chgData name="Kang Wallter" userId="d5c269cbe9dbe8bc" providerId="LiveId" clId="{BA26ADDE-816E-4E0E-8648-E394CC91793C}" dt="2022-08-10T00:30:54.420" v="4103" actId="20577"/>
          <ac:spMkLst>
            <pc:docMk/>
            <pc:sldMk cId="39822691" sldId="265"/>
            <ac:spMk id="3" creationId="{3536DF07-7369-AC15-AD49-66CC191D134D}"/>
          </ac:spMkLst>
        </pc:spChg>
      </pc:sldChg>
      <pc:sldChg chg="modSp new mod">
        <pc:chgData name="Kang Wallter" userId="d5c269cbe9dbe8bc" providerId="LiveId" clId="{BA26ADDE-816E-4E0E-8648-E394CC91793C}" dt="2022-08-22T15:13:07.515" v="9398" actId="20577"/>
        <pc:sldMkLst>
          <pc:docMk/>
          <pc:sldMk cId="3789054062" sldId="266"/>
        </pc:sldMkLst>
        <pc:spChg chg="mod">
          <ac:chgData name="Kang Wallter" userId="d5c269cbe9dbe8bc" providerId="LiveId" clId="{BA26ADDE-816E-4E0E-8648-E394CC91793C}" dt="2022-08-10T00:31:18.083" v="4144" actId="20577"/>
          <ac:spMkLst>
            <pc:docMk/>
            <pc:sldMk cId="3789054062" sldId="266"/>
            <ac:spMk id="2" creationId="{C58E51D6-59E3-049E-9239-C3554CD9A166}"/>
          </ac:spMkLst>
        </pc:spChg>
        <pc:spChg chg="mod">
          <ac:chgData name="Kang Wallter" userId="d5c269cbe9dbe8bc" providerId="LiveId" clId="{BA26ADDE-816E-4E0E-8648-E394CC91793C}" dt="2022-08-22T15:13:07.515" v="9398" actId="20577"/>
          <ac:spMkLst>
            <pc:docMk/>
            <pc:sldMk cId="3789054062" sldId="266"/>
            <ac:spMk id="3" creationId="{FAC779A6-401B-5245-ADBE-BD715550C565}"/>
          </ac:spMkLst>
        </pc:spChg>
      </pc:sldChg>
      <pc:sldChg chg="addSp delSp modSp new mod">
        <pc:chgData name="Kang Wallter" userId="d5c269cbe9dbe8bc" providerId="LiveId" clId="{BA26ADDE-816E-4E0E-8648-E394CC91793C}" dt="2022-08-10T03:29:14.696" v="4618" actId="13822"/>
        <pc:sldMkLst>
          <pc:docMk/>
          <pc:sldMk cId="4059419116" sldId="267"/>
        </pc:sldMkLst>
        <pc:spChg chg="mod">
          <ac:chgData name="Kang Wallter" userId="d5c269cbe9dbe8bc" providerId="LiveId" clId="{BA26ADDE-816E-4E0E-8648-E394CC91793C}" dt="2022-08-10T03:26:28.861" v="4571" actId="20577"/>
          <ac:spMkLst>
            <pc:docMk/>
            <pc:sldMk cId="4059419116" sldId="267"/>
            <ac:spMk id="2" creationId="{B95095CD-4A8A-012C-76F9-6D19DB69DA33}"/>
          </ac:spMkLst>
        </pc:spChg>
        <pc:spChg chg="del">
          <ac:chgData name="Kang Wallter" userId="d5c269cbe9dbe8bc" providerId="LiveId" clId="{BA26ADDE-816E-4E0E-8648-E394CC91793C}" dt="2022-08-10T03:26:32.641" v="4572" actId="478"/>
          <ac:spMkLst>
            <pc:docMk/>
            <pc:sldMk cId="4059419116" sldId="267"/>
            <ac:spMk id="3" creationId="{670B8167-ED02-2844-5CBB-52DE54B4183F}"/>
          </ac:spMkLst>
        </pc:spChg>
        <pc:spChg chg="add mod">
          <ac:chgData name="Kang Wallter" userId="d5c269cbe9dbe8bc" providerId="LiveId" clId="{BA26ADDE-816E-4E0E-8648-E394CC91793C}" dt="2022-08-10T03:29:14.696" v="4618" actId="13822"/>
          <ac:spMkLst>
            <pc:docMk/>
            <pc:sldMk cId="4059419116" sldId="267"/>
            <ac:spMk id="5" creationId="{75A6E3FD-12CD-25A2-53DE-D3C5239BEF89}"/>
          </ac:spMkLst>
        </pc:spChg>
        <pc:picChg chg="add mod">
          <ac:chgData name="Kang Wallter" userId="d5c269cbe9dbe8bc" providerId="LiveId" clId="{BA26ADDE-816E-4E0E-8648-E394CC91793C}" dt="2022-08-10T03:26:40.232" v="4574" actId="1076"/>
          <ac:picMkLst>
            <pc:docMk/>
            <pc:sldMk cId="4059419116" sldId="267"/>
            <ac:picMk id="4" creationId="{2BF6CBD2-5714-D78D-EA8D-41912D167A62}"/>
          </ac:picMkLst>
        </pc:picChg>
        <pc:picChg chg="add mod">
          <ac:chgData name="Kang Wallter" userId="d5c269cbe9dbe8bc" providerId="LiveId" clId="{BA26ADDE-816E-4E0E-8648-E394CC91793C}" dt="2022-08-10T03:27:25.427" v="4582" actId="1076"/>
          <ac:picMkLst>
            <pc:docMk/>
            <pc:sldMk cId="4059419116" sldId="267"/>
            <ac:picMk id="6" creationId="{D13CEB09-760C-6237-614A-E473492DAF63}"/>
          </ac:picMkLst>
        </pc:picChg>
        <pc:picChg chg="add mod">
          <ac:chgData name="Kang Wallter" userId="d5c269cbe9dbe8bc" providerId="LiveId" clId="{BA26ADDE-816E-4E0E-8648-E394CC91793C}" dt="2022-08-10T03:27:40.503" v="4584" actId="1076"/>
          <ac:picMkLst>
            <pc:docMk/>
            <pc:sldMk cId="4059419116" sldId="267"/>
            <ac:picMk id="7" creationId="{2E46648D-BEB1-530D-1A67-15F480226115}"/>
          </ac:picMkLst>
        </pc:picChg>
      </pc:sldChg>
      <pc:sldChg chg="addSp delSp modSp new mod">
        <pc:chgData name="Kang Wallter" userId="d5c269cbe9dbe8bc" providerId="LiveId" clId="{BA26ADDE-816E-4E0E-8648-E394CC91793C}" dt="2022-08-10T03:30:58.152" v="4632" actId="1076"/>
        <pc:sldMkLst>
          <pc:docMk/>
          <pc:sldMk cId="2145701860" sldId="268"/>
        </pc:sldMkLst>
        <pc:spChg chg="mod">
          <ac:chgData name="Kang Wallter" userId="d5c269cbe9dbe8bc" providerId="LiveId" clId="{BA26ADDE-816E-4E0E-8648-E394CC91793C}" dt="2022-08-10T03:28:47.065" v="4613"/>
          <ac:spMkLst>
            <pc:docMk/>
            <pc:sldMk cId="2145701860" sldId="268"/>
            <ac:spMk id="2" creationId="{92B07C0C-0031-04CE-ACB2-E9C6CD37FE1A}"/>
          </ac:spMkLst>
        </pc:spChg>
        <pc:spChg chg="del">
          <ac:chgData name="Kang Wallter" userId="d5c269cbe9dbe8bc" providerId="LiveId" clId="{BA26ADDE-816E-4E0E-8648-E394CC91793C}" dt="2022-08-10T03:28:39.961" v="4605" actId="478"/>
          <ac:spMkLst>
            <pc:docMk/>
            <pc:sldMk cId="2145701860" sldId="268"/>
            <ac:spMk id="3" creationId="{8E9BE428-5927-29A3-3F52-4E3C1C3A5B8F}"/>
          </ac:spMkLst>
        </pc:spChg>
        <pc:spChg chg="add mod">
          <ac:chgData name="Kang Wallter" userId="d5c269cbe9dbe8bc" providerId="LiveId" clId="{BA26ADDE-816E-4E0E-8648-E394CC91793C}" dt="2022-08-10T03:29:22.166" v="4619" actId="1076"/>
          <ac:spMkLst>
            <pc:docMk/>
            <pc:sldMk cId="2145701860" sldId="268"/>
            <ac:spMk id="5" creationId="{5A9BCBA5-61F8-90A8-6C3E-65CC80CD583E}"/>
          </ac:spMkLst>
        </pc:spChg>
        <pc:spChg chg="add mod">
          <ac:chgData name="Kang Wallter" userId="d5c269cbe9dbe8bc" providerId="LiveId" clId="{BA26ADDE-816E-4E0E-8648-E394CC91793C}" dt="2022-08-10T03:30:38.099" v="4628" actId="14100"/>
          <ac:spMkLst>
            <pc:docMk/>
            <pc:sldMk cId="2145701860" sldId="268"/>
            <ac:spMk id="7" creationId="{86373789-E0A4-A779-ADDE-60DED886033F}"/>
          </ac:spMkLst>
        </pc:spChg>
        <pc:picChg chg="add mod">
          <ac:chgData name="Kang Wallter" userId="d5c269cbe9dbe8bc" providerId="LiveId" clId="{BA26ADDE-816E-4E0E-8648-E394CC91793C}" dt="2022-08-10T03:28:42.821" v="4607" actId="1076"/>
          <ac:picMkLst>
            <pc:docMk/>
            <pc:sldMk cId="2145701860" sldId="268"/>
            <ac:picMk id="4" creationId="{2FAB1B84-71AE-34A3-C6AF-BB49A37554C1}"/>
          </ac:picMkLst>
        </pc:picChg>
        <pc:picChg chg="add mod">
          <ac:chgData name="Kang Wallter" userId="d5c269cbe9dbe8bc" providerId="LiveId" clId="{BA26ADDE-816E-4E0E-8648-E394CC91793C}" dt="2022-08-10T03:29:32.239" v="4621" actId="1076"/>
          <ac:picMkLst>
            <pc:docMk/>
            <pc:sldMk cId="2145701860" sldId="268"/>
            <ac:picMk id="6" creationId="{B7C61307-2974-1490-4C7D-DADE6516EB92}"/>
          </ac:picMkLst>
        </pc:picChg>
        <pc:picChg chg="add mod">
          <ac:chgData name="Kang Wallter" userId="d5c269cbe9dbe8bc" providerId="LiveId" clId="{BA26ADDE-816E-4E0E-8648-E394CC91793C}" dt="2022-08-10T03:30:58.152" v="4632" actId="1076"/>
          <ac:picMkLst>
            <pc:docMk/>
            <pc:sldMk cId="2145701860" sldId="268"/>
            <ac:picMk id="8" creationId="{38403506-97B8-6532-53AD-70E4050CEDBD}"/>
          </ac:picMkLst>
        </pc:picChg>
      </pc:sldChg>
      <pc:sldChg chg="addSp delSp modSp new mod">
        <pc:chgData name="Kang Wallter" userId="d5c269cbe9dbe8bc" providerId="LiveId" clId="{BA26ADDE-816E-4E0E-8648-E394CC91793C}" dt="2022-08-10T03:42:58.025" v="4649" actId="1076"/>
        <pc:sldMkLst>
          <pc:docMk/>
          <pc:sldMk cId="1157484880" sldId="269"/>
        </pc:sldMkLst>
        <pc:spChg chg="del">
          <ac:chgData name="Kang Wallter" userId="d5c269cbe9dbe8bc" providerId="LiveId" clId="{BA26ADDE-816E-4E0E-8648-E394CC91793C}" dt="2022-08-10T03:41:56.438" v="4634" actId="478"/>
          <ac:spMkLst>
            <pc:docMk/>
            <pc:sldMk cId="1157484880" sldId="269"/>
            <ac:spMk id="2" creationId="{DCFBE1E0-B5EC-5FD1-E45E-F476F893E9A9}"/>
          </ac:spMkLst>
        </pc:spChg>
        <pc:spChg chg="del">
          <ac:chgData name="Kang Wallter" userId="d5c269cbe9dbe8bc" providerId="LiveId" clId="{BA26ADDE-816E-4E0E-8648-E394CC91793C}" dt="2022-08-10T03:41:56.438" v="4634" actId="478"/>
          <ac:spMkLst>
            <pc:docMk/>
            <pc:sldMk cId="1157484880" sldId="269"/>
            <ac:spMk id="3" creationId="{CC4CC894-B1FB-47B3-2214-B7C5C4B9C5DA}"/>
          </ac:spMkLst>
        </pc:spChg>
        <pc:spChg chg="add mod">
          <ac:chgData name="Kang Wallter" userId="d5c269cbe9dbe8bc" providerId="LiveId" clId="{BA26ADDE-816E-4E0E-8648-E394CC91793C}" dt="2022-08-10T03:42:22.444" v="4641" actId="13822"/>
          <ac:spMkLst>
            <pc:docMk/>
            <pc:sldMk cId="1157484880" sldId="269"/>
            <ac:spMk id="5" creationId="{BEACDCDB-BF0B-C3EE-35A4-1539E3073910}"/>
          </ac:spMkLst>
        </pc:spChg>
        <pc:spChg chg="add del">
          <ac:chgData name="Kang Wallter" userId="d5c269cbe9dbe8bc" providerId="LiveId" clId="{BA26ADDE-816E-4E0E-8648-E394CC91793C}" dt="2022-08-10T03:42:43.349" v="4643"/>
          <ac:spMkLst>
            <pc:docMk/>
            <pc:sldMk cId="1157484880" sldId="269"/>
            <ac:spMk id="6" creationId="{39116130-9C40-AAD1-3686-68F03B3612D4}"/>
          </ac:spMkLst>
        </pc:spChg>
        <pc:picChg chg="add mod">
          <ac:chgData name="Kang Wallter" userId="d5c269cbe9dbe8bc" providerId="LiveId" clId="{BA26ADDE-816E-4E0E-8648-E394CC91793C}" dt="2022-08-10T03:42:04.993" v="4636" actId="1076"/>
          <ac:picMkLst>
            <pc:docMk/>
            <pc:sldMk cId="1157484880" sldId="269"/>
            <ac:picMk id="4" creationId="{B205B1E0-4204-D628-F97D-5154495F88EB}"/>
          </ac:picMkLst>
        </pc:picChg>
        <pc:picChg chg="add mod">
          <ac:chgData name="Kang Wallter" userId="d5c269cbe9dbe8bc" providerId="LiveId" clId="{BA26ADDE-816E-4E0E-8648-E394CC91793C}" dt="2022-08-10T03:42:58.025" v="4649" actId="1076"/>
          <ac:picMkLst>
            <pc:docMk/>
            <pc:sldMk cId="1157484880" sldId="269"/>
            <ac:picMk id="7" creationId="{B7DD6A77-3F58-0141-E7AC-CF9632138E0B}"/>
          </ac:picMkLst>
        </pc:picChg>
        <pc:picChg chg="add mod">
          <ac:chgData name="Kang Wallter" userId="d5c269cbe9dbe8bc" providerId="LiveId" clId="{BA26ADDE-816E-4E0E-8648-E394CC91793C}" dt="2022-08-10T03:42:56.412" v="4648" actId="14100"/>
          <ac:picMkLst>
            <pc:docMk/>
            <pc:sldMk cId="1157484880" sldId="269"/>
            <ac:picMk id="8" creationId="{761D0CA5-078A-B0FC-5010-B44308048CC8}"/>
          </ac:picMkLst>
        </pc:picChg>
      </pc:sldChg>
      <pc:sldChg chg="addSp modSp new mod">
        <pc:chgData name="Kang Wallter" userId="d5c269cbe9dbe8bc" providerId="LiveId" clId="{BA26ADDE-816E-4E0E-8648-E394CC91793C}" dt="2022-08-10T03:44:22.751" v="4991" actId="20577"/>
        <pc:sldMkLst>
          <pc:docMk/>
          <pc:sldMk cId="1782468551" sldId="270"/>
        </pc:sldMkLst>
        <pc:spChg chg="mod">
          <ac:chgData name="Kang Wallter" userId="d5c269cbe9dbe8bc" providerId="LiveId" clId="{BA26ADDE-816E-4E0E-8648-E394CC91793C}" dt="2022-08-10T03:43:15.094" v="4691" actId="20577"/>
          <ac:spMkLst>
            <pc:docMk/>
            <pc:sldMk cId="1782468551" sldId="270"/>
            <ac:spMk id="2" creationId="{BFC2C96E-888B-95D9-4FA1-BFD2A6A96ABE}"/>
          </ac:spMkLst>
        </pc:spChg>
        <pc:spChg chg="mod">
          <ac:chgData name="Kang Wallter" userId="d5c269cbe9dbe8bc" providerId="LiveId" clId="{BA26ADDE-816E-4E0E-8648-E394CC91793C}" dt="2022-08-10T03:44:22.751" v="4991" actId="20577"/>
          <ac:spMkLst>
            <pc:docMk/>
            <pc:sldMk cId="1782468551" sldId="270"/>
            <ac:spMk id="3" creationId="{75341DCC-7048-0D2C-85E4-180DF76E405B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4" creationId="{F20D98FF-FF16-1DC9-0932-A2AFC12773C2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5" creationId="{8D5E2BCE-F4E8-FEAD-12A7-09CCC666E850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6" creationId="{5336D694-409B-0DA9-ECB1-F1A4422BEE8C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7" creationId="{4C940C7B-E39C-19F2-0AF4-7B81630386EE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8" creationId="{3E235879-C5DC-84DF-30B0-B51455624F55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9" creationId="{420F58FD-2DAB-92C4-7C63-B5A9C4966C92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10" creationId="{69BCDAE2-0D0E-76A2-04B1-DFC477551375}"/>
          </ac:spMkLst>
        </pc:spChg>
        <pc:spChg chg="add mod">
          <ac:chgData name="Kang Wallter" userId="d5c269cbe9dbe8bc" providerId="LiveId" clId="{BA26ADDE-816E-4E0E-8648-E394CC91793C}" dt="2022-08-10T03:43:58.109" v="4839" actId="1076"/>
          <ac:spMkLst>
            <pc:docMk/>
            <pc:sldMk cId="1782468551" sldId="270"/>
            <ac:spMk id="11" creationId="{9C5603C5-0B62-6922-254A-59F13CF59266}"/>
          </ac:spMkLst>
        </pc:spChg>
      </pc:sldChg>
      <pc:sldChg chg="addSp delSp modSp new mod">
        <pc:chgData name="Kang Wallter" userId="d5c269cbe9dbe8bc" providerId="LiveId" clId="{BA26ADDE-816E-4E0E-8648-E394CC91793C}" dt="2022-08-10T04:02:47.423" v="5317" actId="1076"/>
        <pc:sldMkLst>
          <pc:docMk/>
          <pc:sldMk cId="1399876862" sldId="271"/>
        </pc:sldMkLst>
        <pc:spChg chg="del">
          <ac:chgData name="Kang Wallter" userId="d5c269cbe9dbe8bc" providerId="LiveId" clId="{BA26ADDE-816E-4E0E-8648-E394CC91793C}" dt="2022-08-10T03:51:15.156" v="4993" actId="478"/>
          <ac:spMkLst>
            <pc:docMk/>
            <pc:sldMk cId="1399876862" sldId="271"/>
            <ac:spMk id="2" creationId="{7B4EADFD-3E66-6D27-1E15-C83335A71B76}"/>
          </ac:spMkLst>
        </pc:spChg>
        <pc:spChg chg="del">
          <ac:chgData name="Kang Wallter" userId="d5c269cbe9dbe8bc" providerId="LiveId" clId="{BA26ADDE-816E-4E0E-8648-E394CC91793C}" dt="2022-08-10T03:51:15.156" v="4993" actId="478"/>
          <ac:spMkLst>
            <pc:docMk/>
            <pc:sldMk cId="1399876862" sldId="271"/>
            <ac:spMk id="3" creationId="{FAED2F57-BD7A-490B-7F36-8A92F1B9723A}"/>
          </ac:spMkLst>
        </pc:spChg>
        <pc:spChg chg="add mod">
          <ac:chgData name="Kang Wallter" userId="d5c269cbe9dbe8bc" providerId="LiveId" clId="{BA26ADDE-816E-4E0E-8648-E394CC91793C}" dt="2022-08-10T04:02:47.423" v="5317" actId="1076"/>
          <ac:spMkLst>
            <pc:docMk/>
            <pc:sldMk cId="1399876862" sldId="271"/>
            <ac:spMk id="5" creationId="{92D8A352-15B1-5C9E-27E4-4ADA47D7BB5D}"/>
          </ac:spMkLst>
        </pc:spChg>
        <pc:spChg chg="add mod">
          <ac:chgData name="Kang Wallter" userId="d5c269cbe9dbe8bc" providerId="LiveId" clId="{BA26ADDE-816E-4E0E-8648-E394CC91793C}" dt="2022-08-10T04:02:41.459" v="5316" actId="20577"/>
          <ac:spMkLst>
            <pc:docMk/>
            <pc:sldMk cId="1399876862" sldId="271"/>
            <ac:spMk id="6" creationId="{AEB13FBC-39E4-0738-D42F-91BD164DB6E1}"/>
          </ac:spMkLst>
        </pc:spChg>
        <pc:picChg chg="add mod">
          <ac:chgData name="Kang Wallter" userId="d5c269cbe9dbe8bc" providerId="LiveId" clId="{BA26ADDE-816E-4E0E-8648-E394CC91793C}" dt="2022-08-10T04:01:17.983" v="5003" actId="1076"/>
          <ac:picMkLst>
            <pc:docMk/>
            <pc:sldMk cId="1399876862" sldId="271"/>
            <ac:picMk id="4" creationId="{70A2168D-939A-FB18-E66D-3D2CB594FA30}"/>
          </ac:picMkLst>
        </pc:picChg>
      </pc:sldChg>
      <pc:sldChg chg="addSp delSp modSp new mod">
        <pc:chgData name="Kang Wallter" userId="d5c269cbe9dbe8bc" providerId="LiveId" clId="{BA26ADDE-816E-4E0E-8648-E394CC91793C}" dt="2022-08-10T04:14:24.329" v="5363" actId="1076"/>
        <pc:sldMkLst>
          <pc:docMk/>
          <pc:sldMk cId="2496037581" sldId="272"/>
        </pc:sldMkLst>
        <pc:spChg chg="mod">
          <ac:chgData name="Kang Wallter" userId="d5c269cbe9dbe8bc" providerId="LiveId" clId="{BA26ADDE-816E-4E0E-8648-E394CC91793C}" dt="2022-08-10T04:02:56.010" v="5348" actId="20577"/>
          <ac:spMkLst>
            <pc:docMk/>
            <pc:sldMk cId="2496037581" sldId="272"/>
            <ac:spMk id="2" creationId="{EC0550DC-12FE-4DF2-D057-70EE7E40EB6A}"/>
          </ac:spMkLst>
        </pc:spChg>
        <pc:spChg chg="del">
          <ac:chgData name="Kang Wallter" userId="d5c269cbe9dbe8bc" providerId="LiveId" clId="{BA26ADDE-816E-4E0E-8648-E394CC91793C}" dt="2022-08-10T04:03:00.034" v="5349" actId="478"/>
          <ac:spMkLst>
            <pc:docMk/>
            <pc:sldMk cId="2496037581" sldId="272"/>
            <ac:spMk id="3" creationId="{FCA3D4D1-DBCB-FCBF-4114-004856DCA63A}"/>
          </ac:spMkLst>
        </pc:spChg>
        <pc:spChg chg="add mod">
          <ac:chgData name="Kang Wallter" userId="d5c269cbe9dbe8bc" providerId="LiveId" clId="{BA26ADDE-816E-4E0E-8648-E394CC91793C}" dt="2022-08-10T04:03:32.062" v="5354" actId="13822"/>
          <ac:spMkLst>
            <pc:docMk/>
            <pc:sldMk cId="2496037581" sldId="272"/>
            <ac:spMk id="4" creationId="{B0D35BF7-8582-3531-F304-5E8E2DCA8964}"/>
          </ac:spMkLst>
        </pc:spChg>
        <pc:picChg chg="add mod">
          <ac:chgData name="Kang Wallter" userId="d5c269cbe9dbe8bc" providerId="LiveId" clId="{BA26ADDE-816E-4E0E-8648-E394CC91793C}" dt="2022-08-10T04:14:06.583" v="5358" actId="1076"/>
          <ac:picMkLst>
            <pc:docMk/>
            <pc:sldMk cId="2496037581" sldId="272"/>
            <ac:picMk id="5" creationId="{183FEDF4-4255-3C5B-3EC5-59626935AA3F}"/>
          </ac:picMkLst>
        </pc:picChg>
        <pc:picChg chg="add mod">
          <ac:chgData name="Kang Wallter" userId="d5c269cbe9dbe8bc" providerId="LiveId" clId="{BA26ADDE-816E-4E0E-8648-E394CC91793C}" dt="2022-08-10T04:14:15.884" v="5361" actId="14100"/>
          <ac:picMkLst>
            <pc:docMk/>
            <pc:sldMk cId="2496037581" sldId="272"/>
            <ac:picMk id="6" creationId="{AD5086C4-0F0F-30FF-F071-BA90A0D52811}"/>
          </ac:picMkLst>
        </pc:picChg>
        <pc:picChg chg="add mod">
          <ac:chgData name="Kang Wallter" userId="d5c269cbe9dbe8bc" providerId="LiveId" clId="{BA26ADDE-816E-4E0E-8648-E394CC91793C}" dt="2022-08-10T04:14:24.329" v="5363" actId="1076"/>
          <ac:picMkLst>
            <pc:docMk/>
            <pc:sldMk cId="2496037581" sldId="272"/>
            <ac:picMk id="7" creationId="{5F256F91-3FE6-6C69-170D-AADBF17A4FFF}"/>
          </ac:picMkLst>
        </pc:picChg>
      </pc:sldChg>
      <pc:sldChg chg="addSp modSp new mod">
        <pc:chgData name="Kang Wallter" userId="d5c269cbe9dbe8bc" providerId="LiveId" clId="{BA26ADDE-816E-4E0E-8648-E394CC91793C}" dt="2022-08-10T04:15:50.362" v="5491" actId="13822"/>
        <pc:sldMkLst>
          <pc:docMk/>
          <pc:sldMk cId="4204769093" sldId="273"/>
        </pc:sldMkLst>
        <pc:spChg chg="mod">
          <ac:chgData name="Kang Wallter" userId="d5c269cbe9dbe8bc" providerId="LiveId" clId="{BA26ADDE-816E-4E0E-8648-E394CC91793C}" dt="2022-08-10T04:14:31.777" v="5377" actId="20577"/>
          <ac:spMkLst>
            <pc:docMk/>
            <pc:sldMk cId="4204769093" sldId="273"/>
            <ac:spMk id="2" creationId="{4219BE64-720D-5AB0-491E-D9FA38920B69}"/>
          </ac:spMkLst>
        </pc:spChg>
        <pc:spChg chg="mod">
          <ac:chgData name="Kang Wallter" userId="d5c269cbe9dbe8bc" providerId="LiveId" clId="{BA26ADDE-816E-4E0E-8648-E394CC91793C}" dt="2022-08-10T04:15:41.752" v="5488" actId="14100"/>
          <ac:spMkLst>
            <pc:docMk/>
            <pc:sldMk cId="4204769093" sldId="273"/>
            <ac:spMk id="3" creationId="{9D7B29CB-3FD4-0FC5-B5BC-2C1547F88FE7}"/>
          </ac:spMkLst>
        </pc:spChg>
        <pc:spChg chg="add mod">
          <ac:chgData name="Kang Wallter" userId="d5c269cbe9dbe8bc" providerId="LiveId" clId="{BA26ADDE-816E-4E0E-8648-E394CC91793C}" dt="2022-08-10T04:15:50.362" v="5491" actId="13822"/>
          <ac:spMkLst>
            <pc:docMk/>
            <pc:sldMk cId="4204769093" sldId="273"/>
            <ac:spMk id="5" creationId="{5A557128-4A23-DA90-967A-8C1420856D34}"/>
          </ac:spMkLst>
        </pc:spChg>
        <pc:picChg chg="add mod">
          <ac:chgData name="Kang Wallter" userId="d5c269cbe9dbe8bc" providerId="LiveId" clId="{BA26ADDE-816E-4E0E-8648-E394CC91793C}" dt="2022-08-10T04:15:24.089" v="5485" actId="1076"/>
          <ac:picMkLst>
            <pc:docMk/>
            <pc:sldMk cId="4204769093" sldId="273"/>
            <ac:picMk id="4" creationId="{495D1B37-13E6-A111-2CD1-ED3D8317BC01}"/>
          </ac:picMkLst>
        </pc:picChg>
      </pc:sldChg>
      <pc:sldChg chg="addSp modSp new mod">
        <pc:chgData name="Kang Wallter" userId="d5c269cbe9dbe8bc" providerId="LiveId" clId="{BA26ADDE-816E-4E0E-8648-E394CC91793C}" dt="2022-08-10T04:16:56.655" v="5610" actId="1076"/>
        <pc:sldMkLst>
          <pc:docMk/>
          <pc:sldMk cId="412611686" sldId="274"/>
        </pc:sldMkLst>
        <pc:spChg chg="mod">
          <ac:chgData name="Kang Wallter" userId="d5c269cbe9dbe8bc" providerId="LiveId" clId="{BA26ADDE-816E-4E0E-8648-E394CC91793C}" dt="2022-08-10T04:16:04.780" v="5538" actId="20577"/>
          <ac:spMkLst>
            <pc:docMk/>
            <pc:sldMk cId="412611686" sldId="274"/>
            <ac:spMk id="2" creationId="{B9978091-4D9A-86F2-3CE8-8F41B53FE45D}"/>
          </ac:spMkLst>
        </pc:spChg>
        <pc:spChg chg="mod">
          <ac:chgData name="Kang Wallter" userId="d5c269cbe9dbe8bc" providerId="LiveId" clId="{BA26ADDE-816E-4E0E-8648-E394CC91793C}" dt="2022-08-10T04:16:21.485" v="5607" actId="20577"/>
          <ac:spMkLst>
            <pc:docMk/>
            <pc:sldMk cId="412611686" sldId="274"/>
            <ac:spMk id="3" creationId="{B1999BF7-D1C5-BCB2-CB22-C4B0096781B4}"/>
          </ac:spMkLst>
        </pc:spChg>
        <pc:spChg chg="add mod">
          <ac:chgData name="Kang Wallter" userId="d5c269cbe9dbe8bc" providerId="LiveId" clId="{BA26ADDE-816E-4E0E-8648-E394CC91793C}" dt="2022-08-10T04:16:56.655" v="5610" actId="1076"/>
          <ac:spMkLst>
            <pc:docMk/>
            <pc:sldMk cId="412611686" sldId="274"/>
            <ac:spMk id="4" creationId="{310A0D70-18AC-F954-2307-E8D078403D60}"/>
          </ac:spMkLst>
        </pc:spChg>
      </pc:sldChg>
      <pc:sldChg chg="addSp delSp modSp new mod">
        <pc:chgData name="Kang Wallter" userId="d5c269cbe9dbe8bc" providerId="LiveId" clId="{BA26ADDE-816E-4E0E-8648-E394CC91793C}" dt="2022-08-10T04:19:45.887" v="5703" actId="20577"/>
        <pc:sldMkLst>
          <pc:docMk/>
          <pc:sldMk cId="2708439707" sldId="275"/>
        </pc:sldMkLst>
        <pc:spChg chg="mod">
          <ac:chgData name="Kang Wallter" userId="d5c269cbe9dbe8bc" providerId="LiveId" clId="{BA26ADDE-816E-4E0E-8648-E394CC91793C}" dt="2022-08-10T04:19:45.887" v="5703" actId="20577"/>
          <ac:spMkLst>
            <pc:docMk/>
            <pc:sldMk cId="2708439707" sldId="275"/>
            <ac:spMk id="2" creationId="{F990C047-76F8-B0E4-C547-B84553FC0846}"/>
          </ac:spMkLst>
        </pc:spChg>
        <pc:spChg chg="del">
          <ac:chgData name="Kang Wallter" userId="d5c269cbe9dbe8bc" providerId="LiveId" clId="{BA26ADDE-816E-4E0E-8648-E394CC91793C}" dt="2022-08-10T04:17:30.486" v="5662" actId="478"/>
          <ac:spMkLst>
            <pc:docMk/>
            <pc:sldMk cId="2708439707" sldId="275"/>
            <ac:spMk id="3" creationId="{0BF10C4D-ABF6-BC65-904B-BD9642644213}"/>
          </ac:spMkLst>
        </pc:spChg>
        <pc:spChg chg="add mod">
          <ac:chgData name="Kang Wallter" userId="d5c269cbe9dbe8bc" providerId="LiveId" clId="{BA26ADDE-816E-4E0E-8648-E394CC91793C}" dt="2022-08-10T04:18:41.472" v="5682" actId="6549"/>
          <ac:spMkLst>
            <pc:docMk/>
            <pc:sldMk cId="2708439707" sldId="275"/>
            <ac:spMk id="4" creationId="{1C2951F2-CAAD-0AC8-FA96-549D67A2CE00}"/>
          </ac:spMkLst>
        </pc:spChg>
        <pc:spChg chg="add mod">
          <ac:chgData name="Kang Wallter" userId="d5c269cbe9dbe8bc" providerId="LiveId" clId="{BA26ADDE-816E-4E0E-8648-E394CC91793C}" dt="2022-08-10T04:18:58.980" v="5689" actId="13822"/>
          <ac:spMkLst>
            <pc:docMk/>
            <pc:sldMk cId="2708439707" sldId="275"/>
            <ac:spMk id="5" creationId="{FA3DF57D-24E4-F734-C77F-57D56D5A64D7}"/>
          </ac:spMkLst>
        </pc:spChg>
        <pc:spChg chg="add mod">
          <ac:chgData name="Kang Wallter" userId="d5c269cbe9dbe8bc" providerId="LiveId" clId="{BA26ADDE-816E-4E0E-8648-E394CC91793C}" dt="2022-08-10T04:19:20.029" v="5694" actId="403"/>
          <ac:spMkLst>
            <pc:docMk/>
            <pc:sldMk cId="2708439707" sldId="275"/>
            <ac:spMk id="6" creationId="{8762D54F-CBC1-C5AD-B6EE-8B5AF920E45E}"/>
          </ac:spMkLst>
        </pc:spChg>
        <pc:picChg chg="add mod">
          <ac:chgData name="Kang Wallter" userId="d5c269cbe9dbe8bc" providerId="LiveId" clId="{BA26ADDE-816E-4E0E-8648-E394CC91793C}" dt="2022-08-10T04:19:28.689" v="5696" actId="1076"/>
          <ac:picMkLst>
            <pc:docMk/>
            <pc:sldMk cId="2708439707" sldId="275"/>
            <ac:picMk id="7" creationId="{3E05796A-FCE4-C620-7F84-749046E329FE}"/>
          </ac:picMkLst>
        </pc:picChg>
      </pc:sldChg>
      <pc:sldChg chg="addSp delSp modSp new mod">
        <pc:chgData name="Kang Wallter" userId="d5c269cbe9dbe8bc" providerId="LiveId" clId="{BA26ADDE-816E-4E0E-8648-E394CC91793C}" dt="2022-08-10T04:21:14.732" v="5751" actId="13822"/>
        <pc:sldMkLst>
          <pc:docMk/>
          <pc:sldMk cId="4219862651" sldId="276"/>
        </pc:sldMkLst>
        <pc:spChg chg="mod">
          <ac:chgData name="Kang Wallter" userId="d5c269cbe9dbe8bc" providerId="LiveId" clId="{BA26ADDE-816E-4E0E-8648-E394CC91793C}" dt="2022-08-10T04:19:56.651" v="5726" actId="20577"/>
          <ac:spMkLst>
            <pc:docMk/>
            <pc:sldMk cId="4219862651" sldId="276"/>
            <ac:spMk id="2" creationId="{7918956E-5DA6-5E77-3F31-D9089F16297A}"/>
          </ac:spMkLst>
        </pc:spChg>
        <pc:spChg chg="del">
          <ac:chgData name="Kang Wallter" userId="d5c269cbe9dbe8bc" providerId="LiveId" clId="{BA26ADDE-816E-4E0E-8648-E394CC91793C}" dt="2022-08-10T04:20:01.164" v="5727" actId="478"/>
          <ac:spMkLst>
            <pc:docMk/>
            <pc:sldMk cId="4219862651" sldId="276"/>
            <ac:spMk id="3" creationId="{09FAE693-D076-BFF7-9A33-FF1BE53E1CCE}"/>
          </ac:spMkLst>
        </pc:spChg>
        <pc:spChg chg="add mod">
          <ac:chgData name="Kang Wallter" userId="d5c269cbe9dbe8bc" providerId="LiveId" clId="{BA26ADDE-816E-4E0E-8648-E394CC91793C}" dt="2022-08-10T04:20:38.455" v="5740" actId="13822"/>
          <ac:spMkLst>
            <pc:docMk/>
            <pc:sldMk cId="4219862651" sldId="276"/>
            <ac:spMk id="5" creationId="{4834600B-F0F4-876C-AC40-754CB717875D}"/>
          </ac:spMkLst>
        </pc:spChg>
        <pc:spChg chg="add mod">
          <ac:chgData name="Kang Wallter" userId="d5c269cbe9dbe8bc" providerId="LiveId" clId="{BA26ADDE-816E-4E0E-8648-E394CC91793C}" dt="2022-08-10T04:21:14.732" v="5751" actId="13822"/>
          <ac:spMkLst>
            <pc:docMk/>
            <pc:sldMk cId="4219862651" sldId="276"/>
            <ac:spMk id="7" creationId="{AB1DAE66-4E56-A2DD-9BD6-3FF51EBD2A52}"/>
          </ac:spMkLst>
        </pc:spChg>
        <pc:picChg chg="add mod">
          <ac:chgData name="Kang Wallter" userId="d5c269cbe9dbe8bc" providerId="LiveId" clId="{BA26ADDE-816E-4E0E-8648-E394CC91793C}" dt="2022-08-10T04:20:10.734" v="5730" actId="1076"/>
          <ac:picMkLst>
            <pc:docMk/>
            <pc:sldMk cId="4219862651" sldId="276"/>
            <ac:picMk id="4" creationId="{F299A703-5123-7616-A251-2166F53C4D6E}"/>
          </ac:picMkLst>
        </pc:picChg>
        <pc:picChg chg="add mod">
          <ac:chgData name="Kang Wallter" userId="d5c269cbe9dbe8bc" providerId="LiveId" clId="{BA26ADDE-816E-4E0E-8648-E394CC91793C}" dt="2022-08-10T04:20:51.048" v="5745" actId="1076"/>
          <ac:picMkLst>
            <pc:docMk/>
            <pc:sldMk cId="4219862651" sldId="276"/>
            <ac:picMk id="6" creationId="{ACBDB6A4-AC0A-49FB-5DAC-7EEBB182A41A}"/>
          </ac:picMkLst>
        </pc:picChg>
      </pc:sldChg>
      <pc:sldChg chg="addSp delSp modSp new mod">
        <pc:chgData name="Kang Wallter" userId="d5c269cbe9dbe8bc" providerId="LiveId" clId="{BA26ADDE-816E-4E0E-8648-E394CC91793C}" dt="2022-08-10T06:51:40.984" v="5808" actId="1076"/>
        <pc:sldMkLst>
          <pc:docMk/>
          <pc:sldMk cId="1318437123" sldId="277"/>
        </pc:sldMkLst>
        <pc:spChg chg="mod">
          <ac:chgData name="Kang Wallter" userId="d5c269cbe9dbe8bc" providerId="LiveId" clId="{BA26ADDE-816E-4E0E-8648-E394CC91793C}" dt="2022-08-10T06:49:58.095" v="5776" actId="20577"/>
          <ac:spMkLst>
            <pc:docMk/>
            <pc:sldMk cId="1318437123" sldId="277"/>
            <ac:spMk id="2" creationId="{7670319E-42A2-D76D-0EE3-8A305598F507}"/>
          </ac:spMkLst>
        </pc:spChg>
        <pc:spChg chg="del">
          <ac:chgData name="Kang Wallter" userId="d5c269cbe9dbe8bc" providerId="LiveId" clId="{BA26ADDE-816E-4E0E-8648-E394CC91793C}" dt="2022-08-10T06:50:05.689" v="5777" actId="478"/>
          <ac:spMkLst>
            <pc:docMk/>
            <pc:sldMk cId="1318437123" sldId="277"/>
            <ac:spMk id="3" creationId="{F2C671D7-9183-7B91-3988-C41463D9EEA8}"/>
          </ac:spMkLst>
        </pc:spChg>
        <pc:spChg chg="add mod">
          <ac:chgData name="Kang Wallter" userId="d5c269cbe9dbe8bc" providerId="LiveId" clId="{BA26ADDE-816E-4E0E-8648-E394CC91793C}" dt="2022-08-10T06:50:33.033" v="5788" actId="13822"/>
          <ac:spMkLst>
            <pc:docMk/>
            <pc:sldMk cId="1318437123" sldId="277"/>
            <ac:spMk id="5" creationId="{5D16386F-F5A8-8064-685C-505849FC3150}"/>
          </ac:spMkLst>
        </pc:spChg>
        <pc:spChg chg="add mod">
          <ac:chgData name="Kang Wallter" userId="d5c269cbe9dbe8bc" providerId="LiveId" clId="{BA26ADDE-816E-4E0E-8648-E394CC91793C}" dt="2022-08-10T06:51:09.859" v="5800" actId="1076"/>
          <ac:spMkLst>
            <pc:docMk/>
            <pc:sldMk cId="1318437123" sldId="277"/>
            <ac:spMk id="7" creationId="{C0D2D400-87BD-AC43-15F2-ADCF81FCE73A}"/>
          </ac:spMkLst>
        </pc:spChg>
        <pc:spChg chg="add mod">
          <ac:chgData name="Kang Wallter" userId="d5c269cbe9dbe8bc" providerId="LiveId" clId="{BA26ADDE-816E-4E0E-8648-E394CC91793C}" dt="2022-08-10T06:51:40.984" v="5808" actId="1076"/>
          <ac:spMkLst>
            <pc:docMk/>
            <pc:sldMk cId="1318437123" sldId="277"/>
            <ac:spMk id="8" creationId="{016464C8-35E4-22C2-40D9-55AC98147B74}"/>
          </ac:spMkLst>
        </pc:spChg>
        <pc:picChg chg="add mod">
          <ac:chgData name="Kang Wallter" userId="d5c269cbe9dbe8bc" providerId="LiveId" clId="{BA26ADDE-816E-4E0E-8648-E394CC91793C}" dt="2022-08-10T06:50:12.784" v="5781" actId="1076"/>
          <ac:picMkLst>
            <pc:docMk/>
            <pc:sldMk cId="1318437123" sldId="277"/>
            <ac:picMk id="4" creationId="{9B78A1FC-C42F-FB84-1E4E-85938A22A616}"/>
          </ac:picMkLst>
        </pc:picChg>
        <pc:picChg chg="add mod">
          <ac:chgData name="Kang Wallter" userId="d5c269cbe9dbe8bc" providerId="LiveId" clId="{BA26ADDE-816E-4E0E-8648-E394CC91793C}" dt="2022-08-10T06:50:43.421" v="5792" actId="1076"/>
          <ac:picMkLst>
            <pc:docMk/>
            <pc:sldMk cId="1318437123" sldId="277"/>
            <ac:picMk id="6" creationId="{6D286C5B-BF7D-F74C-327F-673B5B852352}"/>
          </ac:picMkLst>
        </pc:picChg>
      </pc:sldChg>
      <pc:sldChg chg="addSp delSp modSp new mod">
        <pc:chgData name="Kang Wallter" userId="d5c269cbe9dbe8bc" providerId="LiveId" clId="{BA26ADDE-816E-4E0E-8648-E394CC91793C}" dt="2022-08-10T08:02:42.885" v="5866" actId="1076"/>
        <pc:sldMkLst>
          <pc:docMk/>
          <pc:sldMk cId="4143583998" sldId="278"/>
        </pc:sldMkLst>
        <pc:spChg chg="mod">
          <ac:chgData name="Kang Wallter" userId="d5c269cbe9dbe8bc" providerId="LiveId" clId="{BA26ADDE-816E-4E0E-8648-E394CC91793C}" dt="2022-08-10T08:01:56.647" v="5852" actId="20577"/>
          <ac:spMkLst>
            <pc:docMk/>
            <pc:sldMk cId="4143583998" sldId="278"/>
            <ac:spMk id="2" creationId="{8F93FBB9-2BB9-07F0-7A4B-3CA17FF2C0A5}"/>
          </ac:spMkLst>
        </pc:spChg>
        <pc:spChg chg="del">
          <ac:chgData name="Kang Wallter" userId="d5c269cbe9dbe8bc" providerId="LiveId" clId="{BA26ADDE-816E-4E0E-8648-E394CC91793C}" dt="2022-08-10T08:02:00.823" v="5853" actId="478"/>
          <ac:spMkLst>
            <pc:docMk/>
            <pc:sldMk cId="4143583998" sldId="278"/>
            <ac:spMk id="3" creationId="{D2DC3EFD-E507-114E-1B8A-82FEB675601B}"/>
          </ac:spMkLst>
        </pc:spChg>
        <pc:spChg chg="add mod">
          <ac:chgData name="Kang Wallter" userId="d5c269cbe9dbe8bc" providerId="LiveId" clId="{BA26ADDE-816E-4E0E-8648-E394CC91793C}" dt="2022-08-10T08:02:42.885" v="5866" actId="1076"/>
          <ac:spMkLst>
            <pc:docMk/>
            <pc:sldMk cId="4143583998" sldId="278"/>
            <ac:spMk id="5" creationId="{15E125E2-B210-A252-966C-82A3816A34D5}"/>
          </ac:spMkLst>
        </pc:spChg>
        <pc:picChg chg="add mod">
          <ac:chgData name="Kang Wallter" userId="d5c269cbe9dbe8bc" providerId="LiveId" clId="{BA26ADDE-816E-4E0E-8648-E394CC91793C}" dt="2022-08-10T08:02:10.522" v="5857" actId="1076"/>
          <ac:picMkLst>
            <pc:docMk/>
            <pc:sldMk cId="4143583998" sldId="278"/>
            <ac:picMk id="4" creationId="{AA4E7ABE-C5C7-1BE0-48F2-18777DEF4DCF}"/>
          </ac:picMkLst>
        </pc:picChg>
      </pc:sldChg>
      <pc:sldChg chg="modSp new mod">
        <pc:chgData name="Kang Wallter" userId="d5c269cbe9dbe8bc" providerId="LiveId" clId="{BA26ADDE-816E-4E0E-8648-E394CC91793C}" dt="2022-08-10T23:49:58.938" v="6245" actId="20577"/>
        <pc:sldMkLst>
          <pc:docMk/>
          <pc:sldMk cId="1670223067" sldId="279"/>
        </pc:sldMkLst>
        <pc:spChg chg="mod">
          <ac:chgData name="Kang Wallter" userId="d5c269cbe9dbe8bc" providerId="LiveId" clId="{BA26ADDE-816E-4E0E-8648-E394CC91793C}" dt="2022-08-10T23:47:45.471" v="5892" actId="20577"/>
          <ac:spMkLst>
            <pc:docMk/>
            <pc:sldMk cId="1670223067" sldId="279"/>
            <ac:spMk id="2" creationId="{9D91B6A6-6417-210B-F807-5E6BC494314B}"/>
          </ac:spMkLst>
        </pc:spChg>
        <pc:spChg chg="mod">
          <ac:chgData name="Kang Wallter" userId="d5c269cbe9dbe8bc" providerId="LiveId" clId="{BA26ADDE-816E-4E0E-8648-E394CC91793C}" dt="2022-08-10T23:49:58.938" v="6245" actId="20577"/>
          <ac:spMkLst>
            <pc:docMk/>
            <pc:sldMk cId="1670223067" sldId="279"/>
            <ac:spMk id="3" creationId="{EE29FD82-7714-AA3B-6E21-D6EACC96C50D}"/>
          </ac:spMkLst>
        </pc:spChg>
      </pc:sldChg>
      <pc:sldChg chg="addSp delSp modSp new mod">
        <pc:chgData name="Kang Wallter" userId="d5c269cbe9dbe8bc" providerId="LiveId" clId="{BA26ADDE-816E-4E0E-8648-E394CC91793C}" dt="2022-08-10T23:58:56.949" v="6290" actId="20577"/>
        <pc:sldMkLst>
          <pc:docMk/>
          <pc:sldMk cId="2686189022" sldId="280"/>
        </pc:sldMkLst>
        <pc:spChg chg="mod">
          <ac:chgData name="Kang Wallter" userId="d5c269cbe9dbe8bc" providerId="LiveId" clId="{BA26ADDE-816E-4E0E-8648-E394CC91793C}" dt="2022-08-10T23:58:56.949" v="6290" actId="20577"/>
          <ac:spMkLst>
            <pc:docMk/>
            <pc:sldMk cId="2686189022" sldId="280"/>
            <ac:spMk id="2" creationId="{5134915B-E5CD-BECA-D1EA-00EBECC3F70A}"/>
          </ac:spMkLst>
        </pc:spChg>
        <pc:spChg chg="del">
          <ac:chgData name="Kang Wallter" userId="d5c269cbe9dbe8bc" providerId="LiveId" clId="{BA26ADDE-816E-4E0E-8648-E394CC91793C}" dt="2022-08-10T23:58:38.918" v="6247" actId="478"/>
          <ac:spMkLst>
            <pc:docMk/>
            <pc:sldMk cId="2686189022" sldId="280"/>
            <ac:spMk id="3" creationId="{0C2F305B-AFE6-CFD1-F3CA-4719A30E4CDD}"/>
          </ac:spMkLst>
        </pc:spChg>
        <pc:graphicFrameChg chg="add mod modGraphic">
          <ac:chgData name="Kang Wallter" userId="d5c269cbe9dbe8bc" providerId="LiveId" clId="{BA26ADDE-816E-4E0E-8648-E394CC91793C}" dt="2022-08-10T23:58:49.418" v="6257" actId="14100"/>
          <ac:graphicFrameMkLst>
            <pc:docMk/>
            <pc:sldMk cId="2686189022" sldId="280"/>
            <ac:graphicFrameMk id="4" creationId="{79905C46-C6C2-7CD1-7B43-A2ACA253E16D}"/>
          </ac:graphicFrameMkLst>
        </pc:graphicFrameChg>
      </pc:sldChg>
      <pc:sldChg chg="modSp new mod">
        <pc:chgData name="Kang Wallter" userId="d5c269cbe9dbe8bc" providerId="LiveId" clId="{BA26ADDE-816E-4E0E-8648-E394CC91793C}" dt="2022-08-11T00:07:27.619" v="6890" actId="20577"/>
        <pc:sldMkLst>
          <pc:docMk/>
          <pc:sldMk cId="928396193" sldId="281"/>
        </pc:sldMkLst>
        <pc:spChg chg="mod">
          <ac:chgData name="Kang Wallter" userId="d5c269cbe9dbe8bc" providerId="LiveId" clId="{BA26ADDE-816E-4E0E-8648-E394CC91793C}" dt="2022-08-11T00:04:59.827" v="6323" actId="20577"/>
          <ac:spMkLst>
            <pc:docMk/>
            <pc:sldMk cId="928396193" sldId="281"/>
            <ac:spMk id="2" creationId="{8C4ED6BB-5D3C-1C29-1C84-FFA4DBE6B3EC}"/>
          </ac:spMkLst>
        </pc:spChg>
        <pc:spChg chg="mod">
          <ac:chgData name="Kang Wallter" userId="d5c269cbe9dbe8bc" providerId="LiveId" clId="{BA26ADDE-816E-4E0E-8648-E394CC91793C}" dt="2022-08-11T00:07:27.619" v="6890" actId="20577"/>
          <ac:spMkLst>
            <pc:docMk/>
            <pc:sldMk cId="928396193" sldId="281"/>
            <ac:spMk id="3" creationId="{10DE3069-3272-7488-4A0A-705E629C06BA}"/>
          </ac:spMkLst>
        </pc:spChg>
      </pc:sldChg>
      <pc:sldChg chg="modSp new mod">
        <pc:chgData name="Kang Wallter" userId="d5c269cbe9dbe8bc" providerId="LiveId" clId="{BA26ADDE-816E-4E0E-8648-E394CC91793C}" dt="2022-08-11T00:10:00.142" v="7285" actId="20577"/>
        <pc:sldMkLst>
          <pc:docMk/>
          <pc:sldMk cId="3551742019" sldId="282"/>
        </pc:sldMkLst>
        <pc:spChg chg="mod">
          <ac:chgData name="Kang Wallter" userId="d5c269cbe9dbe8bc" providerId="LiveId" clId="{BA26ADDE-816E-4E0E-8648-E394CC91793C}" dt="2022-08-11T00:10:00.142" v="7285" actId="20577"/>
          <ac:spMkLst>
            <pc:docMk/>
            <pc:sldMk cId="3551742019" sldId="282"/>
            <ac:spMk id="2" creationId="{DBC80108-3755-AC53-697D-DF9142B0600B}"/>
          </ac:spMkLst>
        </pc:spChg>
        <pc:spChg chg="mod">
          <ac:chgData name="Kang Wallter" userId="d5c269cbe9dbe8bc" providerId="LiveId" clId="{BA26ADDE-816E-4E0E-8648-E394CC91793C}" dt="2022-08-11T00:09:47.257" v="7276" actId="20577"/>
          <ac:spMkLst>
            <pc:docMk/>
            <pc:sldMk cId="3551742019" sldId="282"/>
            <ac:spMk id="3" creationId="{BCE6989A-855F-859D-8732-8655EB8686E2}"/>
          </ac:spMkLst>
        </pc:spChg>
      </pc:sldChg>
      <pc:sldChg chg="addSp delSp modSp new mod">
        <pc:chgData name="Kang Wallter" userId="d5c269cbe9dbe8bc" providerId="LiveId" clId="{BA26ADDE-816E-4E0E-8648-E394CC91793C}" dt="2022-08-11T00:13:27.634" v="7532" actId="1076"/>
        <pc:sldMkLst>
          <pc:docMk/>
          <pc:sldMk cId="1066117402" sldId="283"/>
        </pc:sldMkLst>
        <pc:spChg chg="del mod">
          <ac:chgData name="Kang Wallter" userId="d5c269cbe9dbe8bc" providerId="LiveId" clId="{BA26ADDE-816E-4E0E-8648-E394CC91793C}" dt="2022-08-11T00:11:07.880" v="7294" actId="478"/>
          <ac:spMkLst>
            <pc:docMk/>
            <pc:sldMk cId="1066117402" sldId="283"/>
            <ac:spMk id="2" creationId="{BB039A79-02A1-C4BB-78FB-3575F6E81470}"/>
          </ac:spMkLst>
        </pc:spChg>
        <pc:spChg chg="del">
          <ac:chgData name="Kang Wallter" userId="d5c269cbe9dbe8bc" providerId="LiveId" clId="{BA26ADDE-816E-4E0E-8648-E394CC91793C}" dt="2022-08-11T00:11:07.880" v="7294" actId="478"/>
          <ac:spMkLst>
            <pc:docMk/>
            <pc:sldMk cId="1066117402" sldId="283"/>
            <ac:spMk id="3" creationId="{C0C12F8C-9A1E-025D-43A3-75367D4C325C}"/>
          </ac:spMkLst>
        </pc:spChg>
        <pc:spChg chg="add del mod">
          <ac:chgData name="Kang Wallter" userId="d5c269cbe9dbe8bc" providerId="LiveId" clId="{BA26ADDE-816E-4E0E-8648-E394CC91793C}" dt="2022-08-11T00:11:16.726" v="7297"/>
          <ac:spMkLst>
            <pc:docMk/>
            <pc:sldMk cId="1066117402" sldId="283"/>
            <ac:spMk id="4" creationId="{72BB0643-2074-608C-A169-5E0A25851B04}"/>
          </ac:spMkLst>
        </pc:spChg>
        <pc:spChg chg="add mod">
          <ac:chgData name="Kang Wallter" userId="d5c269cbe9dbe8bc" providerId="LiveId" clId="{BA26ADDE-816E-4E0E-8648-E394CC91793C}" dt="2022-08-11T00:11:47.240" v="7426" actId="1076"/>
          <ac:spMkLst>
            <pc:docMk/>
            <pc:sldMk cId="1066117402" sldId="283"/>
            <ac:spMk id="5" creationId="{5AC2428C-213B-06C4-EFFE-BBF7F30CB7C8}"/>
          </ac:spMkLst>
        </pc:spChg>
        <pc:spChg chg="add mod">
          <ac:chgData name="Kang Wallter" userId="d5c269cbe9dbe8bc" providerId="LiveId" clId="{BA26ADDE-816E-4E0E-8648-E394CC91793C}" dt="2022-08-11T00:12:27.034" v="7509" actId="20577"/>
          <ac:spMkLst>
            <pc:docMk/>
            <pc:sldMk cId="1066117402" sldId="283"/>
            <ac:spMk id="7" creationId="{A48AA1D6-ECC4-5020-883E-C368C48703C8}"/>
          </ac:spMkLst>
        </pc:spChg>
        <pc:spChg chg="add mod">
          <ac:chgData name="Kang Wallter" userId="d5c269cbe9dbe8bc" providerId="LiveId" clId="{BA26ADDE-816E-4E0E-8648-E394CC91793C}" dt="2022-08-11T00:13:22.443" v="7531" actId="1076"/>
          <ac:spMkLst>
            <pc:docMk/>
            <pc:sldMk cId="1066117402" sldId="283"/>
            <ac:spMk id="9" creationId="{0506DD75-4BBD-881E-9B5D-7D0026D0A6C1}"/>
          </ac:spMkLst>
        </pc:spChg>
        <pc:picChg chg="add mod">
          <ac:chgData name="Kang Wallter" userId="d5c269cbe9dbe8bc" providerId="LiveId" clId="{BA26ADDE-816E-4E0E-8648-E394CC91793C}" dt="2022-08-11T00:11:56.251" v="7428" actId="1076"/>
          <ac:picMkLst>
            <pc:docMk/>
            <pc:sldMk cId="1066117402" sldId="283"/>
            <ac:picMk id="6" creationId="{0818773B-936E-B5FB-C3C9-1D9933B37A62}"/>
          </ac:picMkLst>
        </pc:picChg>
        <pc:picChg chg="add mod">
          <ac:chgData name="Kang Wallter" userId="d5c269cbe9dbe8bc" providerId="LiveId" clId="{BA26ADDE-816E-4E0E-8648-E394CC91793C}" dt="2022-08-11T00:13:27.634" v="7532" actId="1076"/>
          <ac:picMkLst>
            <pc:docMk/>
            <pc:sldMk cId="1066117402" sldId="283"/>
            <ac:picMk id="8" creationId="{6CBE2E6F-FE94-835F-F877-8911BBC936E7}"/>
          </ac:picMkLst>
        </pc:picChg>
      </pc:sldChg>
      <pc:sldChg chg="addSp delSp modSp new mod">
        <pc:chgData name="Kang Wallter" userId="d5c269cbe9dbe8bc" providerId="LiveId" clId="{BA26ADDE-816E-4E0E-8648-E394CC91793C}" dt="2022-08-11T00:15:20.603" v="7632" actId="20577"/>
        <pc:sldMkLst>
          <pc:docMk/>
          <pc:sldMk cId="167064380" sldId="284"/>
        </pc:sldMkLst>
        <pc:spChg chg="del mod">
          <ac:chgData name="Kang Wallter" userId="d5c269cbe9dbe8bc" providerId="LiveId" clId="{BA26ADDE-816E-4E0E-8648-E394CC91793C}" dt="2022-08-11T00:14:23.252" v="7614" actId="478"/>
          <ac:spMkLst>
            <pc:docMk/>
            <pc:sldMk cId="167064380" sldId="284"/>
            <ac:spMk id="2" creationId="{B15D30E2-74A9-4162-8255-B4A7B67CC453}"/>
          </ac:spMkLst>
        </pc:spChg>
        <pc:spChg chg="del mod">
          <ac:chgData name="Kang Wallter" userId="d5c269cbe9dbe8bc" providerId="LiveId" clId="{BA26ADDE-816E-4E0E-8648-E394CC91793C}" dt="2022-08-11T00:14:23.252" v="7614" actId="478"/>
          <ac:spMkLst>
            <pc:docMk/>
            <pc:sldMk cId="167064380" sldId="284"/>
            <ac:spMk id="3" creationId="{2A3D18CE-03BE-7383-1284-974100B11B69}"/>
          </ac:spMkLst>
        </pc:spChg>
        <pc:spChg chg="add del mod">
          <ac:chgData name="Kang Wallter" userId="d5c269cbe9dbe8bc" providerId="LiveId" clId="{BA26ADDE-816E-4E0E-8648-E394CC91793C}" dt="2022-08-11T00:14:34.125" v="7615" actId="478"/>
          <ac:spMkLst>
            <pc:docMk/>
            <pc:sldMk cId="167064380" sldId="284"/>
            <ac:spMk id="5" creationId="{76832F5C-2F8B-2A19-62EC-628DC248A358}"/>
          </ac:spMkLst>
        </pc:spChg>
        <pc:spChg chg="add del mod">
          <ac:chgData name="Kang Wallter" userId="d5c269cbe9dbe8bc" providerId="LiveId" clId="{BA26ADDE-816E-4E0E-8648-E394CC91793C}" dt="2022-08-11T00:14:34.125" v="7615" actId="478"/>
          <ac:spMkLst>
            <pc:docMk/>
            <pc:sldMk cId="167064380" sldId="284"/>
            <ac:spMk id="7" creationId="{F9BA91F5-CE6E-79F3-1AEC-1B63EC383021}"/>
          </ac:spMkLst>
        </pc:spChg>
        <pc:spChg chg="add del">
          <ac:chgData name="Kang Wallter" userId="d5c269cbe9dbe8bc" providerId="LiveId" clId="{BA26ADDE-816E-4E0E-8648-E394CC91793C}" dt="2022-08-11T00:14:52.199" v="7617" actId="22"/>
          <ac:spMkLst>
            <pc:docMk/>
            <pc:sldMk cId="167064380" sldId="284"/>
            <ac:spMk id="9" creationId="{C15078FD-98A2-2EAE-5256-8E622C29825C}"/>
          </ac:spMkLst>
        </pc:spChg>
        <pc:spChg chg="add mod">
          <ac:chgData name="Kang Wallter" userId="d5c269cbe9dbe8bc" providerId="LiveId" clId="{BA26ADDE-816E-4E0E-8648-E394CC91793C}" dt="2022-08-11T00:15:20.603" v="7632" actId="20577"/>
          <ac:spMkLst>
            <pc:docMk/>
            <pc:sldMk cId="167064380" sldId="284"/>
            <ac:spMk id="10" creationId="{9ED6DC18-06E2-A10A-686E-53599AEB621A}"/>
          </ac:spMkLst>
        </pc:spChg>
      </pc:sldChg>
      <pc:sldChg chg="modSp new mod">
        <pc:chgData name="Kang Wallter" userId="d5c269cbe9dbe8bc" providerId="LiveId" clId="{BA26ADDE-816E-4E0E-8648-E394CC91793C}" dt="2022-08-11T00:18:42.680" v="7992" actId="20577"/>
        <pc:sldMkLst>
          <pc:docMk/>
          <pc:sldMk cId="1906059577" sldId="285"/>
        </pc:sldMkLst>
        <pc:spChg chg="mod">
          <ac:chgData name="Kang Wallter" userId="d5c269cbe9dbe8bc" providerId="LiveId" clId="{BA26ADDE-816E-4E0E-8648-E394CC91793C}" dt="2022-08-11T00:15:47.736" v="7660" actId="20577"/>
          <ac:spMkLst>
            <pc:docMk/>
            <pc:sldMk cId="1906059577" sldId="285"/>
            <ac:spMk id="2" creationId="{FADD683B-962F-96AA-478D-D1D245E4BE79}"/>
          </ac:spMkLst>
        </pc:spChg>
        <pc:spChg chg="mod">
          <ac:chgData name="Kang Wallter" userId="d5c269cbe9dbe8bc" providerId="LiveId" clId="{BA26ADDE-816E-4E0E-8648-E394CC91793C}" dt="2022-08-11T00:18:42.680" v="7992" actId="20577"/>
          <ac:spMkLst>
            <pc:docMk/>
            <pc:sldMk cId="1906059577" sldId="285"/>
            <ac:spMk id="3" creationId="{33D69A38-0038-7394-1B70-6F1F1503CD20}"/>
          </ac:spMkLst>
        </pc:spChg>
      </pc:sldChg>
      <pc:sldChg chg="addSp modSp new mod">
        <pc:chgData name="Kang Wallter" userId="d5c269cbe9dbe8bc" providerId="LiveId" clId="{BA26ADDE-816E-4E0E-8648-E394CC91793C}" dt="2022-08-11T00:21:07.907" v="8294" actId="13822"/>
        <pc:sldMkLst>
          <pc:docMk/>
          <pc:sldMk cId="3160099301" sldId="286"/>
        </pc:sldMkLst>
        <pc:spChg chg="mod">
          <ac:chgData name="Kang Wallter" userId="d5c269cbe9dbe8bc" providerId="LiveId" clId="{BA26ADDE-816E-4E0E-8648-E394CC91793C}" dt="2022-08-11T00:19:05.600" v="8021" actId="20577"/>
          <ac:spMkLst>
            <pc:docMk/>
            <pc:sldMk cId="3160099301" sldId="286"/>
            <ac:spMk id="2" creationId="{C2C83C39-E35C-538C-8E74-537B60FAAB31}"/>
          </ac:spMkLst>
        </pc:spChg>
        <pc:spChg chg="mod">
          <ac:chgData name="Kang Wallter" userId="d5c269cbe9dbe8bc" providerId="LiveId" clId="{BA26ADDE-816E-4E0E-8648-E394CC91793C}" dt="2022-08-11T00:20:45.288" v="8285" actId="14100"/>
          <ac:spMkLst>
            <pc:docMk/>
            <pc:sldMk cId="3160099301" sldId="286"/>
            <ac:spMk id="3" creationId="{BA84AB85-148D-849F-11C7-00178E56D05F}"/>
          </ac:spMkLst>
        </pc:spChg>
        <pc:spChg chg="add mod">
          <ac:chgData name="Kang Wallter" userId="d5c269cbe9dbe8bc" providerId="LiveId" clId="{BA26ADDE-816E-4E0E-8648-E394CC91793C}" dt="2022-08-11T00:21:07.907" v="8294" actId="13822"/>
          <ac:spMkLst>
            <pc:docMk/>
            <pc:sldMk cId="3160099301" sldId="286"/>
            <ac:spMk id="5" creationId="{C43E7647-5CE6-062B-5C8B-F8F8BDC4C3D3}"/>
          </ac:spMkLst>
        </pc:spChg>
        <pc:picChg chg="add mod">
          <ac:chgData name="Kang Wallter" userId="d5c269cbe9dbe8bc" providerId="LiveId" clId="{BA26ADDE-816E-4E0E-8648-E394CC91793C}" dt="2022-08-11T00:20:34.854" v="8282" actId="1076"/>
          <ac:picMkLst>
            <pc:docMk/>
            <pc:sldMk cId="3160099301" sldId="286"/>
            <ac:picMk id="4" creationId="{353F8472-46BD-7C34-68D1-F8A61BF23F33}"/>
          </ac:picMkLst>
        </pc:picChg>
      </pc:sldChg>
      <pc:sldChg chg="modSp new mod">
        <pc:chgData name="Kang Wallter" userId="d5c269cbe9dbe8bc" providerId="LiveId" clId="{BA26ADDE-816E-4E0E-8648-E394CC91793C}" dt="2022-08-11T00:35:58.375" v="8693" actId="20577"/>
        <pc:sldMkLst>
          <pc:docMk/>
          <pc:sldMk cId="3005624037" sldId="287"/>
        </pc:sldMkLst>
        <pc:spChg chg="mod">
          <ac:chgData name="Kang Wallter" userId="d5c269cbe9dbe8bc" providerId="LiveId" clId="{BA26ADDE-816E-4E0E-8648-E394CC91793C}" dt="2022-08-11T00:21:55.113" v="8326"/>
          <ac:spMkLst>
            <pc:docMk/>
            <pc:sldMk cId="3005624037" sldId="287"/>
            <ac:spMk id="2" creationId="{E1820667-570D-7C4F-E329-A5C2ECADAC9C}"/>
          </ac:spMkLst>
        </pc:spChg>
        <pc:spChg chg="mod">
          <ac:chgData name="Kang Wallter" userId="d5c269cbe9dbe8bc" providerId="LiveId" clId="{BA26ADDE-816E-4E0E-8648-E394CC91793C}" dt="2022-08-11T00:35:58.375" v="8693" actId="20577"/>
          <ac:spMkLst>
            <pc:docMk/>
            <pc:sldMk cId="3005624037" sldId="287"/>
            <ac:spMk id="3" creationId="{0BB6A650-FF52-44AB-A37C-88806FA04196}"/>
          </ac:spMkLst>
        </pc:spChg>
      </pc:sldChg>
      <pc:sldChg chg="modSp new mod">
        <pc:chgData name="Kang Wallter" userId="d5c269cbe9dbe8bc" providerId="LiveId" clId="{BA26ADDE-816E-4E0E-8648-E394CC91793C}" dt="2022-08-11T01:02:02.882" v="9079" actId="20577"/>
        <pc:sldMkLst>
          <pc:docMk/>
          <pc:sldMk cId="416140512" sldId="288"/>
        </pc:sldMkLst>
        <pc:spChg chg="mod">
          <ac:chgData name="Kang Wallter" userId="d5c269cbe9dbe8bc" providerId="LiveId" clId="{BA26ADDE-816E-4E0E-8648-E394CC91793C}" dt="2022-08-11T00:36:27.453" v="8721" actId="20577"/>
          <ac:spMkLst>
            <pc:docMk/>
            <pc:sldMk cId="416140512" sldId="288"/>
            <ac:spMk id="2" creationId="{E7D5B5EB-CA22-C2A0-648A-351339E9254E}"/>
          </ac:spMkLst>
        </pc:spChg>
        <pc:spChg chg="mod">
          <ac:chgData name="Kang Wallter" userId="d5c269cbe9dbe8bc" providerId="LiveId" clId="{BA26ADDE-816E-4E0E-8648-E394CC91793C}" dt="2022-08-11T01:02:02.882" v="9079" actId="20577"/>
          <ac:spMkLst>
            <pc:docMk/>
            <pc:sldMk cId="416140512" sldId="288"/>
            <ac:spMk id="3" creationId="{443D7150-03AC-25ED-F81B-E83D61E52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2575-313F-52A7-BDE2-F8C7E6D8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2ABCC-A222-C78F-E539-39B7FE65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D67-1928-626E-0372-620D4A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5AF9E-939D-924E-B947-AE16DEA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097B-16C1-84D1-4B06-6C3EBE1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3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46EE-CA4C-D022-D6D7-230F37C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95CAE-880A-D52A-2C9F-7E16F1C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25273-B30A-63E1-5F56-CF64212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FD04-C178-8527-7BCC-A3A6E1AD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FC4F7-30F3-A878-7AE4-71078D9E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1C4D7-4B7F-450E-FB10-D2E56490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7F88F-40A1-3A6E-A478-8358C208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25B68-7B8F-98D5-98A1-440D1AF3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F0EC-E200-BB65-D166-7594AB5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C6B25-EC9F-F62B-F326-47FA0A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1B12-9C12-D353-FB25-AE9FE78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88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93DA-C091-6F30-CB3A-16D58321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07FDE-1E8C-523D-B4DC-96FBEDE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EBE2-12AF-B804-EA82-59224CE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6D51-AFAE-313B-D0E5-D1A1496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6572-C2D5-5D84-A70D-6AFE6DF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0784D-59BA-6CD9-B6D4-C640471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5B682-3693-2E23-F081-9402458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CAB87-67BF-DCF2-13D9-FC4D614C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2950-F877-66B4-4692-E995E21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5B41-910F-42DB-F1A6-528F36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FF9D-A731-A690-4EFE-76DEBB9E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1AB79-8BC3-12C6-E861-17BAAE7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B8B3-D706-C3D7-57F9-2A8C372E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12C9E-D731-6193-53AE-E7808AF3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7B4B7-BF74-DA15-F9D6-280F4D5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D5A6-88EE-A793-010A-D3CD1375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6801-799C-EECA-53F1-BD284DD0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DC40F-CDAE-E82F-2DF9-FFDD70F7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C5A23-85CD-5106-5DC6-C3BECE42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5679D-1753-1AC7-0459-CE0D9768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4BA5A-1ED3-9A73-12EB-F4212264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1941FA-9E31-BA7D-6581-79C525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4294F-61EC-FFD6-C6B3-29D7048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D9A6-0B03-A5E7-E059-063C2143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1396E-576B-A91B-E52C-3ECD8CF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83389-18CF-7EAB-7E19-05D871A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8F7C6-AC4B-7869-420A-3D949948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AFD1-F48E-08B0-34AD-7380AD80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B3CF1-499B-B27A-CFE0-B416386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F8D4B-4C58-0CEE-54AA-BB12F0C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486C-EF91-D2C1-392B-7B739C73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A8022-0CA0-BD2F-E67E-285E75F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0411C-16C5-A2E3-76F2-9E768FEE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1D050-347D-3A48-C655-DC44B8AA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E9D1-A073-D1A8-7062-DF3E1D33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E5BD5-72E1-EDBE-CE6E-37FE9F0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71E7E-A514-B016-0A43-AF028C5F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BD75-F6C2-43F9-2B90-08E95F2A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CE6F7-0B67-C7A7-8F0C-FE73874D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B146-E323-56F7-71C4-3D448F2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5B0E3-41F1-3F8A-86D0-4CE89465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FCF30-AD18-A47C-5552-AAA41DD1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2016-A39E-90C3-BDC7-5F97F624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5E53E-5402-C615-EAED-892C5461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FDBC-078C-2357-D636-04995FF0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1AE3-A354-44B9-A29B-0E0B1D7E1C36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E92-FFEA-E8A9-C73D-FFFD048E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FEE69-67AC-9643-2818-ED775A7C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214-2B82-168D-182C-77467C4AD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/>
              <a:t>PART3 –</a:t>
            </a:r>
            <a:r>
              <a:rPr lang="ko-KR" altLang="en-US" sz="4800"/>
              <a:t>셰션</a:t>
            </a:r>
            <a:r>
              <a:rPr lang="en-US" altLang="ko-KR" sz="4800"/>
              <a:t>/</a:t>
            </a:r>
            <a:r>
              <a:rPr lang="ko-KR" altLang="en-US" sz="4800"/>
              <a:t>쿠키</a:t>
            </a:r>
            <a:r>
              <a:rPr lang="en-US" altLang="ko-KR" sz="4800"/>
              <a:t>/</a:t>
            </a:r>
            <a:r>
              <a:rPr lang="ko-KR" altLang="en-US" sz="4800"/>
              <a:t>필터</a:t>
            </a:r>
            <a:r>
              <a:rPr lang="en-US" altLang="ko-KR" sz="4800"/>
              <a:t>/</a:t>
            </a:r>
            <a:r>
              <a:rPr lang="ko-KR" altLang="en-US" sz="4800"/>
              <a:t>리스너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D5D55-7710-F770-24B2-67C0C02E7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8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51D6-59E3-049E-9239-C3554CD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세션을 이용한 로그인 체크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79A6-401B-5245-ADBE-BD71555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사용자가 로그인을 하면 현재 요청의 </a:t>
            </a:r>
            <a:r>
              <a:rPr lang="en-US" altLang="ko-KR"/>
              <a:t>HttpSession</a:t>
            </a:r>
            <a:r>
              <a:rPr lang="ko-KR" altLang="en-US"/>
              <a:t>을 찾아서 특정한 키</a:t>
            </a:r>
            <a:r>
              <a:rPr lang="en-US" altLang="ko-KR"/>
              <a:t>(key)</a:t>
            </a:r>
            <a:r>
              <a:rPr lang="ko-KR" altLang="en-US"/>
              <a:t>와 값</a:t>
            </a:r>
            <a:r>
              <a:rPr lang="en-US" altLang="ko-KR"/>
              <a:t>(value)</a:t>
            </a:r>
            <a:r>
              <a:rPr lang="ko-KR" altLang="en-US"/>
              <a:t>을 저장 </a:t>
            </a:r>
            <a:endParaRPr lang="en-US" altLang="ko-KR"/>
          </a:p>
          <a:p>
            <a:pPr lvl="1"/>
            <a:r>
              <a:rPr lang="en-US" altLang="ko-KR"/>
              <a:t>HttpSession</a:t>
            </a:r>
            <a:r>
              <a:rPr lang="ko-KR" altLang="en-US"/>
              <a:t>의 </a:t>
            </a:r>
            <a:r>
              <a:rPr lang="en-US" altLang="ko-KR"/>
              <a:t>setAttribute(</a:t>
            </a:r>
            <a:r>
              <a:rPr lang="ko-KR" altLang="en-US"/>
              <a:t>키</a:t>
            </a:r>
            <a:r>
              <a:rPr lang="en-US" altLang="ko-KR"/>
              <a:t>,</a:t>
            </a:r>
            <a:r>
              <a:rPr lang="ko-KR" altLang="en-US"/>
              <a:t>값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키</a:t>
            </a:r>
            <a:r>
              <a:rPr lang="en-US" altLang="ko-KR"/>
              <a:t>(key)</a:t>
            </a:r>
            <a:r>
              <a:rPr lang="ko-KR" altLang="en-US"/>
              <a:t>는 문자열</a:t>
            </a:r>
            <a:r>
              <a:rPr lang="en-US" altLang="ko-KR"/>
              <a:t>, </a:t>
            </a:r>
            <a:r>
              <a:rPr lang="ko-KR" altLang="en-US"/>
              <a:t>값</a:t>
            </a:r>
            <a:r>
              <a:rPr lang="en-US" altLang="ko-KR"/>
              <a:t>(value)</a:t>
            </a:r>
            <a:r>
              <a:rPr lang="ko-KR" altLang="en-US"/>
              <a:t>은 </a:t>
            </a:r>
            <a:r>
              <a:rPr lang="en-US" altLang="ko-KR"/>
              <a:t>Object</a:t>
            </a:r>
            <a:r>
              <a:rPr lang="ko-KR" altLang="en-US"/>
              <a:t>타입 </a:t>
            </a:r>
            <a:endParaRPr lang="en-US" altLang="ko-KR"/>
          </a:p>
          <a:p>
            <a:r>
              <a:rPr lang="ko-KR" altLang="en-US"/>
              <a:t>다음 방문시 가지고 온 세션 쿠키의 값을 이용해서 </a:t>
            </a:r>
            <a:r>
              <a:rPr lang="en-US" altLang="ko-KR"/>
              <a:t>HttpSession </a:t>
            </a:r>
            <a:r>
              <a:rPr lang="ko-KR" altLang="en-US"/>
              <a:t>내에 로그인시에 저장한 정보가 있는지를 확인 </a:t>
            </a:r>
            <a:endParaRPr lang="en-US" altLang="ko-KR"/>
          </a:p>
          <a:p>
            <a:pPr lvl="1"/>
            <a:r>
              <a:rPr lang="ko-KR" altLang="en-US"/>
              <a:t>존재하는 경우 로그인한 사용자로 인정 </a:t>
            </a:r>
          </a:p>
        </p:txBody>
      </p:sp>
    </p:spTree>
    <p:extLst>
      <p:ext uri="{BB962C8B-B14F-4D97-AF65-F5344CB8AC3E}">
        <p14:creationId xmlns:p14="http://schemas.microsoft.com/office/powerpoint/2010/main" val="378905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95CD-4A8A-012C-76F9-6D19DB6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체크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6CBD2-5714-D78D-EA8D-41912D16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4" y="975360"/>
            <a:ext cx="2371725" cy="1352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5A6E3FD-12CD-25A2-53DE-D3C5239B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865" y="975360"/>
            <a:ext cx="7603067" cy="3247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"/todo/register GET ......."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req.getSession();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.isNew()) {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기존에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JSESSIONID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가 없는 새로운 사용자</a:t>
            </a:r>
            <a:b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"JSESSIONID 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쿠키가 새로 만들어진 사용자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resp.sendRedirect(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//JSESSIONID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는 있지만 해당 세션 컨텍스트에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loginInfo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라는 이름으로 저장된 </a:t>
            </a:r>
            <a:b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객체가 없는 경우 </a:t>
            </a:r>
            <a:b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.getAttribute(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"loginInfo"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로그인한 정보가 없는 사용자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resp.sendRedirect(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정상적인 경우라면 입력 화면으로 </a:t>
            </a:r>
            <a:b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"/WEB-INF/todo/register.jsp"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).forward(req,resp);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3CEB09-760C-6237-614A-E473492D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4293236"/>
            <a:ext cx="5731510" cy="236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6648D-BEB1-530D-1A67-15F48022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" y="4855326"/>
            <a:ext cx="5731510" cy="1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7C0C-0031-04CE-ACB2-E9C6CD37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B1B84-71AE-34A3-C6AF-BB49A375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" y="1107017"/>
            <a:ext cx="2419350" cy="1104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A9BCBA5-61F8-90A8-6C3E-65CC80CD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333" y="243724"/>
            <a:ext cx="7416800" cy="30008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org.zerock.w2.controller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LoginController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get............."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req.getRequestDispatcher(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"/WEB-INF/login.jsp"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).forward(req,resp);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C61307-2974-1490-4C7D-DADE6516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4" y="4282017"/>
            <a:ext cx="1638300" cy="9525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6373789-E0A4-A779-ADDE-60DED8860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267" y="3613456"/>
            <a:ext cx="4326466" cy="18004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text/html;charset=UTF-8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="/login"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="post"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="mid"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="mpw"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&gt;LOGIN&lt;/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03506-97B8-6532-53AD-70E4050C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9" y="3613456"/>
            <a:ext cx="2474595" cy="71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570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05B1E0-4204-D628-F97D-5154495F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6" y="452966"/>
            <a:ext cx="1743075" cy="381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EACDCDB-BF0B-C3EE-35A4-1539E3073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067" y="105055"/>
            <a:ext cx="6316132" cy="22621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post........"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"mid"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mpw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"mpw"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req.getSession();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.setAttribute(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"loginInfo"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resp.sendRedirect(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"/todo/list"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DD6A77-3F58-0141-E7AC-CF963213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6" y="2881419"/>
            <a:ext cx="2474595" cy="715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D0CA5-078A-B0FC-5010-B4430804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22" y="2877820"/>
            <a:ext cx="2916978" cy="17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8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C96E-888B-95D9-4FA1-BFD2A6A9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필터를 이용한 로그인 체크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41DCC-7048-0D2C-85E4-180DF76E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로그인 처리가 필요한 모든 컨트롤러에 동일한 코드를 적용하는 대신 필터를 이용</a:t>
            </a:r>
            <a:endParaRPr lang="en-US" altLang="ko-KR"/>
          </a:p>
          <a:p>
            <a:r>
              <a:rPr lang="ko-KR" altLang="en-US"/>
              <a:t>특정한 경로로 접근할때 지정된 필터를 통해 제어 </a:t>
            </a:r>
            <a:endParaRPr lang="en-US" altLang="ko-KR"/>
          </a:p>
          <a:p>
            <a:r>
              <a:rPr lang="ko-KR" altLang="en-US"/>
              <a:t>여러 개의 필터를 등록해서 사용할 수 있음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0D98FF-FF16-1DC9-0932-A2AFC12773C2}"/>
              </a:ext>
            </a:extLst>
          </p:cNvPr>
          <p:cNvSpPr/>
          <p:nvPr/>
        </p:nvSpPr>
        <p:spPr>
          <a:xfrm rot="5400000">
            <a:off x="1210379" y="4935447"/>
            <a:ext cx="2774092" cy="2533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5E2BCE-F4E8-FEAD-12A7-09CCC666E850}"/>
              </a:ext>
            </a:extLst>
          </p:cNvPr>
          <p:cNvSpPr/>
          <p:nvPr/>
        </p:nvSpPr>
        <p:spPr>
          <a:xfrm rot="5400000">
            <a:off x="1585693" y="4935447"/>
            <a:ext cx="2774092" cy="2533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6D694-409B-0DA9-ECB1-F1A4422BEE8C}"/>
              </a:ext>
            </a:extLst>
          </p:cNvPr>
          <p:cNvSpPr/>
          <p:nvPr/>
        </p:nvSpPr>
        <p:spPr>
          <a:xfrm rot="5400000">
            <a:off x="864022" y="4935448"/>
            <a:ext cx="2774092" cy="2533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940C7B-E39C-19F2-0AF4-7B81630386EE}"/>
              </a:ext>
            </a:extLst>
          </p:cNvPr>
          <p:cNvSpPr/>
          <p:nvPr/>
        </p:nvSpPr>
        <p:spPr>
          <a:xfrm rot="5400000">
            <a:off x="488709" y="4935447"/>
            <a:ext cx="2774092" cy="2533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235879-C5DC-84DF-30B0-B51455624F55}"/>
              </a:ext>
            </a:extLst>
          </p:cNvPr>
          <p:cNvSpPr/>
          <p:nvPr/>
        </p:nvSpPr>
        <p:spPr>
          <a:xfrm>
            <a:off x="4077701" y="4197698"/>
            <a:ext cx="1508078" cy="620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0F58FD-2DAB-92C4-7C63-B5A9C4966C92}"/>
              </a:ext>
            </a:extLst>
          </p:cNvPr>
          <p:cNvSpPr/>
          <p:nvPr/>
        </p:nvSpPr>
        <p:spPr>
          <a:xfrm>
            <a:off x="4077701" y="4916480"/>
            <a:ext cx="1508078" cy="620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BCDAE2-0D0E-76A2-04B1-DFC477551375}"/>
              </a:ext>
            </a:extLst>
          </p:cNvPr>
          <p:cNvSpPr/>
          <p:nvPr/>
        </p:nvSpPr>
        <p:spPr>
          <a:xfrm>
            <a:off x="4077701" y="5635262"/>
            <a:ext cx="1508078" cy="620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5603C5-0B62-6922-254A-59F13CF59266}"/>
              </a:ext>
            </a:extLst>
          </p:cNvPr>
          <p:cNvSpPr/>
          <p:nvPr/>
        </p:nvSpPr>
        <p:spPr>
          <a:xfrm>
            <a:off x="1294389" y="4427435"/>
            <a:ext cx="2668137" cy="1437564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6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A2168D-939A-FB18-E66D-3D2CB594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4" y="307868"/>
            <a:ext cx="2397480" cy="165639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D8A352-15B1-5C9E-27E4-4ADA47D7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23" y="2621383"/>
            <a:ext cx="8297333" cy="2508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(urlPatterns = 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"/todo/*"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LoginCheckFilter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check filter...."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chain.doFilter(request, response);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13FBC-39E4-0738-D42F-91BD164DB6E1}"/>
              </a:ext>
            </a:extLst>
          </p:cNvPr>
          <p:cNvSpPr txBox="1"/>
          <p:nvPr/>
        </p:nvSpPr>
        <p:spPr>
          <a:xfrm>
            <a:off x="3522133" y="626533"/>
            <a:ext cx="7332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@WebFilter</a:t>
            </a:r>
            <a:r>
              <a:rPr lang="ko-KR" altLang="en-US"/>
              <a:t> 어노테이션을 이용해서 필터 추가 </a:t>
            </a:r>
            <a:endParaRPr lang="en-US" altLang="ko-KR"/>
          </a:p>
          <a:p>
            <a:r>
              <a:rPr lang="en-US" altLang="ko-KR"/>
              <a:t>urlPatterns </a:t>
            </a:r>
            <a:r>
              <a:rPr lang="ko-KR" altLang="en-US"/>
              <a:t>속성값으로 특정 </a:t>
            </a:r>
            <a:r>
              <a:rPr lang="en-US" altLang="ko-KR"/>
              <a:t>URL </a:t>
            </a:r>
            <a:r>
              <a:rPr lang="ko-KR" altLang="en-US"/>
              <a:t>접근시 필터 동작 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doFilter( )</a:t>
            </a:r>
            <a:r>
              <a:rPr lang="ko-KR" altLang="en-US"/>
              <a:t>의 마지막 </a:t>
            </a:r>
            <a:r>
              <a:rPr lang="en-US" altLang="ko-KR"/>
              <a:t>FilterChain</a:t>
            </a:r>
            <a:r>
              <a:rPr lang="ko-KR" altLang="en-US"/>
              <a:t>을 이용해서 다음 필터나 목적지로 이동하고자 하는 경우 </a:t>
            </a:r>
            <a:r>
              <a:rPr lang="en-US" altLang="ko-KR"/>
              <a:t>chain.doFilter( 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7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50DC-12FE-4DF2-D057-70EE7E40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처리 필터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D35BF7-8582-3531-F304-5E8E2DCA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7" y="913805"/>
            <a:ext cx="5757333" cy="47243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(urlPatterns = 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"/todo/*"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LoginCheckFilter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check filter...."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req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)request;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resp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)response;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.getSession();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.getAttribute(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"loginInfo"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.sendRedirect(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chain.doFilter(request, response);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FEDF4-4255-3C5B-3EC5-59626935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67" y="913805"/>
            <a:ext cx="5410233" cy="1446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5086C4-0F0F-30FF-F071-BA90A0D5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66" y="2437024"/>
            <a:ext cx="5409437" cy="1446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256F91-3FE6-6C69-170D-AADBF17A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11" y="4408105"/>
            <a:ext cx="5731510" cy="5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BE64-720D-5AB0-491E-D9FA3892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</a:t>
            </a:r>
            <a:r>
              <a:rPr lang="ko-KR" altLang="en-US"/>
              <a:t>필터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B29CB-3FD4-0FC5-B5BC-2C1547F8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POST</a:t>
            </a:r>
            <a:r>
              <a:rPr lang="ko-KR" altLang="en-US"/>
              <a:t>방식의 한글 처리시에 한글이 깨지는 문제 해결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D1B37-13E6-A111-2CD1-ED3D8317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" y="1643591"/>
            <a:ext cx="2705919" cy="8388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A557128-4A23-DA90-967A-8C142085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266" y="1805478"/>
            <a:ext cx="8619067" cy="3247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(urlPatterns = 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UTF8Filter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doFilter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FilterChain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"UTF8  filter...."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req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)request;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.setCharacterEncoding(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chain.doFilter(request, response);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6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8091-4D9A-86F2-3CE8-8F41B53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세션을 이용하는 로그아웃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9BF7-D1C5-BCB2-CB22-C4B00967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HttpSession</a:t>
            </a:r>
            <a:r>
              <a:rPr lang="ko-KR" altLang="en-US"/>
              <a:t>의 </a:t>
            </a:r>
            <a:r>
              <a:rPr lang="en-US" altLang="ko-KR"/>
              <a:t>invalidate( )</a:t>
            </a:r>
            <a:r>
              <a:rPr lang="ko-KR" altLang="en-US"/>
              <a:t>를 이용해서 무효화 처리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0A0D70-18AC-F954-2307-E8D07840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33" y="1763024"/>
            <a:ext cx="8906933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org.zerock.w2.controller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"/logout"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LogoutController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 out.................."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req.getSession();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.removeAttribute(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"loginInfo"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.invalidate();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resp.sendRedirect(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C047-76F8-B0E4-C547-B84553FC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데이터베이스내 회원 정보와 연동</a:t>
            </a:r>
            <a:r>
              <a:rPr lang="en-US" altLang="ko-KR"/>
              <a:t>-DB</a:t>
            </a:r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2951F2-CAAD-0AC8-FA96-549D67A2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6" y="1133611"/>
            <a:ext cx="2802467" cy="854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tbl_member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3DF57D-24E4-F734-C77F-57D56D5A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332" y="1145224"/>
            <a:ext cx="5943601" cy="8156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tbl_member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'user00'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'1111'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사용자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tbl_member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'user01'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'1111'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사용자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tbl_member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'user02'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'1111'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사용자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62D54F-CBC1-C5AD-B6EE-8B5AF920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6" y="2279106"/>
            <a:ext cx="6485467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tbl_member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'user00'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'1111'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05796A-FCE4-C620-7F84-749046E3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63" y="2130696"/>
            <a:ext cx="2846070" cy="10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62F9-CEE6-D476-EC51-B0C2142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목표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DF038-4766-29A6-46A5-6B10C4D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서버와 </a:t>
            </a:r>
            <a:r>
              <a:rPr lang="ko-KR" altLang="en-US" err="1"/>
              <a:t>브라우저간의</a:t>
            </a:r>
            <a:r>
              <a:rPr lang="ko-KR" altLang="en-US"/>
              <a:t> 세션 </a:t>
            </a:r>
            <a:r>
              <a:rPr lang="ko-KR" altLang="en-US" err="1"/>
              <a:t>트랙킹</a:t>
            </a:r>
            <a:endParaRPr lang="en-US" altLang="ko-KR"/>
          </a:p>
          <a:p>
            <a:r>
              <a:rPr lang="en-US" altLang="ko-KR" err="1"/>
              <a:t>HttpSession</a:t>
            </a:r>
            <a:r>
              <a:rPr lang="ko-KR" altLang="en-US"/>
              <a:t>을 이용하는 로그인 처리 </a:t>
            </a:r>
            <a:endParaRPr lang="en-US" altLang="ko-KR"/>
          </a:p>
          <a:p>
            <a:r>
              <a:rPr lang="en-US" altLang="ko-KR"/>
              <a:t>Cookie</a:t>
            </a:r>
            <a:r>
              <a:rPr lang="ko-KR" altLang="en-US"/>
              <a:t>를 생성하고 전송하는 방법 </a:t>
            </a:r>
            <a:endParaRPr lang="en-US" altLang="ko-KR"/>
          </a:p>
          <a:p>
            <a:r>
              <a:rPr lang="ko-KR" altLang="en-US"/>
              <a:t>필터를 이용해서 공통의 코드를 적용하는 방법</a:t>
            </a:r>
            <a:endParaRPr lang="en-US" altLang="ko-KR"/>
          </a:p>
          <a:p>
            <a:r>
              <a:rPr lang="ko-KR" altLang="en-US"/>
              <a:t>리스너를 이용해서 특정한 이벤트에 반응하는 방법 </a:t>
            </a:r>
          </a:p>
        </p:txBody>
      </p:sp>
    </p:spTree>
    <p:extLst>
      <p:ext uri="{BB962C8B-B14F-4D97-AF65-F5344CB8AC3E}">
        <p14:creationId xmlns:p14="http://schemas.microsoft.com/office/powerpoint/2010/main" val="169763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956E-5DA6-5E77-3F31-D9089F16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MemberVO,MemberDAO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9A703-5123-7616-A251-2166F53C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666"/>
            <a:ext cx="2857774" cy="151690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834600B-F0F4-876C-AC40-754CB717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" y="2685114"/>
            <a:ext cx="2937933" cy="24699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org.zerock.w2.domain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@Getter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@ToString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@Builder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@AllArgsConstructor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@NoArgsConstructor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BDB6A4-AC0A-49FB-5DAC-7EEBB182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87" y="1100666"/>
            <a:ext cx="2391831" cy="137424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B1DAE66-4E56-A2DD-9BD6-3FF51EBD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2" y="1198407"/>
            <a:ext cx="6620932" cy="46012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org.zerock.w2.dao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org.zerock.w2.domain.MemberVO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java.sql.PreparedStatement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java.sql.ResultSet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MemberDAO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getWithPassword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mpw)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query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mid, mpw, mname from tbl_member where mid =? and mpw = ?"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 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@Cleanup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connection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ConnectionUtil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.getConnection();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@Cleanup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 preparedStatement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.prepareStatement(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.setString(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mid);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.setString(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mpw);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@Cleanup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resultSet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.executeQuery();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memberVO =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.mid(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.mpw(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.mname(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.getString(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memberVO;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6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319E-42A2-D76D-0EE3-8A30559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MemberDTO, MemberService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8A1FC-C42F-FB84-1E4E-85938A22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" y="895032"/>
            <a:ext cx="1999247" cy="14756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D16386F-F5A8-8064-685C-505849FC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1" y="2411133"/>
            <a:ext cx="3564466" cy="26622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org.zerock.w2.dto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AllArgsConstructor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NoArgsConstructor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@Builder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@AllArgsConstructor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@NoArgsConstructor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286C5B-BF7D-F74C-327F-673B5B85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06" y="895032"/>
            <a:ext cx="2077422" cy="177196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0D2D400-87BD-AC43-15F2-ADCF81FCE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67" y="2836446"/>
            <a:ext cx="4919132" cy="34317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org.zerock.w2.service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org.modelmapper.ModelMapper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org.zerock.w2.dao.MemberDAO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org.zerock.w2.util.MapperUtil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MemberService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MemberDAO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MemberService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MemberDAO();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MapperUtil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6464C8-35E4-22C2-40D9-55AC9814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87" y="3601677"/>
            <a:ext cx="4919132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mpw)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MemberVO vo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.getWithPassword(mid, mpw);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 memberDTO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3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FBB9-2BB9-07F0-7A4B-3CA17FF2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컨트롤러와 서비스 연동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7ABE-C5C7-1BE0-48F2-18777DEF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" y="1043094"/>
            <a:ext cx="2747651" cy="8388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5E125E2-B210-A252-966C-82A3816A3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19" y="975360"/>
            <a:ext cx="9042399" cy="57400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LoginController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get............."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req.getRequestDispatcher(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"/WEB-INF/login.jsp"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).forward(req,resp);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post........"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"mid"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mpw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"mpw"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 memberDTO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MemberService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.login(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mpw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req.getSession();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.setAttribute(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"loginInfo"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memberDTO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resp.sendRedirect(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"/todo/list"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resp.sendRedirect(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"/login?result=error"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8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B6A6-6417-210B-F807-5E6BC494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쿠키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9FD82-7714-AA3B-6E21-D6EACC96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개발자</a:t>
            </a:r>
            <a:r>
              <a:rPr lang="en-US" altLang="ko-KR"/>
              <a:t>)</a:t>
            </a:r>
            <a:r>
              <a:rPr lang="ko-KR" altLang="en-US"/>
              <a:t>가 서버에서 쿠키를 생성하고 이를 이용하는 방식 </a:t>
            </a:r>
            <a:endParaRPr lang="en-US" altLang="ko-KR"/>
          </a:p>
          <a:p>
            <a:r>
              <a:rPr lang="en-US" altLang="ko-KR"/>
              <a:t>new Cookie(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값</a:t>
            </a:r>
            <a:r>
              <a:rPr lang="en-US" altLang="ko-KR"/>
              <a:t>) </a:t>
            </a:r>
            <a:r>
              <a:rPr lang="ko-KR" altLang="en-US"/>
              <a:t>으로 객체 생성</a:t>
            </a:r>
            <a:endParaRPr lang="en-US" altLang="ko-KR"/>
          </a:p>
          <a:p>
            <a:r>
              <a:rPr lang="en-US" altLang="ko-KR"/>
              <a:t>response.addCookie( 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이용해서 응답시 쿠키 추가 </a:t>
            </a:r>
            <a:endParaRPr lang="en-US" altLang="ko-KR"/>
          </a:p>
          <a:p>
            <a:r>
              <a:rPr lang="ko-KR" altLang="en-US"/>
              <a:t>추가 지정항목</a:t>
            </a:r>
            <a:endParaRPr lang="en-US" altLang="ko-KR"/>
          </a:p>
          <a:p>
            <a:pPr lvl="1"/>
            <a:r>
              <a:rPr lang="en-US" altLang="ko-KR"/>
              <a:t>Domain</a:t>
            </a:r>
          </a:p>
          <a:p>
            <a:pPr lvl="1"/>
            <a:r>
              <a:rPr lang="en-US" altLang="ko-KR"/>
              <a:t>Path</a:t>
            </a:r>
          </a:p>
          <a:p>
            <a:pPr lvl="1"/>
            <a:r>
              <a:rPr lang="en-US" altLang="ko-KR"/>
              <a:t>Expire (seconds)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915B-E5CD-BECA-D1EA-00EBECC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쿠키와 세션의 비교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905C46-C6C2-7CD1-7B43-A2ACA253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38762"/>
              </p:ext>
            </p:extLst>
          </p:nvPr>
        </p:nvGraphicFramePr>
        <p:xfrm>
          <a:off x="965200" y="1540933"/>
          <a:ext cx="9601200" cy="3878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931">
                  <a:extLst>
                    <a:ext uri="{9D8B030D-6E8A-4147-A177-3AD203B41FA5}">
                      <a16:colId xmlns:a16="http://schemas.microsoft.com/office/drawing/2014/main" val="1954057130"/>
                    </a:ext>
                  </a:extLst>
                </a:gridCol>
                <a:gridCol w="4679200">
                  <a:extLst>
                    <a:ext uri="{9D8B030D-6E8A-4147-A177-3AD203B41FA5}">
                      <a16:colId xmlns:a16="http://schemas.microsoft.com/office/drawing/2014/main" val="1793468179"/>
                    </a:ext>
                  </a:extLst>
                </a:gridCol>
                <a:gridCol w="3266069">
                  <a:extLst>
                    <a:ext uri="{9D8B030D-6E8A-4147-A177-3AD203B41FA5}">
                      <a16:colId xmlns:a16="http://schemas.microsoft.com/office/drawing/2014/main" val="2665133641"/>
                    </a:ext>
                  </a:extLst>
                </a:gridCol>
              </a:tblGrid>
              <a:tr h="3404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50">
                          <a:effectLst/>
                        </a:rPr>
                        <a:t> 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사용자 정의 쿠키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50">
                          <a:effectLst/>
                        </a:rPr>
                        <a:t>WAS</a:t>
                      </a:r>
                      <a:r>
                        <a:rPr lang="ko-KR" sz="1600" kern="50">
                          <a:effectLst/>
                        </a:rPr>
                        <a:t>에서 발행하는 쿠키</a:t>
                      </a:r>
                      <a:r>
                        <a:rPr lang="en-US" sz="1600" kern="50">
                          <a:effectLst/>
                        </a:rPr>
                        <a:t>(</a:t>
                      </a:r>
                      <a:r>
                        <a:rPr lang="ko-KR" sz="1600" kern="50">
                          <a:effectLst/>
                        </a:rPr>
                        <a:t>세션 쿠키</a:t>
                      </a:r>
                      <a:r>
                        <a:rPr lang="en-US" sz="1600" kern="50">
                          <a:effectLst/>
                        </a:rPr>
                        <a:t>)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071284"/>
                  </a:ext>
                </a:extLst>
              </a:tr>
              <a:tr h="731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생성 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개발자가 직접 </a:t>
                      </a:r>
                      <a:r>
                        <a:rPr lang="en-US" sz="1600" kern="50">
                          <a:effectLst/>
                        </a:rPr>
                        <a:t>newCookie( )</a:t>
                      </a:r>
                      <a:r>
                        <a:rPr lang="ko-KR" sz="1600" kern="50">
                          <a:effectLst/>
                        </a:rPr>
                        <a:t>로 생성</a:t>
                      </a:r>
                      <a:endParaRPr lang="ko-KR" sz="20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경로도 지정 가능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자동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923364"/>
                  </a:ext>
                </a:extLst>
              </a:tr>
              <a:tr h="731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전송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반드시 </a:t>
                      </a:r>
                      <a:r>
                        <a:rPr lang="en-US" sz="1600" kern="50">
                          <a:effectLst/>
                        </a:rPr>
                        <a:t>HttpServletResponse</a:t>
                      </a:r>
                      <a:r>
                        <a:rPr lang="ko-KR" sz="1600" kern="50">
                          <a:effectLst/>
                        </a:rPr>
                        <a:t>에 </a:t>
                      </a:r>
                      <a:r>
                        <a:rPr lang="en-US" sz="1600" kern="50">
                          <a:effectLst/>
                        </a:rPr>
                        <a:t>addCookie()</a:t>
                      </a:r>
                      <a:r>
                        <a:rPr lang="ko-KR" sz="1600" kern="50">
                          <a:effectLst/>
                        </a:rPr>
                        <a:t>를 통해야만 전송 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50">
                          <a:effectLst/>
                        </a:rPr>
                        <a:t> 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250004"/>
                  </a:ext>
                </a:extLst>
              </a:tr>
              <a:tr h="3404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유효기간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쿠키 생성시에 초단위로 지정할 수 있음 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지정불가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761815"/>
                  </a:ext>
                </a:extLst>
              </a:tr>
              <a:tr h="7313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브라우저의 보관방식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유효기간이 없는 경우에는 메모리상에만 보관 </a:t>
                      </a:r>
                      <a:endParaRPr lang="ko-KR" sz="20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유효기간이 있는 경우에는 파일이나 기타 방식으로 보관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메모리상에만 보관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037762"/>
                  </a:ext>
                </a:extLst>
              </a:tr>
              <a:tr h="3404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600" kern="50">
                          <a:effectLst/>
                        </a:rPr>
                        <a:t>쿠키의 크기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50">
                          <a:effectLst/>
                        </a:rPr>
                        <a:t>4kb 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kern="50">
                          <a:effectLst/>
                        </a:rPr>
                        <a:t>4kb</a:t>
                      </a:r>
                      <a:endParaRPr lang="ko-KR" sz="20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33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18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D6BB-5D3C-1C29-1C84-FFA4DBE6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쿠키를 사용하는 경우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3069-3272-7488-4A0A-705E629C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세션은 서버에서 데이터를 보관하기 때문에 좀 더 안전하다는 인식 </a:t>
            </a:r>
            <a:endParaRPr lang="en-US" altLang="ko-KR"/>
          </a:p>
          <a:p>
            <a:r>
              <a:rPr lang="ko-KR" altLang="en-US"/>
              <a:t>쿠키의 경우 매번 브라우저와 서버사이를 오고가는 방식이므로 상대적으로 중요도가 떨어지는 경우에 사용</a:t>
            </a:r>
            <a:endParaRPr lang="en-US" altLang="ko-KR"/>
          </a:p>
          <a:p>
            <a:r>
              <a:rPr lang="ko-KR" altLang="en-US"/>
              <a:t>대표적인 사용처 </a:t>
            </a:r>
            <a:endParaRPr lang="en-US" altLang="ko-KR"/>
          </a:p>
          <a:p>
            <a:pPr lvl="1"/>
            <a:r>
              <a:rPr lang="ko-KR" altLang="en-US"/>
              <a:t>오늘 본 상품</a:t>
            </a:r>
            <a:r>
              <a:rPr lang="en-US" altLang="ko-KR"/>
              <a:t>(</a:t>
            </a:r>
            <a:r>
              <a:rPr lang="ko-KR" altLang="en-US"/>
              <a:t>조회목록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오늘 하루 이창 열지 않기 </a:t>
            </a:r>
            <a:endParaRPr lang="en-US" altLang="ko-KR"/>
          </a:p>
          <a:p>
            <a:r>
              <a:rPr lang="ko-KR" altLang="en-US"/>
              <a:t>모바일 시대가 되면서 쿠키의 활용 증가 </a:t>
            </a:r>
            <a:endParaRPr lang="en-US" altLang="ko-KR"/>
          </a:p>
          <a:p>
            <a:pPr lvl="1"/>
            <a:r>
              <a:rPr lang="ko-KR" altLang="en-US"/>
              <a:t>사용자의 입력이 불편한 문제 </a:t>
            </a:r>
            <a:r>
              <a:rPr lang="en-US" altLang="ko-KR"/>
              <a:t>– </a:t>
            </a:r>
            <a:r>
              <a:rPr lang="ko-KR" altLang="en-US"/>
              <a:t>로그인 기억하기</a:t>
            </a:r>
            <a:r>
              <a:rPr lang="en-US" altLang="ko-KR"/>
              <a:t>(remember-me)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9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80108-3755-AC53-697D-DF9142B0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쿠키와 세션을 같이 활용하기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6989A-855F-859D-8732-8655EB86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로그인 처리시에 세션내에 로그인 정보가 있는지 확인하고 </a:t>
            </a:r>
            <a:endParaRPr lang="en-US" altLang="ko-KR"/>
          </a:p>
          <a:p>
            <a:r>
              <a:rPr lang="ko-KR" altLang="en-US"/>
              <a:t>없는 경우 로그인 관련 쿠키가 있는지 조사 </a:t>
            </a:r>
            <a:endParaRPr lang="en-US" altLang="ko-KR"/>
          </a:p>
          <a:p>
            <a:r>
              <a:rPr lang="ko-KR" altLang="en-US"/>
              <a:t>쿠키가 존재하는 경우 이를 이용해서 다시 세션에 사용자의 정보를 추가하는 방식 </a:t>
            </a:r>
          </a:p>
        </p:txBody>
      </p:sp>
    </p:spTree>
    <p:extLst>
      <p:ext uri="{BB962C8B-B14F-4D97-AF65-F5344CB8AC3E}">
        <p14:creationId xmlns:p14="http://schemas.microsoft.com/office/powerpoint/2010/main" val="355174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D6DC18-06E2-A10A-686E-53599AEB621A}"/>
              </a:ext>
            </a:extLst>
          </p:cNvPr>
          <p:cNvSpPr txBox="1"/>
          <p:nvPr/>
        </p:nvSpPr>
        <p:spPr>
          <a:xfrm>
            <a:off x="177800" y="203200"/>
            <a:ext cx="771557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HttpSession session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req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.getSession();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if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(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session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.getAttribute(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"loginInfo"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 ==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null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){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</a:t>
            </a:r>
            <a:r>
              <a:rPr lang="en-US" altLang="ko-KR" sz="12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//</a:t>
            </a:r>
            <a:r>
              <a:rPr lang="ko-KR" altLang="ko-KR" sz="12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쿠키를</a:t>
            </a:r>
            <a:r>
              <a:rPr lang="ko-KR" altLang="ko-KR" sz="12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체크</a:t>
            </a:r>
            <a:br>
              <a:rPr lang="en-US" altLang="ko-KR" sz="12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Cookie cookie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 findCookie(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req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.getCookies(),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"remember-me"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if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(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cookie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!=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null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){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</a:t>
            </a:r>
            <a:r>
              <a:rPr lang="en-US" altLang="ko-KR" sz="1200" i="1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log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.info(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"cookie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는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존재하는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상황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String uuid 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cookie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.getValue();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try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{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   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MemberDTO memberDTO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MemberService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</a:t>
            </a:r>
            <a:r>
              <a:rPr lang="en-US" altLang="ko-KR" sz="1200" i="1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INSTANCE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.getByUUID(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uuid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    </a:t>
            </a:r>
            <a:r>
              <a:rPr lang="en-US" altLang="ko-KR" sz="1200" i="1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log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.info(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쿠키의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값으로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조회한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사용자</a:t>
            </a:r>
            <a:r>
              <a:rPr lang="ko-KR" altLang="ko-KR" sz="1200" kern="50">
                <a:solidFill>
                  <a:srgbClr val="067D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  <a:cs typeface="Courier New" panose="02070309020205020404" pitchFamily="49" charset="0"/>
              </a:rPr>
              <a:t>정보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"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+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memberDTO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   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session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.setAttribute(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"loginInfo"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memberDTO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}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catch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(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Exception 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e) {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    e.printStackTrace();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}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chain.doFilter(request, response);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   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return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}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</a:t>
            </a:r>
            <a:r>
              <a:rPr lang="en-US" altLang="ko-KR" sz="12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resp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.sendRedirect(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"/login"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);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    </a:t>
            </a:r>
            <a:r>
              <a:rPr lang="en-US" altLang="ko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return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;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}</a:t>
            </a:r>
            <a:b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706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C2428C-213B-06C4-EFFE-BBF7F30CB7C8}"/>
              </a:ext>
            </a:extLst>
          </p:cNvPr>
          <p:cNvSpPr txBox="1"/>
          <p:nvPr/>
        </p:nvSpPr>
        <p:spPr>
          <a:xfrm>
            <a:off x="84666" y="96334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세션과 쿠키에 양쪽 모두 로그인 정보가 없는 경우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8773B-936E-B5FB-C3C9-1D9933B3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8" y="586634"/>
            <a:ext cx="5731510" cy="1434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A1D6-ECC4-5020-883E-C368C48703C8}"/>
              </a:ext>
            </a:extLst>
          </p:cNvPr>
          <p:cNvSpPr txBox="1"/>
          <p:nvPr/>
        </p:nvSpPr>
        <p:spPr>
          <a:xfrm>
            <a:off x="84666" y="2272268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세션에만 정보가 있고 쿠키가 없는 경우 </a:t>
            </a:r>
            <a:r>
              <a:rPr lang="en-US" altLang="ko-KR"/>
              <a:t>-&gt; </a:t>
            </a:r>
            <a:r>
              <a:rPr lang="ko-KR" altLang="en-US"/>
              <a:t>로그인 성공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E2E6F-FE94-835F-F877-8911BBC9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31" y="3290702"/>
            <a:ext cx="3813810" cy="325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6DD75-4BBD-881E-9B5D-7D0026D0A6C1}"/>
              </a:ext>
            </a:extLst>
          </p:cNvPr>
          <p:cNvSpPr txBox="1"/>
          <p:nvPr/>
        </p:nvSpPr>
        <p:spPr>
          <a:xfrm>
            <a:off x="84666" y="2708103"/>
            <a:ext cx="602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세션에만 정보가 없고 쿠키가 있는 경우 </a:t>
            </a:r>
            <a:r>
              <a:rPr lang="en-US" altLang="ko-KR"/>
              <a:t>-&gt; </a:t>
            </a:r>
            <a:r>
              <a:rPr lang="ko-KR" altLang="en-US"/>
              <a:t>로그인 성공 </a:t>
            </a:r>
          </a:p>
        </p:txBody>
      </p:sp>
    </p:spTree>
    <p:extLst>
      <p:ext uri="{BB962C8B-B14F-4D97-AF65-F5344CB8AC3E}">
        <p14:creationId xmlns:p14="http://schemas.microsoft.com/office/powerpoint/2010/main" val="106611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683B-962F-96AA-478D-D1D245E4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리스너</a:t>
            </a:r>
            <a:r>
              <a:rPr lang="en-US" altLang="ko-KR"/>
              <a:t>(Listener)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69A38-0038-7394-1B70-6F1F1503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특정한 정보</a:t>
            </a:r>
            <a:r>
              <a:rPr lang="en-US" altLang="ko-KR"/>
              <a:t>(event)</a:t>
            </a:r>
            <a:r>
              <a:rPr lang="ko-KR" altLang="en-US"/>
              <a:t>가 발생하면 이를 처리하는 객체를 </a:t>
            </a:r>
            <a:r>
              <a:rPr lang="en-US" altLang="ko-KR"/>
              <a:t>‘</a:t>
            </a:r>
            <a:r>
              <a:rPr lang="ko-KR" altLang="en-US"/>
              <a:t>리스너</a:t>
            </a:r>
            <a:r>
              <a:rPr lang="en-US" altLang="ko-KR"/>
              <a:t>(Listener)’</a:t>
            </a:r>
            <a:r>
              <a:rPr lang="ko-KR" altLang="en-US"/>
              <a:t>라고 함 </a:t>
            </a:r>
            <a:endParaRPr lang="en-US" altLang="ko-KR"/>
          </a:p>
          <a:p>
            <a:r>
              <a:rPr lang="en-US" altLang="ko-KR"/>
              <a:t>Servlet API</a:t>
            </a:r>
            <a:r>
              <a:rPr lang="ko-KR" altLang="en-US"/>
              <a:t>에는 다양한 종류의 리스너가 존재</a:t>
            </a:r>
            <a:endParaRPr lang="en-US" altLang="ko-KR"/>
          </a:p>
          <a:p>
            <a:pPr lvl="1"/>
            <a:r>
              <a:rPr lang="en-US" altLang="ko-KR"/>
              <a:t>ServletContext </a:t>
            </a:r>
            <a:r>
              <a:rPr lang="ko-KR" altLang="en-US"/>
              <a:t>관련</a:t>
            </a:r>
            <a:endParaRPr lang="en-US" altLang="ko-KR"/>
          </a:p>
          <a:p>
            <a:pPr lvl="1"/>
            <a:r>
              <a:rPr lang="en-US" altLang="ko-KR"/>
              <a:t>HttpSession</a:t>
            </a:r>
            <a:r>
              <a:rPr lang="ko-KR" altLang="en-US"/>
              <a:t>관련 </a:t>
            </a:r>
            <a:endParaRPr lang="en-US" altLang="ko-KR"/>
          </a:p>
          <a:p>
            <a:pPr lvl="1"/>
            <a:r>
              <a:rPr lang="en-US" altLang="ko-KR"/>
              <a:t>HttpServletRequest</a:t>
            </a:r>
            <a:r>
              <a:rPr lang="ko-KR" altLang="en-US"/>
              <a:t>관련 </a:t>
            </a:r>
          </a:p>
        </p:txBody>
      </p:sp>
    </p:spTree>
    <p:extLst>
      <p:ext uri="{BB962C8B-B14F-4D97-AF65-F5344CB8AC3E}">
        <p14:creationId xmlns:p14="http://schemas.microsoft.com/office/powerpoint/2010/main" val="19060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0BF8-EEAA-55E6-50F1-CB32AE05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무상태와 세션트랙킹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4BBD5-887E-2FB8-2FFC-7B9D5E12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웹은 기본적으로 상태를 유지하지 않는다</a:t>
            </a:r>
            <a:r>
              <a:rPr lang="en-US" altLang="ko-KR"/>
              <a:t>(stateless)</a:t>
            </a:r>
          </a:p>
          <a:p>
            <a:r>
              <a:rPr lang="ko-KR" altLang="en-US"/>
              <a:t>지난번 서버에 방문한 사용자를 어떻게 추적할 것인가</a:t>
            </a:r>
            <a:r>
              <a:rPr lang="en-US" altLang="ko-KR"/>
              <a:t>? – </a:t>
            </a:r>
            <a:r>
              <a:rPr lang="ko-KR" altLang="en-US"/>
              <a:t>세션 트랙킹 </a:t>
            </a:r>
            <a:endParaRPr lang="en-US" altLang="ko-KR"/>
          </a:p>
          <a:p>
            <a:pPr lvl="1"/>
            <a:r>
              <a:rPr lang="ko-KR" altLang="en-US"/>
              <a:t>서버에서 정보를 보관하는 방식 </a:t>
            </a:r>
            <a:r>
              <a:rPr lang="en-US" altLang="ko-KR"/>
              <a:t>– </a:t>
            </a:r>
            <a:r>
              <a:rPr lang="ko-KR" altLang="en-US"/>
              <a:t>세션</a:t>
            </a:r>
            <a:r>
              <a:rPr lang="en-US" altLang="ko-KR"/>
              <a:t>(Session)</a:t>
            </a:r>
          </a:p>
          <a:p>
            <a:pPr lvl="1"/>
            <a:r>
              <a:rPr lang="ko-KR" altLang="en-US"/>
              <a:t>브라우저에서 정보를 보관하는 방식 </a:t>
            </a:r>
            <a:r>
              <a:rPr lang="en-US" altLang="ko-KR"/>
              <a:t>– </a:t>
            </a:r>
            <a:r>
              <a:rPr lang="ko-KR" altLang="en-US"/>
              <a:t>쿠키</a:t>
            </a:r>
            <a:r>
              <a:rPr lang="en-US" altLang="ko-KR"/>
              <a:t>(Cookie)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35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3C39-E35C-538C-8E74-537B60FA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ServletContextListener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4AB85-148D-849F-11C7-00178E56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ServletContext</a:t>
            </a:r>
            <a:r>
              <a:rPr lang="ko-KR" altLang="en-US"/>
              <a:t>가 현재 실행되는 웹 애플리케이션을 의미하므로 현재 프로젝트의 실행</a:t>
            </a:r>
            <a:r>
              <a:rPr lang="en-US" altLang="ko-KR"/>
              <a:t>/</a:t>
            </a:r>
            <a:r>
              <a:rPr lang="ko-KR" altLang="en-US"/>
              <a:t>종료를 감지하고 특정 작업을 수행하는 용도로 사용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F8472-46BD-7C34-68D1-F8A61BF2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610504"/>
            <a:ext cx="2517352" cy="17904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43E7647-5CE6-062B-5C8B-F8F8BDC4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942" y="1954149"/>
            <a:ext cx="6527800" cy="48936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org.zerock.w2.listener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lombok.extern.log4j.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Log4j2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javax.servlet.ServletContextEvent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javax.servlet.ServletContextListener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WebListener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@WebListener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W2AppListener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ServletContextListener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contextInitialized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ServletContextEvent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"----------init---------------------------"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"----------init---------------------------"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"----------init---------------------------"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contextDestroyed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ServletContextEvent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"----------destroy---------------------------"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"----------destroy---------------------------"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.info(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"----------destroy---------------------------"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9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0667-570D-7C4F-E329-A5C2ECAD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ServletContext</a:t>
            </a:r>
            <a:r>
              <a:rPr lang="ko-KR" altLang="en-US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A650-FF52-44AB-A37C-88806FA0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ServletContext</a:t>
            </a:r>
            <a:r>
              <a:rPr lang="ko-KR" altLang="en-US"/>
              <a:t>의 </a:t>
            </a:r>
            <a:r>
              <a:rPr lang="en-US" altLang="ko-KR"/>
              <a:t>setAttribute( )</a:t>
            </a:r>
            <a:r>
              <a:rPr lang="ko-KR" altLang="en-US"/>
              <a:t>를 이용해서 현재 웹 애플리케이션내에 공유되는 객체를 지정할 수 있음 </a:t>
            </a:r>
            <a:endParaRPr lang="en-US" altLang="ko-KR"/>
          </a:p>
          <a:p>
            <a:r>
              <a:rPr lang="en-US" altLang="ko-KR"/>
              <a:t>EL</a:t>
            </a:r>
            <a:r>
              <a:rPr lang="ko-KR" altLang="en-US"/>
              <a:t>에서는 별도의 처리없이 사용가능</a:t>
            </a:r>
            <a:r>
              <a:rPr lang="en-US" altLang="ko-KR"/>
              <a:t>. EL</a:t>
            </a:r>
            <a:r>
              <a:rPr lang="ko-KR" altLang="en-US"/>
              <a:t>의 경우 단계별 객체 검색 </a:t>
            </a:r>
            <a:endParaRPr lang="en-US" altLang="ko-KR"/>
          </a:p>
          <a:p>
            <a:pPr lvl="1"/>
            <a:r>
              <a:rPr lang="en-US" altLang="ko-KR"/>
              <a:t>page</a:t>
            </a:r>
          </a:p>
          <a:p>
            <a:pPr lvl="1"/>
            <a:r>
              <a:rPr lang="en-US" altLang="ko-KR"/>
              <a:t>request</a:t>
            </a:r>
          </a:p>
          <a:p>
            <a:pPr lvl="1"/>
            <a:r>
              <a:rPr lang="en-US" altLang="ko-KR"/>
              <a:t>session</a:t>
            </a:r>
          </a:p>
          <a:p>
            <a:pPr lvl="1"/>
            <a:r>
              <a:rPr lang="en-US" altLang="ko-KR"/>
              <a:t>application 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2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5B5EB-CA22-C2A0-648A-351339E9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 관련 리스너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D7150-03AC-25ED-F81B-E83D61E5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HttpSessionListener/HttpSessionAttributeListener</a:t>
            </a:r>
          </a:p>
          <a:p>
            <a:r>
              <a:rPr lang="en-US" altLang="ko-KR"/>
              <a:t>HttpSession </a:t>
            </a:r>
            <a:r>
              <a:rPr lang="ko-KR" altLang="en-US"/>
              <a:t>객체의 라이프사이클 혹은 </a:t>
            </a:r>
            <a:r>
              <a:rPr lang="en-US" altLang="ko-KR"/>
              <a:t>setAttribute( ), removeAttribute( ) </a:t>
            </a:r>
            <a:r>
              <a:rPr lang="ko-KR" altLang="en-US"/>
              <a:t>등의 상태 변경을 감지 </a:t>
            </a:r>
            <a:endParaRPr lang="en-US" altLang="ko-KR"/>
          </a:p>
          <a:p>
            <a:r>
              <a:rPr lang="ko-KR" altLang="en-US"/>
              <a:t>활용 용도 </a:t>
            </a:r>
            <a:endParaRPr lang="en-US" altLang="ko-KR"/>
          </a:p>
          <a:p>
            <a:pPr lvl="1"/>
            <a:r>
              <a:rPr lang="ko-KR" altLang="en-US"/>
              <a:t>로그인</a:t>
            </a:r>
            <a:r>
              <a:rPr lang="en-US" altLang="ko-KR"/>
              <a:t>/</a:t>
            </a:r>
            <a:r>
              <a:rPr lang="ko-KR" altLang="en-US"/>
              <a:t>아웃 시점 기록</a:t>
            </a:r>
            <a:endParaRPr lang="en-US" altLang="ko-KR"/>
          </a:p>
          <a:p>
            <a:pPr lvl="1"/>
            <a:r>
              <a:rPr lang="ko-KR" altLang="en-US"/>
              <a:t>사용자 접속 기록  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B70C0-3545-B3BB-1F08-43A9ADD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</a:t>
            </a:r>
            <a:r>
              <a:rPr lang="en-US" altLang="ko-KR"/>
              <a:t>(Cookie)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E4B77-D859-3E00-178F-C9F20025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브라우저와 서버사이에서 주고 받는 작은 문자열 </a:t>
            </a:r>
            <a:endParaRPr lang="en-US" altLang="ko-KR"/>
          </a:p>
          <a:p>
            <a:r>
              <a:rPr lang="ko-KR" altLang="en-US"/>
              <a:t>특정 서버에서 발행한 쿠키는 지정된 경로에 다시 접근할 때 반드시 전송하도록 규정</a:t>
            </a:r>
            <a:endParaRPr lang="en-US" altLang="ko-KR"/>
          </a:p>
          <a:p>
            <a:r>
              <a:rPr lang="en-US" altLang="ko-KR"/>
              <a:t>Http</a:t>
            </a:r>
            <a:r>
              <a:rPr lang="ko-KR" altLang="en-US"/>
              <a:t> 응답 헤더중 </a:t>
            </a:r>
            <a:r>
              <a:rPr lang="en-US" altLang="ko-KR"/>
              <a:t>‘Set-Cookie’ </a:t>
            </a:r>
          </a:p>
          <a:p>
            <a:pPr lvl="1"/>
            <a:r>
              <a:rPr lang="ko-KR" altLang="en-US"/>
              <a:t>브라우저에서 쿠키를 보관하라고 지시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쿠키의 만료기간에 따라서 보관</a:t>
            </a:r>
            <a:endParaRPr lang="en-US" altLang="ko-KR"/>
          </a:p>
          <a:p>
            <a:pPr lvl="1"/>
            <a:r>
              <a:rPr lang="ko-KR" altLang="en-US"/>
              <a:t>만료 기간이 없는 경우</a:t>
            </a:r>
            <a:r>
              <a:rPr lang="en-US" altLang="ko-KR"/>
              <a:t> – </a:t>
            </a:r>
            <a:r>
              <a:rPr lang="ko-KR" altLang="en-US"/>
              <a:t>메모리상에서만 보관 </a:t>
            </a:r>
            <a:endParaRPr lang="en-US" altLang="ko-KR"/>
          </a:p>
          <a:p>
            <a:pPr lvl="1"/>
            <a:r>
              <a:rPr lang="ko-KR" altLang="en-US"/>
              <a:t>만료 기간이 있는 경우 </a:t>
            </a:r>
            <a:r>
              <a:rPr lang="en-US" altLang="ko-KR"/>
              <a:t>– </a:t>
            </a:r>
            <a:r>
              <a:rPr lang="ko-KR" altLang="en-US"/>
              <a:t>파일 형태로 보관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쿠키는 기본적으로 </a:t>
            </a:r>
            <a:r>
              <a:rPr lang="en-US" altLang="ko-KR"/>
              <a:t>‘</a:t>
            </a:r>
            <a:r>
              <a:rPr lang="ko-KR" altLang="en-US"/>
              <a:t>이름</a:t>
            </a:r>
            <a:r>
              <a:rPr lang="en-US" altLang="ko-KR"/>
              <a:t>’</a:t>
            </a:r>
            <a:r>
              <a:rPr lang="ko-KR" altLang="en-US"/>
              <a:t>과</a:t>
            </a:r>
            <a:r>
              <a:rPr lang="en-US" altLang="ko-KR"/>
              <a:t> ‘</a:t>
            </a:r>
            <a:r>
              <a:rPr lang="ko-KR" altLang="en-US"/>
              <a:t>값</a:t>
            </a:r>
            <a:r>
              <a:rPr lang="en-US" altLang="ko-KR"/>
              <a:t>’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구성 </a:t>
            </a:r>
            <a:endParaRPr lang="en-US" altLang="ko-KR"/>
          </a:p>
          <a:p>
            <a:pPr lvl="1"/>
            <a:r>
              <a:rPr lang="ko-KR" altLang="en-US"/>
              <a:t>추가적으로 만료기한</a:t>
            </a:r>
            <a:r>
              <a:rPr lang="en-US" altLang="ko-KR"/>
              <a:t>, </a:t>
            </a:r>
            <a:r>
              <a:rPr lang="ko-KR" altLang="en-US"/>
              <a:t>경로 등 설정 </a:t>
            </a:r>
            <a:endParaRPr lang="en-US" altLang="ko-KR"/>
          </a:p>
          <a:p>
            <a:pPr lvl="1"/>
            <a:r>
              <a:rPr lang="ko-KR" altLang="en-US"/>
              <a:t>한글을 그대로 값으로 사용할 수 없음</a:t>
            </a:r>
            <a:r>
              <a:rPr lang="en-US" altLang="ko-KR"/>
              <a:t>(URL</a:t>
            </a:r>
            <a:r>
              <a:rPr lang="ko-KR" altLang="en-US"/>
              <a:t>인코딩필요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70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0C683-2AEB-F38D-2F38-DBBAB92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쿠키를 생성하는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289C6-FDBF-C935-F0D5-9800026D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자동으로 발행되는 쿠키 </a:t>
            </a:r>
            <a:r>
              <a:rPr lang="en-US" altLang="ko-KR"/>
              <a:t>– </a:t>
            </a:r>
            <a:r>
              <a:rPr lang="ko-KR" altLang="en-US"/>
              <a:t>서버에서 지난번 방문 브라우저를 인식하기 위해서 생성되는 쿠키로 흔히 </a:t>
            </a:r>
            <a:r>
              <a:rPr lang="en-US" altLang="ko-KR"/>
              <a:t>‘</a:t>
            </a:r>
            <a:r>
              <a:rPr lang="ko-KR" altLang="en-US"/>
              <a:t>세션 쿠키</a:t>
            </a:r>
            <a:r>
              <a:rPr lang="en-US" altLang="ko-KR"/>
              <a:t>’</a:t>
            </a:r>
            <a:r>
              <a:rPr lang="ko-KR" altLang="en-US"/>
              <a:t>라고 함 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에서는 </a:t>
            </a:r>
            <a:r>
              <a:rPr lang="en-US" altLang="ko-KR"/>
              <a:t>‘JSESSIONID’</a:t>
            </a:r>
            <a:r>
              <a:rPr lang="ko-KR" altLang="en-US"/>
              <a:t>라는 이름으로 발행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개발자가 작성하는 쿠키 </a:t>
            </a:r>
            <a:r>
              <a:rPr lang="en-US" altLang="ko-KR"/>
              <a:t>– </a:t>
            </a:r>
            <a:r>
              <a:rPr lang="ko-KR" altLang="en-US"/>
              <a:t>직접 응답</a:t>
            </a:r>
            <a:r>
              <a:rPr lang="en-US" altLang="ko-KR"/>
              <a:t>(response)</a:t>
            </a:r>
            <a:r>
              <a:rPr lang="ko-KR" altLang="en-US"/>
              <a:t>에 포함시켜야 함 </a:t>
            </a:r>
            <a:endParaRPr lang="en-US" altLang="ko-KR"/>
          </a:p>
          <a:p>
            <a:pPr lvl="1"/>
            <a:r>
              <a:rPr lang="en-US" altLang="ko-KR"/>
              <a:t>response.addCookie(</a:t>
            </a:r>
            <a:r>
              <a:rPr lang="ko-KR" altLang="en-US"/>
              <a:t> </a:t>
            </a:r>
            <a:r>
              <a:rPr lang="en-US" altLang="ko-KR"/>
              <a:t>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6B107-BF9A-566F-9D04-5BCFA763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세션과 세션 유지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82C7D-87DE-70F4-E8B9-F5F3973C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</a:t>
            </a:r>
            <a:r>
              <a:rPr lang="ko-KR" altLang="en-US"/>
              <a:t>내 웹 프로젝트가 실행되면 </a:t>
            </a:r>
            <a:r>
              <a:rPr lang="en-US" altLang="ko-KR"/>
              <a:t>WAS</a:t>
            </a:r>
            <a:r>
              <a:rPr lang="ko-KR" altLang="en-US"/>
              <a:t>내 독립적인 메모리 공간이 만들어진다</a:t>
            </a:r>
            <a:r>
              <a:rPr lang="en-US" altLang="ko-KR"/>
              <a:t>. – ServletContext </a:t>
            </a:r>
            <a:r>
              <a:rPr lang="ko-KR" altLang="en-US"/>
              <a:t>혹은 </a:t>
            </a:r>
            <a:r>
              <a:rPr lang="en-US" altLang="ko-KR"/>
              <a:t>Application(JSP)</a:t>
            </a:r>
          </a:p>
          <a:p>
            <a:r>
              <a:rPr lang="en-US" altLang="ko-KR"/>
              <a:t>Web Application </a:t>
            </a:r>
            <a:r>
              <a:rPr lang="ko-KR" altLang="en-US"/>
              <a:t>공간에는 세션 컨텍스트</a:t>
            </a:r>
            <a:r>
              <a:rPr lang="en-US" altLang="ko-KR"/>
              <a:t>(Session Context)</a:t>
            </a:r>
            <a:r>
              <a:rPr lang="ko-KR" altLang="en-US"/>
              <a:t>라는 별도의 공간을 이용해서 </a:t>
            </a:r>
            <a:r>
              <a:rPr lang="en-US" altLang="ko-KR"/>
              <a:t>JSESSIONID</a:t>
            </a:r>
            <a:r>
              <a:rPr lang="ko-KR" altLang="en-US"/>
              <a:t>와 같은 쿠키를 관리하는데 이를 </a:t>
            </a:r>
            <a:r>
              <a:rPr lang="en-US" altLang="ko-KR"/>
              <a:t>‘</a:t>
            </a:r>
            <a:r>
              <a:rPr lang="ko-KR" altLang="en-US"/>
              <a:t>세션 저장소</a:t>
            </a:r>
            <a:r>
              <a:rPr lang="en-US" altLang="ko-KR"/>
              <a:t>‘</a:t>
            </a:r>
            <a:r>
              <a:rPr lang="ko-KR" altLang="en-US"/>
              <a:t>라고 한다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C8ECA-D96C-B2DD-7E97-3B75AD63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3632767"/>
            <a:ext cx="5343525" cy="2238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D83E7-8C1E-E2C6-93C3-434D1AC6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33" y="3632767"/>
            <a:ext cx="4255558" cy="22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847C8-C963-C4D4-A439-62AA2BBB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3"/>
            <a:ext cx="10515600" cy="6007630"/>
          </a:xfrm>
        </p:spPr>
        <p:txBody>
          <a:bodyPr/>
          <a:lstStyle/>
          <a:p>
            <a:r>
              <a:rPr lang="ko-KR" altLang="en-US"/>
              <a:t>세션 저장소는 기본적으로 키</a:t>
            </a:r>
            <a:r>
              <a:rPr lang="en-US" altLang="ko-KR"/>
              <a:t>(key)</a:t>
            </a:r>
            <a:r>
              <a:rPr lang="ko-KR" altLang="en-US"/>
              <a:t>와 값</a:t>
            </a:r>
            <a:r>
              <a:rPr lang="en-US" altLang="ko-KR"/>
              <a:t>(value)</a:t>
            </a:r>
            <a:r>
              <a:rPr lang="ko-KR" altLang="en-US"/>
              <a:t>의 구조로 이루어지며 맵</a:t>
            </a:r>
            <a:r>
              <a:rPr lang="en-US" altLang="ko-KR"/>
              <a:t>(map)</a:t>
            </a:r>
            <a:r>
              <a:rPr lang="ko-KR" altLang="en-US"/>
              <a:t> 구조로 생성 </a:t>
            </a:r>
            <a:endParaRPr lang="en-US" altLang="ko-KR"/>
          </a:p>
          <a:p>
            <a:r>
              <a:rPr lang="en-US" altLang="ko-KR"/>
              <a:t>JSESSIONID</a:t>
            </a:r>
            <a:r>
              <a:rPr lang="ko-KR" altLang="en-US"/>
              <a:t>가 키가 되고 이에 해당하는 별도의 저장구조가 생성된다</a:t>
            </a:r>
            <a:r>
              <a:rPr lang="en-US" altLang="ko-KR"/>
              <a:t>. </a:t>
            </a:r>
          </a:p>
          <a:p>
            <a:r>
              <a:rPr lang="en-US" altLang="ko-KR"/>
              <a:t>Servlet</a:t>
            </a:r>
            <a:r>
              <a:rPr lang="ko-KR" altLang="en-US"/>
              <a:t>에서는 </a:t>
            </a:r>
            <a:r>
              <a:rPr lang="en-US" altLang="ko-KR"/>
              <a:t>HttpSession API</a:t>
            </a:r>
            <a:r>
              <a:rPr lang="ko-KR" altLang="en-US"/>
              <a:t>를 이용해서 이를 접근할 수 있다</a:t>
            </a:r>
            <a:r>
              <a:rPr lang="en-US" altLang="ko-KR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203D1-5E9D-7260-1462-2FBC29F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2984163"/>
            <a:ext cx="7314142" cy="23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3EF5-18CB-7BC3-1740-82378528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여부의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7B05A-59E3-1868-04C4-3A8721A0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요청에서 전송한 </a:t>
            </a:r>
            <a:r>
              <a:rPr lang="en-US" altLang="ko-KR"/>
              <a:t>JSESSIONID</a:t>
            </a:r>
            <a:r>
              <a:rPr lang="ko-KR" altLang="en-US"/>
              <a:t>값을 가지고 세션 저장소내 공간을 조회해서 특정한 이름과 값이 있는 데이터가 있는지를 확인</a:t>
            </a:r>
            <a:endParaRPr lang="en-US" altLang="ko-KR"/>
          </a:p>
          <a:p>
            <a:r>
              <a:rPr lang="ko-KR" altLang="en-US"/>
              <a:t>존재하는 경우에는 로그인한 사용자로 판단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495DE-544E-98CA-F8F5-6EDD5CE2F6ED}"/>
              </a:ext>
            </a:extLst>
          </p:cNvPr>
          <p:cNvSpPr/>
          <p:nvPr/>
        </p:nvSpPr>
        <p:spPr>
          <a:xfrm>
            <a:off x="920214" y="3239557"/>
            <a:ext cx="3657600" cy="1433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9318A-55B2-F5F6-5BAA-C4DD12E8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2" y="3510720"/>
            <a:ext cx="1809750" cy="93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F4077-3DCE-70FC-AF73-758CB6D1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46" y="3063045"/>
            <a:ext cx="4733925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2BA5E-3432-8F06-E06A-9E460EB4D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46" y="4576540"/>
            <a:ext cx="4733925" cy="581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152FCC-CFD8-F0E2-ED94-4CA85EE4C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146" y="5514610"/>
            <a:ext cx="4733925" cy="438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B3F51C9-E02F-7E6F-2001-6E8B5F8623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80524" y="3596445"/>
            <a:ext cx="2905622" cy="12700"/>
          </a:xfrm>
          <a:prstGeom prst="curved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03FDCD8-00EB-5144-E6FE-32B86298DEB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95096" y="3953490"/>
            <a:ext cx="2891050" cy="913563"/>
          </a:xfrm>
          <a:prstGeom prst="curved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A2D0374-DDA2-7B2A-4AF3-56581DDC99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95096" y="4263622"/>
            <a:ext cx="2891050" cy="1470063"/>
          </a:xfrm>
          <a:prstGeom prst="curved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7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B0C74-582D-D88D-CFA1-B0CF6A3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HttpServletRequest</a:t>
            </a:r>
            <a:r>
              <a:rPr lang="ko-KR" altLang="en-US"/>
              <a:t>의 </a:t>
            </a:r>
            <a:r>
              <a:rPr lang="en-US" altLang="ko-KR"/>
              <a:t>getSession(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6DF07-7369-AC15-AD49-66CC191D1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요청시 모든 정보는 </a:t>
            </a:r>
            <a:r>
              <a:rPr lang="en-US" altLang="ko-KR"/>
              <a:t>HttpServletRequest</a:t>
            </a:r>
            <a:r>
              <a:rPr lang="ko-KR" altLang="en-US"/>
              <a:t>를 통해서 접근하고 </a:t>
            </a:r>
            <a:r>
              <a:rPr lang="en-US" altLang="ko-KR"/>
              <a:t>getSession( )</a:t>
            </a:r>
            <a:r>
              <a:rPr lang="ko-KR" altLang="en-US"/>
              <a:t>을 이용해서 </a:t>
            </a:r>
            <a:r>
              <a:rPr lang="en-US" altLang="ko-KR"/>
              <a:t>HttpSession </a:t>
            </a:r>
            <a:r>
              <a:rPr lang="ko-KR" altLang="en-US"/>
              <a:t>객체에 접근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getSession( )</a:t>
            </a:r>
            <a:r>
              <a:rPr lang="ko-KR" altLang="en-US"/>
              <a:t>호출시 </a:t>
            </a:r>
            <a:r>
              <a:rPr lang="en-US" altLang="ko-KR"/>
              <a:t>JSESSIONID</a:t>
            </a:r>
            <a:r>
              <a:rPr lang="ko-KR" altLang="en-US"/>
              <a:t>가 없는 경우에는 새로운 공간을 생성하고 이에 대한 참조를 </a:t>
            </a:r>
            <a:r>
              <a:rPr lang="en-US" altLang="ko-KR"/>
              <a:t>HttpSession</a:t>
            </a:r>
            <a:r>
              <a:rPr lang="ko-KR" altLang="en-US"/>
              <a:t>으로 반환 </a:t>
            </a:r>
            <a:endParaRPr lang="en-US" altLang="ko-KR"/>
          </a:p>
          <a:p>
            <a:pPr lvl="1"/>
            <a:r>
              <a:rPr lang="en-US" altLang="ko-KR"/>
              <a:t>isNew( )</a:t>
            </a:r>
            <a:r>
              <a:rPr lang="ko-KR" altLang="en-US"/>
              <a:t>를 이용해서 새로 생성된 여부를 확인할 수 있음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JSESSIONID</a:t>
            </a:r>
            <a:r>
              <a:rPr lang="ko-KR" altLang="en-US"/>
              <a:t>가 있는 경우에는 해당 공간에 대한 접근이 가능하도록 </a:t>
            </a:r>
            <a:r>
              <a:rPr lang="en-US" altLang="ko-KR"/>
              <a:t>HttpSession</a:t>
            </a:r>
            <a:r>
              <a:rPr lang="ko-KR" altLang="en-US"/>
              <a:t>으로 반환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3247</Words>
  <Application>Microsoft Office PowerPoint</Application>
  <PresentationFormat>와이드스크린</PresentationFormat>
  <Paragraphs>164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나눔명조</vt:lpstr>
      <vt:lpstr>맑은 고딕</vt:lpstr>
      <vt:lpstr>Arial</vt:lpstr>
      <vt:lpstr>Courier New</vt:lpstr>
      <vt:lpstr>Office 테마</vt:lpstr>
      <vt:lpstr>PART3 –셰션/쿠키/필터/리스너</vt:lpstr>
      <vt:lpstr>학습 목표 </vt:lpstr>
      <vt:lpstr>무상태와 세션트랙킹</vt:lpstr>
      <vt:lpstr>쿠키(Cookie)</vt:lpstr>
      <vt:lpstr>쿠키를 생성하는 방법</vt:lpstr>
      <vt:lpstr>세션과 세션 유지 </vt:lpstr>
      <vt:lpstr>PowerPoint 프레젠테이션</vt:lpstr>
      <vt:lpstr>로그인 여부의 판단</vt:lpstr>
      <vt:lpstr>HttpServletRequest의 getSession( )</vt:lpstr>
      <vt:lpstr>세션을 이용한 로그인 체크 </vt:lpstr>
      <vt:lpstr>로그인 체크 </vt:lpstr>
      <vt:lpstr>로그인 처리 </vt:lpstr>
      <vt:lpstr>PowerPoint 프레젠테이션</vt:lpstr>
      <vt:lpstr>필터를 이용한 로그인 체크 </vt:lpstr>
      <vt:lpstr>PowerPoint 프레젠테이션</vt:lpstr>
      <vt:lpstr>로그인 처리 필터 </vt:lpstr>
      <vt:lpstr>UTF-8필터 </vt:lpstr>
      <vt:lpstr>세션을 이용하는 로그아웃 처리 </vt:lpstr>
      <vt:lpstr>데이터베이스내 회원 정보와 연동-DB</vt:lpstr>
      <vt:lpstr>MemberVO,MemberDAO</vt:lpstr>
      <vt:lpstr>MemberDTO, MemberService</vt:lpstr>
      <vt:lpstr>컨트롤러와 서비스 연동 </vt:lpstr>
      <vt:lpstr>사용자 정의 쿠키 </vt:lpstr>
      <vt:lpstr>쿠키와 세션의 비교 </vt:lpstr>
      <vt:lpstr>쿠키를 사용하는 경우 </vt:lpstr>
      <vt:lpstr>쿠키와 세션을 같이 활용하기 </vt:lpstr>
      <vt:lpstr>PowerPoint 프레젠테이션</vt:lpstr>
      <vt:lpstr>PowerPoint 프레젠테이션</vt:lpstr>
      <vt:lpstr>리스너(Listener)</vt:lpstr>
      <vt:lpstr>ServletContextListener</vt:lpstr>
      <vt:lpstr>ServletContext의 활용</vt:lpstr>
      <vt:lpstr>세션 관련 리스너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23</cp:revision>
  <dcterms:created xsi:type="dcterms:W3CDTF">2022-06-30T08:46:31Z</dcterms:created>
  <dcterms:modified xsi:type="dcterms:W3CDTF">2022-08-22T15:32:31Z</dcterms:modified>
</cp:coreProperties>
</file>