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89" r:id="rId35"/>
    <p:sldId id="292" r:id="rId36"/>
    <p:sldId id="293" r:id="rId37"/>
    <p:sldId id="294" r:id="rId38"/>
    <p:sldId id="296" r:id="rId39"/>
    <p:sldId id="297" r:id="rId40"/>
    <p:sldId id="298" r:id="rId41"/>
    <p:sldId id="299" r:id="rId42"/>
    <p:sldId id="300" r:id="rId43"/>
    <p:sldId id="315" r:id="rId44"/>
    <p:sldId id="301" r:id="rId45"/>
    <p:sldId id="302" r:id="rId46"/>
    <p:sldId id="303" r:id="rId47"/>
    <p:sldId id="304" r:id="rId48"/>
    <p:sldId id="305" r:id="rId49"/>
    <p:sldId id="306" r:id="rId50"/>
    <p:sldId id="295" r:id="rId51"/>
    <p:sldId id="290" r:id="rId52"/>
    <p:sldId id="291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1"/>
    <p:restoredTop sz="94725"/>
  </p:normalViewPr>
  <p:slideViewPr>
    <p:cSldViewPr snapToGrid="0">
      <p:cViewPr varScale="1">
        <p:scale>
          <a:sx n="142" d="100"/>
          <a:sy n="142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65EED60E-3BE6-0D42-80CE-E8CD2DD9D634}"/>
    <pc:docChg chg="undo custSel addSld delSld modSld sldOrd modMainMaster">
      <pc:chgData name="Kang Wallter" userId="d5c269cbe9dbe8bc" providerId="LiveId" clId="{65EED60E-3BE6-0D42-80CE-E8CD2DD9D634}" dt="2022-08-26T02:34:07.997" v="19073" actId="2696"/>
      <pc:docMkLst>
        <pc:docMk/>
      </pc:docMkLst>
      <pc:sldChg chg="addSp delSp modSp mod">
        <pc:chgData name="Kang Wallter" userId="d5c269cbe9dbe8bc" providerId="LiveId" clId="{65EED60E-3BE6-0D42-80CE-E8CD2DD9D634}" dt="2022-08-23T23:41:31.169" v="8668"/>
        <pc:sldMkLst>
          <pc:docMk/>
          <pc:sldMk cId="2319476532" sldId="256"/>
        </pc:sldMkLst>
        <pc:spChg chg="mod">
          <ac:chgData name="Kang Wallter" userId="d5c269cbe9dbe8bc" providerId="LiveId" clId="{65EED60E-3BE6-0D42-80CE-E8CD2DD9D634}" dt="2022-08-22T23:29:00.081" v="20" actId="20577"/>
          <ac:spMkLst>
            <pc:docMk/>
            <pc:sldMk cId="2319476532" sldId="256"/>
            <ac:spMk id="2" creationId="{9B86FE7F-16BA-D639-16EC-0B03AE85BAD6}"/>
          </ac:spMkLst>
        </pc:spChg>
        <pc:spChg chg="add del mod">
          <ac:chgData name="Kang Wallter" userId="d5c269cbe9dbe8bc" providerId="LiveId" clId="{65EED60E-3BE6-0D42-80CE-E8CD2DD9D634}" dt="2022-08-23T23:41:31.169" v="8668"/>
          <ac:spMkLst>
            <pc:docMk/>
            <pc:sldMk cId="2319476532" sldId="256"/>
            <ac:spMk id="4" creationId="{7FFA871B-465F-3846-3D28-F6ADE7C6B195}"/>
          </ac:spMkLst>
        </pc:spChg>
      </pc:sldChg>
      <pc:sldChg chg="modSp new mod">
        <pc:chgData name="Kang Wallter" userId="d5c269cbe9dbe8bc" providerId="LiveId" clId="{65EED60E-3BE6-0D42-80CE-E8CD2DD9D634}" dt="2022-08-22T23:35:24.804" v="848" actId="20577"/>
        <pc:sldMkLst>
          <pc:docMk/>
          <pc:sldMk cId="1769397259" sldId="257"/>
        </pc:sldMkLst>
        <pc:spChg chg="mod">
          <ac:chgData name="Kang Wallter" userId="d5c269cbe9dbe8bc" providerId="LiveId" clId="{65EED60E-3BE6-0D42-80CE-E8CD2DD9D634}" dt="2022-08-22T23:31:06.276" v="108" actId="20577"/>
          <ac:spMkLst>
            <pc:docMk/>
            <pc:sldMk cId="1769397259" sldId="257"/>
            <ac:spMk id="2" creationId="{51987FCE-7C22-21E9-D87D-B317FF2BA62D}"/>
          </ac:spMkLst>
        </pc:spChg>
        <pc:spChg chg="mod">
          <ac:chgData name="Kang Wallter" userId="d5c269cbe9dbe8bc" providerId="LiveId" clId="{65EED60E-3BE6-0D42-80CE-E8CD2DD9D634}" dt="2022-08-22T23:35:24.804" v="848" actId="20577"/>
          <ac:spMkLst>
            <pc:docMk/>
            <pc:sldMk cId="1769397259" sldId="257"/>
            <ac:spMk id="3" creationId="{C9CB22E7-F41F-7144-5F3F-B9DF741E02EB}"/>
          </ac:spMkLst>
        </pc:spChg>
      </pc:sldChg>
      <pc:sldChg chg="addSp delSp modSp new mod">
        <pc:chgData name="Kang Wallter" userId="d5c269cbe9dbe8bc" providerId="LiveId" clId="{65EED60E-3BE6-0D42-80CE-E8CD2DD9D634}" dt="2022-08-22T23:47:24.333" v="942" actId="13822"/>
        <pc:sldMkLst>
          <pc:docMk/>
          <pc:sldMk cId="2895763606" sldId="258"/>
        </pc:sldMkLst>
        <pc:spChg chg="mod">
          <ac:chgData name="Kang Wallter" userId="d5c269cbe9dbe8bc" providerId="LiveId" clId="{65EED60E-3BE6-0D42-80CE-E8CD2DD9D634}" dt="2022-08-22T23:36:23.649" v="880" actId="20577"/>
          <ac:spMkLst>
            <pc:docMk/>
            <pc:sldMk cId="2895763606" sldId="258"/>
            <ac:spMk id="2" creationId="{6AFC2B15-DFFA-7990-8917-3EDC0267DAA0}"/>
          </ac:spMkLst>
        </pc:spChg>
        <pc:spChg chg="del">
          <ac:chgData name="Kang Wallter" userId="d5c269cbe9dbe8bc" providerId="LiveId" clId="{65EED60E-3BE6-0D42-80CE-E8CD2DD9D634}" dt="2022-08-22T23:36:29.474" v="881" actId="478"/>
          <ac:spMkLst>
            <pc:docMk/>
            <pc:sldMk cId="2895763606" sldId="258"/>
            <ac:spMk id="3" creationId="{C280B47A-6115-3B3F-5B42-D656BEBFF701}"/>
          </ac:spMkLst>
        </pc:spChg>
        <pc:spChg chg="add mod">
          <ac:chgData name="Kang Wallter" userId="d5c269cbe9dbe8bc" providerId="LiveId" clId="{65EED60E-3BE6-0D42-80CE-E8CD2DD9D634}" dt="2022-08-22T23:40:26.075" v="913" actId="1076"/>
          <ac:spMkLst>
            <pc:docMk/>
            <pc:sldMk cId="2895763606" sldId="258"/>
            <ac:spMk id="6" creationId="{B2DE3135-7FDE-F789-8029-BFFDFD82DB42}"/>
          </ac:spMkLst>
        </pc:spChg>
        <pc:spChg chg="add del mod">
          <ac:chgData name="Kang Wallter" userId="d5c269cbe9dbe8bc" providerId="LiveId" clId="{65EED60E-3BE6-0D42-80CE-E8CD2DD9D634}" dt="2022-08-22T23:46:15.154" v="937"/>
          <ac:spMkLst>
            <pc:docMk/>
            <pc:sldMk cId="2895763606" sldId="258"/>
            <ac:spMk id="9" creationId="{C370F83E-5508-047E-B94B-0482574E0C05}"/>
          </ac:spMkLst>
        </pc:spChg>
        <pc:picChg chg="add del mod">
          <ac:chgData name="Kang Wallter" userId="d5c269cbe9dbe8bc" providerId="LiveId" clId="{65EED60E-3BE6-0D42-80CE-E8CD2DD9D634}" dt="2022-08-22T23:40:51.226" v="914" actId="478"/>
          <ac:picMkLst>
            <pc:docMk/>
            <pc:sldMk cId="2895763606" sldId="258"/>
            <ac:picMk id="4" creationId="{17857B3F-050E-2924-F590-F8D86E16EBFA}"/>
          </ac:picMkLst>
        </pc:picChg>
        <pc:picChg chg="add mod">
          <ac:chgData name="Kang Wallter" userId="d5c269cbe9dbe8bc" providerId="LiveId" clId="{65EED60E-3BE6-0D42-80CE-E8CD2DD9D634}" dt="2022-08-22T23:45:41.882" v="931" actId="13822"/>
          <ac:picMkLst>
            <pc:docMk/>
            <pc:sldMk cId="2895763606" sldId="258"/>
            <ac:picMk id="5" creationId="{CBAB60A0-F0E2-ABB1-04AD-76F4C579CBC4}"/>
          </ac:picMkLst>
        </pc:picChg>
        <pc:picChg chg="add mod">
          <ac:chgData name="Kang Wallter" userId="d5c269cbe9dbe8bc" providerId="LiveId" clId="{65EED60E-3BE6-0D42-80CE-E8CD2DD9D634}" dt="2022-08-22T23:45:27.018" v="929" actId="13822"/>
          <ac:picMkLst>
            <pc:docMk/>
            <pc:sldMk cId="2895763606" sldId="258"/>
            <ac:picMk id="7" creationId="{D988EAD5-831A-BA88-6CF7-B39227BAE832}"/>
          </ac:picMkLst>
        </pc:picChg>
        <pc:picChg chg="add mod">
          <ac:chgData name="Kang Wallter" userId="d5c269cbe9dbe8bc" providerId="LiveId" clId="{65EED60E-3BE6-0D42-80CE-E8CD2DD9D634}" dt="2022-08-22T23:45:27.018" v="929" actId="13822"/>
          <ac:picMkLst>
            <pc:docMk/>
            <pc:sldMk cId="2895763606" sldId="258"/>
            <ac:picMk id="8" creationId="{6C334A7C-98DA-26A5-2A5F-D0A67EE6DFFC}"/>
          </ac:picMkLst>
        </pc:picChg>
        <pc:picChg chg="add mod">
          <ac:chgData name="Kang Wallter" userId="d5c269cbe9dbe8bc" providerId="LiveId" clId="{65EED60E-3BE6-0D42-80CE-E8CD2DD9D634}" dt="2022-08-22T23:46:14.335" v="935" actId="13822"/>
          <ac:picMkLst>
            <pc:docMk/>
            <pc:sldMk cId="2895763606" sldId="258"/>
            <ac:picMk id="10" creationId="{7EA67183-A19F-0A2C-997C-3DA576B846C4}"/>
          </ac:picMkLst>
        </pc:picChg>
        <pc:picChg chg="add mod">
          <ac:chgData name="Kang Wallter" userId="d5c269cbe9dbe8bc" providerId="LiveId" clId="{65EED60E-3BE6-0D42-80CE-E8CD2DD9D634}" dt="2022-08-22T23:47:24.333" v="942" actId="13822"/>
          <ac:picMkLst>
            <pc:docMk/>
            <pc:sldMk cId="2895763606" sldId="258"/>
            <ac:picMk id="11" creationId="{549E519C-5DD3-583E-7DB2-719618910670}"/>
          </ac:picMkLst>
        </pc:picChg>
      </pc:sldChg>
      <pc:sldChg chg="addSp modSp new mod">
        <pc:chgData name="Kang Wallter" userId="d5c269cbe9dbe8bc" providerId="LiveId" clId="{65EED60E-3BE6-0D42-80CE-E8CD2DD9D634}" dt="2022-08-22T23:52:25.083" v="1210" actId="1076"/>
        <pc:sldMkLst>
          <pc:docMk/>
          <pc:sldMk cId="2407800098" sldId="259"/>
        </pc:sldMkLst>
        <pc:spChg chg="mod">
          <ac:chgData name="Kang Wallter" userId="d5c269cbe9dbe8bc" providerId="LiveId" clId="{65EED60E-3BE6-0D42-80CE-E8CD2DD9D634}" dt="2022-08-22T23:48:11.325" v="1012" actId="20577"/>
          <ac:spMkLst>
            <pc:docMk/>
            <pc:sldMk cId="2407800098" sldId="259"/>
            <ac:spMk id="2" creationId="{C79DEF2F-6FED-C72E-B56A-D457E46990E3}"/>
          </ac:spMkLst>
        </pc:spChg>
        <pc:spChg chg="mod">
          <ac:chgData name="Kang Wallter" userId="d5c269cbe9dbe8bc" providerId="LiveId" clId="{65EED60E-3BE6-0D42-80CE-E8CD2DD9D634}" dt="2022-08-22T23:49:05.849" v="1201" actId="20577"/>
          <ac:spMkLst>
            <pc:docMk/>
            <pc:sldMk cId="2407800098" sldId="259"/>
            <ac:spMk id="3" creationId="{94A8E787-1B01-B99B-80C1-71BB24C2F4AE}"/>
          </ac:spMkLst>
        </pc:spChg>
        <pc:spChg chg="add mod">
          <ac:chgData name="Kang Wallter" userId="d5c269cbe9dbe8bc" providerId="LiveId" clId="{65EED60E-3BE6-0D42-80CE-E8CD2DD9D634}" dt="2022-08-22T23:52:25.083" v="1210" actId="1076"/>
          <ac:spMkLst>
            <pc:docMk/>
            <pc:sldMk cId="2407800098" sldId="259"/>
            <ac:spMk id="5" creationId="{540453A9-BE10-641A-DAA8-2064F2EDC5E7}"/>
          </ac:spMkLst>
        </pc:spChg>
        <pc:picChg chg="add mod">
          <ac:chgData name="Kang Wallter" userId="d5c269cbe9dbe8bc" providerId="LiveId" clId="{65EED60E-3BE6-0D42-80CE-E8CD2DD9D634}" dt="2022-08-22T23:52:21.382" v="1209" actId="1076"/>
          <ac:picMkLst>
            <pc:docMk/>
            <pc:sldMk cId="2407800098" sldId="259"/>
            <ac:picMk id="4" creationId="{D2BCDD77-51CA-F361-2DC0-E9C7726AA57A}"/>
          </ac:picMkLst>
        </pc:picChg>
      </pc:sldChg>
      <pc:sldChg chg="addSp delSp modSp new mod">
        <pc:chgData name="Kang Wallter" userId="d5c269cbe9dbe8bc" providerId="LiveId" clId="{65EED60E-3BE6-0D42-80CE-E8CD2DD9D634}" dt="2022-08-22T23:59:07.652" v="1318" actId="403"/>
        <pc:sldMkLst>
          <pc:docMk/>
          <pc:sldMk cId="476280645" sldId="260"/>
        </pc:sldMkLst>
        <pc:spChg chg="mod">
          <ac:chgData name="Kang Wallter" userId="d5c269cbe9dbe8bc" providerId="LiveId" clId="{65EED60E-3BE6-0D42-80CE-E8CD2DD9D634}" dt="2022-08-22T23:58:14.565" v="1306" actId="20577"/>
          <ac:spMkLst>
            <pc:docMk/>
            <pc:sldMk cId="476280645" sldId="260"/>
            <ac:spMk id="2" creationId="{BA3B0379-D7EE-052A-B435-7E9BD7C8EACF}"/>
          </ac:spMkLst>
        </pc:spChg>
        <pc:spChg chg="del">
          <ac:chgData name="Kang Wallter" userId="d5c269cbe9dbe8bc" providerId="LiveId" clId="{65EED60E-3BE6-0D42-80CE-E8CD2DD9D634}" dt="2022-08-22T23:53:27.213" v="1248" actId="478"/>
          <ac:spMkLst>
            <pc:docMk/>
            <pc:sldMk cId="476280645" sldId="260"/>
            <ac:spMk id="3" creationId="{9D8C9FAB-D81B-2B48-8537-C9DE359151EA}"/>
          </ac:spMkLst>
        </pc:spChg>
        <pc:spChg chg="add del mod">
          <ac:chgData name="Kang Wallter" userId="d5c269cbe9dbe8bc" providerId="LiveId" clId="{65EED60E-3BE6-0D42-80CE-E8CD2DD9D634}" dt="2022-08-22T23:56:39.128" v="1275" actId="478"/>
          <ac:spMkLst>
            <pc:docMk/>
            <pc:sldMk cId="476280645" sldId="260"/>
            <ac:spMk id="5" creationId="{F622A701-3675-EAC2-1D7E-F86C7B98458C}"/>
          </ac:spMkLst>
        </pc:spChg>
        <pc:spChg chg="add mod">
          <ac:chgData name="Kang Wallter" userId="d5c269cbe9dbe8bc" providerId="LiveId" clId="{65EED60E-3BE6-0D42-80CE-E8CD2DD9D634}" dt="2022-08-22T23:59:07.652" v="1318" actId="403"/>
          <ac:spMkLst>
            <pc:docMk/>
            <pc:sldMk cId="476280645" sldId="260"/>
            <ac:spMk id="7" creationId="{4C95AB32-55F5-A110-8DBC-CB0D84EDADEA}"/>
          </ac:spMkLst>
        </pc:spChg>
        <pc:spChg chg="add mod">
          <ac:chgData name="Kang Wallter" userId="d5c269cbe9dbe8bc" providerId="LiveId" clId="{65EED60E-3BE6-0D42-80CE-E8CD2DD9D634}" dt="2022-08-22T23:56:57.541" v="1285" actId="13822"/>
          <ac:spMkLst>
            <pc:docMk/>
            <pc:sldMk cId="476280645" sldId="260"/>
            <ac:spMk id="9" creationId="{2E03CD82-5946-F9E6-E938-0D3A625D5597}"/>
          </ac:spMkLst>
        </pc:spChg>
        <pc:spChg chg="add del mod">
          <ac:chgData name="Kang Wallter" userId="d5c269cbe9dbe8bc" providerId="LiveId" clId="{65EED60E-3BE6-0D42-80CE-E8CD2DD9D634}" dt="2022-08-22T23:57:04.346" v="1290"/>
          <ac:spMkLst>
            <pc:docMk/>
            <pc:sldMk cId="476280645" sldId="260"/>
            <ac:spMk id="10" creationId="{2DBDA9BD-A342-D423-7B1F-48AF68FFB643}"/>
          </ac:spMkLst>
        </pc:spChg>
        <pc:spChg chg="add mod">
          <ac:chgData name="Kang Wallter" userId="d5c269cbe9dbe8bc" providerId="LiveId" clId="{65EED60E-3BE6-0D42-80CE-E8CD2DD9D634}" dt="2022-08-22T23:58:20.980" v="1308" actId="1076"/>
          <ac:spMkLst>
            <pc:docMk/>
            <pc:sldMk cId="476280645" sldId="260"/>
            <ac:spMk id="12" creationId="{89D9221B-F8E5-DBC6-6243-C38C1653C088}"/>
          </ac:spMkLst>
        </pc:spChg>
        <pc:picChg chg="add mod">
          <ac:chgData name="Kang Wallter" userId="d5c269cbe9dbe8bc" providerId="LiveId" clId="{65EED60E-3BE6-0D42-80CE-E8CD2DD9D634}" dt="2022-08-22T23:58:18.955" v="1307" actId="1076"/>
          <ac:picMkLst>
            <pc:docMk/>
            <pc:sldMk cId="476280645" sldId="260"/>
            <ac:picMk id="8" creationId="{42B37D53-ED06-09E6-753B-F1284EEB1399}"/>
          </ac:picMkLst>
        </pc:picChg>
      </pc:sldChg>
      <pc:sldChg chg="addSp delSp modSp new mod">
        <pc:chgData name="Kang Wallter" userId="d5c269cbe9dbe8bc" providerId="LiveId" clId="{65EED60E-3BE6-0D42-80CE-E8CD2DD9D634}" dt="2022-08-23T00:03:08.536" v="1569"/>
        <pc:sldMkLst>
          <pc:docMk/>
          <pc:sldMk cId="1563683294" sldId="261"/>
        </pc:sldMkLst>
        <pc:spChg chg="mod">
          <ac:chgData name="Kang Wallter" userId="d5c269cbe9dbe8bc" providerId="LiveId" clId="{65EED60E-3BE6-0D42-80CE-E8CD2DD9D634}" dt="2022-08-22T23:59:28.290" v="1362" actId="20577"/>
          <ac:spMkLst>
            <pc:docMk/>
            <pc:sldMk cId="1563683294" sldId="261"/>
            <ac:spMk id="2" creationId="{20A677DE-9F20-8FFB-749B-021AEDE7CC08}"/>
          </ac:spMkLst>
        </pc:spChg>
        <pc:spChg chg="mod">
          <ac:chgData name="Kang Wallter" userId="d5c269cbe9dbe8bc" providerId="LiveId" clId="{65EED60E-3BE6-0D42-80CE-E8CD2DD9D634}" dt="2022-08-23T00:02:57.989" v="1566" actId="20577"/>
          <ac:spMkLst>
            <pc:docMk/>
            <pc:sldMk cId="1563683294" sldId="261"/>
            <ac:spMk id="3" creationId="{7CB21ADC-DF89-E048-8CC5-E09C0A4E892F}"/>
          </ac:spMkLst>
        </pc:spChg>
        <pc:spChg chg="add del mod">
          <ac:chgData name="Kang Wallter" userId="d5c269cbe9dbe8bc" providerId="LiveId" clId="{65EED60E-3BE6-0D42-80CE-E8CD2DD9D634}" dt="2022-08-23T00:03:08.536" v="1569"/>
          <ac:spMkLst>
            <pc:docMk/>
            <pc:sldMk cId="1563683294" sldId="261"/>
            <ac:spMk id="4" creationId="{3D975D6F-01AC-6A90-5C03-80B4A224E6DB}"/>
          </ac:spMkLst>
        </pc:spChg>
        <pc:picChg chg="add mod">
          <ac:chgData name="Kang Wallter" userId="d5c269cbe9dbe8bc" providerId="LiveId" clId="{65EED60E-3BE6-0D42-80CE-E8CD2DD9D634}" dt="2022-08-23T00:02:36.820" v="1470" actId="1076"/>
          <ac:picMkLst>
            <pc:docMk/>
            <pc:sldMk cId="1563683294" sldId="261"/>
            <ac:picMk id="5" creationId="{7FB5C7E4-D3AD-6B52-5347-8BDB6AB1E8D9}"/>
          </ac:picMkLst>
        </pc:picChg>
        <pc:picChg chg="add mod">
          <ac:chgData name="Kang Wallter" userId="d5c269cbe9dbe8bc" providerId="LiveId" clId="{65EED60E-3BE6-0D42-80CE-E8CD2DD9D634}" dt="2022-08-23T00:02:33.853" v="1469" actId="1076"/>
          <ac:picMkLst>
            <pc:docMk/>
            <pc:sldMk cId="1563683294" sldId="261"/>
            <ac:picMk id="6" creationId="{0D1B88AB-352A-D499-24AB-C5B7431F2029}"/>
          </ac:picMkLst>
        </pc:picChg>
      </pc:sldChg>
      <pc:sldChg chg="addSp modSp new mod">
        <pc:chgData name="Kang Wallter" userId="d5c269cbe9dbe8bc" providerId="LiveId" clId="{65EED60E-3BE6-0D42-80CE-E8CD2DD9D634}" dt="2022-08-23T00:09:38.436" v="1895" actId="1076"/>
        <pc:sldMkLst>
          <pc:docMk/>
          <pc:sldMk cId="3373077486" sldId="262"/>
        </pc:sldMkLst>
        <pc:spChg chg="mod">
          <ac:chgData name="Kang Wallter" userId="d5c269cbe9dbe8bc" providerId="LiveId" clId="{65EED60E-3BE6-0D42-80CE-E8CD2DD9D634}" dt="2022-08-23T00:03:27.633" v="1595"/>
          <ac:spMkLst>
            <pc:docMk/>
            <pc:sldMk cId="3373077486" sldId="262"/>
            <ac:spMk id="2" creationId="{2C148C2F-FC46-7208-6D30-98165BFE54C3}"/>
          </ac:spMkLst>
        </pc:spChg>
        <pc:spChg chg="mod">
          <ac:chgData name="Kang Wallter" userId="d5c269cbe9dbe8bc" providerId="LiveId" clId="{65EED60E-3BE6-0D42-80CE-E8CD2DD9D634}" dt="2022-08-23T00:04:28.574" v="1881" actId="20577"/>
          <ac:spMkLst>
            <pc:docMk/>
            <pc:sldMk cId="3373077486" sldId="262"/>
            <ac:spMk id="3" creationId="{2774BD08-BD97-91DF-E327-662803619894}"/>
          </ac:spMkLst>
        </pc:spChg>
        <pc:spChg chg="add mod">
          <ac:chgData name="Kang Wallter" userId="d5c269cbe9dbe8bc" providerId="LiveId" clId="{65EED60E-3BE6-0D42-80CE-E8CD2DD9D634}" dt="2022-08-23T00:06:14.401" v="1891" actId="1076"/>
          <ac:spMkLst>
            <pc:docMk/>
            <pc:sldMk cId="3373077486" sldId="262"/>
            <ac:spMk id="4" creationId="{CA6A35C3-B5F9-69ED-155C-780F672090E6}"/>
          </ac:spMkLst>
        </pc:spChg>
        <pc:picChg chg="add mod">
          <ac:chgData name="Kang Wallter" userId="d5c269cbe9dbe8bc" providerId="LiveId" clId="{65EED60E-3BE6-0D42-80CE-E8CD2DD9D634}" dt="2022-08-23T00:09:38.436" v="1895" actId="1076"/>
          <ac:picMkLst>
            <pc:docMk/>
            <pc:sldMk cId="3373077486" sldId="262"/>
            <ac:picMk id="5" creationId="{E6CF2CEE-0A89-4FC6-4251-F469C45FD8CE}"/>
          </ac:picMkLst>
        </pc:picChg>
      </pc:sldChg>
      <pc:sldChg chg="addSp modSp new mod">
        <pc:chgData name="Kang Wallter" userId="d5c269cbe9dbe8bc" providerId="LiveId" clId="{65EED60E-3BE6-0D42-80CE-E8CD2DD9D634}" dt="2022-08-23T00:14:14.182" v="2140" actId="13822"/>
        <pc:sldMkLst>
          <pc:docMk/>
          <pc:sldMk cId="2297392831" sldId="263"/>
        </pc:sldMkLst>
        <pc:spChg chg="mod">
          <ac:chgData name="Kang Wallter" userId="d5c269cbe9dbe8bc" providerId="LiveId" clId="{65EED60E-3BE6-0D42-80CE-E8CD2DD9D634}" dt="2022-08-23T00:10:03.840" v="1929" actId="20577"/>
          <ac:spMkLst>
            <pc:docMk/>
            <pc:sldMk cId="2297392831" sldId="263"/>
            <ac:spMk id="2" creationId="{9D76BA3D-4F2B-F215-2B83-FF5879DCC813}"/>
          </ac:spMkLst>
        </pc:spChg>
        <pc:spChg chg="mod">
          <ac:chgData name="Kang Wallter" userId="d5c269cbe9dbe8bc" providerId="LiveId" clId="{65EED60E-3BE6-0D42-80CE-E8CD2DD9D634}" dt="2022-08-23T00:10:39.293" v="2121" actId="20577"/>
          <ac:spMkLst>
            <pc:docMk/>
            <pc:sldMk cId="2297392831" sldId="263"/>
            <ac:spMk id="3" creationId="{2B2CF115-C808-ADCC-2952-85B4C31124D7}"/>
          </ac:spMkLst>
        </pc:spChg>
        <pc:spChg chg="add mod">
          <ac:chgData name="Kang Wallter" userId="d5c269cbe9dbe8bc" providerId="LiveId" clId="{65EED60E-3BE6-0D42-80CE-E8CD2DD9D634}" dt="2022-08-23T00:12:58.560" v="2135" actId="1076"/>
          <ac:spMkLst>
            <pc:docMk/>
            <pc:sldMk cId="2297392831" sldId="263"/>
            <ac:spMk id="6" creationId="{41484205-6E87-7EBA-40C2-37BF98CADAEE}"/>
          </ac:spMkLst>
        </pc:spChg>
        <pc:picChg chg="add mod">
          <ac:chgData name="Kang Wallter" userId="d5c269cbe9dbe8bc" providerId="LiveId" clId="{65EED60E-3BE6-0D42-80CE-E8CD2DD9D634}" dt="2022-08-23T00:10:56.659" v="2124" actId="14100"/>
          <ac:picMkLst>
            <pc:docMk/>
            <pc:sldMk cId="2297392831" sldId="263"/>
            <ac:picMk id="4" creationId="{6CC3C6CD-D9DB-9E95-8DF7-5EC882B37209}"/>
          </ac:picMkLst>
        </pc:picChg>
        <pc:picChg chg="add mod">
          <ac:chgData name="Kang Wallter" userId="d5c269cbe9dbe8bc" providerId="LiveId" clId="{65EED60E-3BE6-0D42-80CE-E8CD2DD9D634}" dt="2022-08-23T00:14:14.182" v="2140" actId="13822"/>
          <ac:picMkLst>
            <pc:docMk/>
            <pc:sldMk cId="2297392831" sldId="263"/>
            <ac:picMk id="7" creationId="{49728FD6-46C6-1B2E-3EB9-39C9CC7FBE85}"/>
          </ac:picMkLst>
        </pc:picChg>
      </pc:sldChg>
      <pc:sldChg chg="addSp delSp modSp new mod">
        <pc:chgData name="Kang Wallter" userId="d5c269cbe9dbe8bc" providerId="LiveId" clId="{65EED60E-3BE6-0D42-80CE-E8CD2DD9D634}" dt="2022-08-23T00:18:48.743" v="2498" actId="1076"/>
        <pc:sldMkLst>
          <pc:docMk/>
          <pc:sldMk cId="3646569537" sldId="264"/>
        </pc:sldMkLst>
        <pc:spChg chg="mod">
          <ac:chgData name="Kang Wallter" userId="d5c269cbe9dbe8bc" providerId="LiveId" clId="{65EED60E-3BE6-0D42-80CE-E8CD2DD9D634}" dt="2022-08-23T00:14:42.635" v="2205" actId="20577"/>
          <ac:spMkLst>
            <pc:docMk/>
            <pc:sldMk cId="3646569537" sldId="264"/>
            <ac:spMk id="2" creationId="{8AD7BEDE-9FD8-F9F0-3559-79F19C0D6467}"/>
          </ac:spMkLst>
        </pc:spChg>
        <pc:spChg chg="mod">
          <ac:chgData name="Kang Wallter" userId="d5c269cbe9dbe8bc" providerId="LiveId" clId="{65EED60E-3BE6-0D42-80CE-E8CD2DD9D634}" dt="2022-08-23T00:16:49.056" v="2494" actId="20577"/>
          <ac:spMkLst>
            <pc:docMk/>
            <pc:sldMk cId="3646569537" sldId="264"/>
            <ac:spMk id="3" creationId="{3281D13E-C4CC-0A79-DC60-E36C86B01690}"/>
          </ac:spMkLst>
        </pc:spChg>
        <pc:spChg chg="add mod">
          <ac:chgData name="Kang Wallter" userId="d5c269cbe9dbe8bc" providerId="LiveId" clId="{65EED60E-3BE6-0D42-80CE-E8CD2DD9D634}" dt="2022-08-23T00:18:48.743" v="2498" actId="1076"/>
          <ac:spMkLst>
            <pc:docMk/>
            <pc:sldMk cId="3646569537" sldId="264"/>
            <ac:spMk id="5" creationId="{4B97385B-BEC2-5BB8-9986-12FB79E5ECFD}"/>
          </ac:spMkLst>
        </pc:spChg>
        <pc:spChg chg="add mod">
          <ac:chgData name="Kang Wallter" userId="d5c269cbe9dbe8bc" providerId="LiveId" clId="{65EED60E-3BE6-0D42-80CE-E8CD2DD9D634}" dt="2022-08-23T00:18:48.743" v="2498" actId="1076"/>
          <ac:spMkLst>
            <pc:docMk/>
            <pc:sldMk cId="3646569537" sldId="264"/>
            <ac:spMk id="6" creationId="{5B3BAE10-6243-DF15-61E3-64072E77EB27}"/>
          </ac:spMkLst>
        </pc:spChg>
        <pc:spChg chg="add mod">
          <ac:chgData name="Kang Wallter" userId="d5c269cbe9dbe8bc" providerId="LiveId" clId="{65EED60E-3BE6-0D42-80CE-E8CD2DD9D634}" dt="2022-08-23T00:18:48.743" v="2498" actId="1076"/>
          <ac:spMkLst>
            <pc:docMk/>
            <pc:sldMk cId="3646569537" sldId="264"/>
            <ac:spMk id="7" creationId="{191D8D63-8E96-92E4-5355-2689E855E665}"/>
          </ac:spMkLst>
        </pc:spChg>
        <pc:spChg chg="add mod">
          <ac:chgData name="Kang Wallter" userId="d5c269cbe9dbe8bc" providerId="LiveId" clId="{65EED60E-3BE6-0D42-80CE-E8CD2DD9D634}" dt="2022-08-23T00:18:48.743" v="2498" actId="1076"/>
          <ac:spMkLst>
            <pc:docMk/>
            <pc:sldMk cId="3646569537" sldId="264"/>
            <ac:spMk id="8" creationId="{86E32F8A-5386-46E2-A710-2C88A0E8B1C0}"/>
          </ac:spMkLst>
        </pc:spChg>
        <pc:spChg chg="add mod">
          <ac:chgData name="Kang Wallter" userId="d5c269cbe9dbe8bc" providerId="LiveId" clId="{65EED60E-3BE6-0D42-80CE-E8CD2DD9D634}" dt="2022-08-23T00:18:48.743" v="2498" actId="1076"/>
          <ac:spMkLst>
            <pc:docMk/>
            <pc:sldMk cId="3646569537" sldId="264"/>
            <ac:spMk id="9" creationId="{B37A2A80-E6DD-AE13-4277-E32C24D2108F}"/>
          </ac:spMkLst>
        </pc:spChg>
        <pc:spChg chg="add mod">
          <ac:chgData name="Kang Wallter" userId="d5c269cbe9dbe8bc" providerId="LiveId" clId="{65EED60E-3BE6-0D42-80CE-E8CD2DD9D634}" dt="2022-08-23T00:18:48.743" v="2498" actId="1076"/>
          <ac:spMkLst>
            <pc:docMk/>
            <pc:sldMk cId="3646569537" sldId="264"/>
            <ac:spMk id="10" creationId="{84F90613-6216-5063-0EB2-3DD474EA0860}"/>
          </ac:spMkLst>
        </pc:spChg>
        <pc:spChg chg="add mod">
          <ac:chgData name="Kang Wallter" userId="d5c269cbe9dbe8bc" providerId="LiveId" clId="{65EED60E-3BE6-0D42-80CE-E8CD2DD9D634}" dt="2022-08-23T00:18:48.743" v="2498" actId="1076"/>
          <ac:spMkLst>
            <pc:docMk/>
            <pc:sldMk cId="3646569537" sldId="264"/>
            <ac:spMk id="12" creationId="{D93AB926-1FB2-B0B6-5785-3010F364AB50}"/>
          </ac:spMkLst>
        </pc:spChg>
        <pc:picChg chg="add del mod">
          <ac:chgData name="Kang Wallter" userId="d5c269cbe9dbe8bc" providerId="LiveId" clId="{65EED60E-3BE6-0D42-80CE-E8CD2DD9D634}" dt="2022-08-23T00:17:00.940" v="2496" actId="478"/>
          <ac:picMkLst>
            <pc:docMk/>
            <pc:sldMk cId="3646569537" sldId="264"/>
            <ac:picMk id="4" creationId="{09173020-983A-2E0F-6359-B8EA84A7089B}"/>
          </ac:picMkLst>
        </pc:picChg>
        <pc:cxnChg chg="add mod">
          <ac:chgData name="Kang Wallter" userId="d5c269cbe9dbe8bc" providerId="LiveId" clId="{65EED60E-3BE6-0D42-80CE-E8CD2DD9D634}" dt="2022-08-23T00:18:48.743" v="2498" actId="1076"/>
          <ac:cxnSpMkLst>
            <pc:docMk/>
            <pc:sldMk cId="3646569537" sldId="264"/>
            <ac:cxnSpMk id="11" creationId="{673A7920-8292-062A-984D-ECBCDCC37D24}"/>
          </ac:cxnSpMkLst>
        </pc:cxnChg>
      </pc:sldChg>
      <pc:sldChg chg="addSp modSp new mod">
        <pc:chgData name="Kang Wallter" userId="d5c269cbe9dbe8bc" providerId="LiveId" clId="{65EED60E-3BE6-0D42-80CE-E8CD2DD9D634}" dt="2022-08-23T00:20:39.584" v="2736" actId="1076"/>
        <pc:sldMkLst>
          <pc:docMk/>
          <pc:sldMk cId="323020098" sldId="265"/>
        </pc:sldMkLst>
        <pc:spChg chg="mod">
          <ac:chgData name="Kang Wallter" userId="d5c269cbe9dbe8bc" providerId="LiveId" clId="{65EED60E-3BE6-0D42-80CE-E8CD2DD9D634}" dt="2022-08-23T00:19:09.680" v="2550" actId="20577"/>
          <ac:spMkLst>
            <pc:docMk/>
            <pc:sldMk cId="323020098" sldId="265"/>
            <ac:spMk id="2" creationId="{286891E2-008C-B703-0E18-994FEC2B8988}"/>
          </ac:spMkLst>
        </pc:spChg>
        <pc:spChg chg="mod">
          <ac:chgData name="Kang Wallter" userId="d5c269cbe9dbe8bc" providerId="LiveId" clId="{65EED60E-3BE6-0D42-80CE-E8CD2DD9D634}" dt="2022-08-23T00:19:49.613" v="2734" actId="20577"/>
          <ac:spMkLst>
            <pc:docMk/>
            <pc:sldMk cId="323020098" sldId="265"/>
            <ac:spMk id="3" creationId="{A5D9AB96-4996-0D25-A49E-471AA984D851}"/>
          </ac:spMkLst>
        </pc:spChg>
        <pc:spChg chg="add mod">
          <ac:chgData name="Kang Wallter" userId="d5c269cbe9dbe8bc" providerId="LiveId" clId="{65EED60E-3BE6-0D42-80CE-E8CD2DD9D634}" dt="2022-08-23T00:20:39.584" v="2736" actId="1076"/>
          <ac:spMkLst>
            <pc:docMk/>
            <pc:sldMk cId="323020098" sldId="265"/>
            <ac:spMk id="5" creationId="{A1247363-74DB-3E52-8CD9-3AE7B0789DE3}"/>
          </ac:spMkLst>
        </pc:spChg>
        <pc:spChg chg="add mod">
          <ac:chgData name="Kang Wallter" userId="d5c269cbe9dbe8bc" providerId="LiveId" clId="{65EED60E-3BE6-0D42-80CE-E8CD2DD9D634}" dt="2022-08-23T00:20:39.584" v="2736" actId="1076"/>
          <ac:spMkLst>
            <pc:docMk/>
            <pc:sldMk cId="323020098" sldId="265"/>
            <ac:spMk id="6" creationId="{F8F0FC56-335F-E226-05F5-B504032F948B}"/>
          </ac:spMkLst>
        </pc:spChg>
        <pc:spChg chg="add mod">
          <ac:chgData name="Kang Wallter" userId="d5c269cbe9dbe8bc" providerId="LiveId" clId="{65EED60E-3BE6-0D42-80CE-E8CD2DD9D634}" dt="2022-08-23T00:20:39.584" v="2736" actId="1076"/>
          <ac:spMkLst>
            <pc:docMk/>
            <pc:sldMk cId="323020098" sldId="265"/>
            <ac:spMk id="7" creationId="{93A6FECD-DF1E-E74E-6B45-1A328F4DBEB2}"/>
          </ac:spMkLst>
        </pc:spChg>
        <pc:spChg chg="add mod">
          <ac:chgData name="Kang Wallter" userId="d5c269cbe9dbe8bc" providerId="LiveId" clId="{65EED60E-3BE6-0D42-80CE-E8CD2DD9D634}" dt="2022-08-23T00:20:39.584" v="2736" actId="1076"/>
          <ac:spMkLst>
            <pc:docMk/>
            <pc:sldMk cId="323020098" sldId="265"/>
            <ac:spMk id="8" creationId="{3C9113A4-B507-FA48-54BC-3368B73BC0F1}"/>
          </ac:spMkLst>
        </pc:spChg>
        <pc:spChg chg="add mod">
          <ac:chgData name="Kang Wallter" userId="d5c269cbe9dbe8bc" providerId="LiveId" clId="{65EED60E-3BE6-0D42-80CE-E8CD2DD9D634}" dt="2022-08-23T00:20:39.584" v="2736" actId="1076"/>
          <ac:spMkLst>
            <pc:docMk/>
            <pc:sldMk cId="323020098" sldId="265"/>
            <ac:spMk id="10" creationId="{DC16C0B8-5A0B-2215-D743-EB0E4F33C490}"/>
          </ac:spMkLst>
        </pc:spChg>
        <pc:picChg chg="add mod">
          <ac:chgData name="Kang Wallter" userId="d5c269cbe9dbe8bc" providerId="LiveId" clId="{65EED60E-3BE6-0D42-80CE-E8CD2DD9D634}" dt="2022-08-23T00:20:39.584" v="2736" actId="1076"/>
          <ac:picMkLst>
            <pc:docMk/>
            <pc:sldMk cId="323020098" sldId="265"/>
            <ac:picMk id="4" creationId="{9346A0FF-91AF-AA68-BB9E-E74D85F6A914}"/>
          </ac:picMkLst>
        </pc:picChg>
        <pc:cxnChg chg="add mod">
          <ac:chgData name="Kang Wallter" userId="d5c269cbe9dbe8bc" providerId="LiveId" clId="{65EED60E-3BE6-0D42-80CE-E8CD2DD9D634}" dt="2022-08-23T00:20:39.584" v="2736" actId="1076"/>
          <ac:cxnSpMkLst>
            <pc:docMk/>
            <pc:sldMk cId="323020098" sldId="265"/>
            <ac:cxnSpMk id="9" creationId="{A3398747-2D34-78BF-6A28-E7A3F6400386}"/>
          </ac:cxnSpMkLst>
        </pc:cxnChg>
      </pc:sldChg>
      <pc:sldChg chg="addSp delSp modSp new mod">
        <pc:chgData name="Kang Wallter" userId="d5c269cbe9dbe8bc" providerId="LiveId" clId="{65EED60E-3BE6-0D42-80CE-E8CD2DD9D634}" dt="2022-08-23T00:22:54.599" v="2801" actId="13822"/>
        <pc:sldMkLst>
          <pc:docMk/>
          <pc:sldMk cId="39740197" sldId="266"/>
        </pc:sldMkLst>
        <pc:spChg chg="mod">
          <ac:chgData name="Kang Wallter" userId="d5c269cbe9dbe8bc" providerId="LiveId" clId="{65EED60E-3BE6-0D42-80CE-E8CD2DD9D634}" dt="2022-08-23T00:21:14.521" v="2791" actId="20577"/>
          <ac:spMkLst>
            <pc:docMk/>
            <pc:sldMk cId="39740197" sldId="266"/>
            <ac:spMk id="2" creationId="{BB284B04-4142-E3C1-C566-EBFD8EB292C9}"/>
          </ac:spMkLst>
        </pc:spChg>
        <pc:spChg chg="del">
          <ac:chgData name="Kang Wallter" userId="d5c269cbe9dbe8bc" providerId="LiveId" clId="{65EED60E-3BE6-0D42-80CE-E8CD2DD9D634}" dt="2022-08-23T00:21:18.827" v="2792" actId="478"/>
          <ac:spMkLst>
            <pc:docMk/>
            <pc:sldMk cId="39740197" sldId="266"/>
            <ac:spMk id="3" creationId="{78BEDD66-4C0B-01C6-A05E-D679B67A3CD2}"/>
          </ac:spMkLst>
        </pc:spChg>
        <pc:spChg chg="add mod">
          <ac:chgData name="Kang Wallter" userId="d5c269cbe9dbe8bc" providerId="LiveId" clId="{65EED60E-3BE6-0D42-80CE-E8CD2DD9D634}" dt="2022-08-23T00:22:13.089" v="2798" actId="1076"/>
          <ac:spMkLst>
            <pc:docMk/>
            <pc:sldMk cId="39740197" sldId="266"/>
            <ac:spMk id="5" creationId="{0066CC7E-305A-A08C-C78D-613927A6C015}"/>
          </ac:spMkLst>
        </pc:spChg>
        <pc:picChg chg="add mod">
          <ac:chgData name="Kang Wallter" userId="d5c269cbe9dbe8bc" providerId="LiveId" clId="{65EED60E-3BE6-0D42-80CE-E8CD2DD9D634}" dt="2022-08-23T00:22:54.599" v="2801" actId="13822"/>
          <ac:picMkLst>
            <pc:docMk/>
            <pc:sldMk cId="39740197" sldId="266"/>
            <ac:picMk id="6" creationId="{54DDE2A2-75FA-6820-80AA-58DB96BC7724}"/>
          </ac:picMkLst>
        </pc:picChg>
      </pc:sldChg>
      <pc:sldChg chg="modSp new mod">
        <pc:chgData name="Kang Wallter" userId="d5c269cbe9dbe8bc" providerId="LiveId" clId="{65EED60E-3BE6-0D42-80CE-E8CD2DD9D634}" dt="2022-08-23T00:25:35.704" v="3227" actId="20577"/>
        <pc:sldMkLst>
          <pc:docMk/>
          <pc:sldMk cId="2064750448" sldId="267"/>
        </pc:sldMkLst>
        <pc:spChg chg="mod">
          <ac:chgData name="Kang Wallter" userId="d5c269cbe9dbe8bc" providerId="LiveId" clId="{65EED60E-3BE6-0D42-80CE-E8CD2DD9D634}" dt="2022-08-23T00:24:00.297" v="2827" actId="20577"/>
          <ac:spMkLst>
            <pc:docMk/>
            <pc:sldMk cId="2064750448" sldId="267"/>
            <ac:spMk id="2" creationId="{203E44B8-C6C9-E096-C812-289F1A2956EC}"/>
          </ac:spMkLst>
        </pc:spChg>
        <pc:spChg chg="mod">
          <ac:chgData name="Kang Wallter" userId="d5c269cbe9dbe8bc" providerId="LiveId" clId="{65EED60E-3BE6-0D42-80CE-E8CD2DD9D634}" dt="2022-08-23T00:25:35.704" v="3227" actId="20577"/>
          <ac:spMkLst>
            <pc:docMk/>
            <pc:sldMk cId="2064750448" sldId="267"/>
            <ac:spMk id="3" creationId="{9EB9FAE4-3994-30AA-523A-DD7E5C5EF851}"/>
          </ac:spMkLst>
        </pc:spChg>
      </pc:sldChg>
      <pc:sldChg chg="addSp delSp modSp new mod">
        <pc:chgData name="Kang Wallter" userId="d5c269cbe9dbe8bc" providerId="LiveId" clId="{65EED60E-3BE6-0D42-80CE-E8CD2DD9D634}" dt="2022-08-23T00:35:28.806" v="3253" actId="13822"/>
        <pc:sldMkLst>
          <pc:docMk/>
          <pc:sldMk cId="3207217420" sldId="268"/>
        </pc:sldMkLst>
        <pc:spChg chg="del mod">
          <ac:chgData name="Kang Wallter" userId="d5c269cbe9dbe8bc" providerId="LiveId" clId="{65EED60E-3BE6-0D42-80CE-E8CD2DD9D634}" dt="2022-08-23T00:31:29.808" v="3232" actId="478"/>
          <ac:spMkLst>
            <pc:docMk/>
            <pc:sldMk cId="3207217420" sldId="268"/>
            <ac:spMk id="2" creationId="{7CC6B2B9-DE57-0DD0-F99C-BAA4C22EF126}"/>
          </ac:spMkLst>
        </pc:spChg>
        <pc:spChg chg="del">
          <ac:chgData name="Kang Wallter" userId="d5c269cbe9dbe8bc" providerId="LiveId" clId="{65EED60E-3BE6-0D42-80CE-E8CD2DD9D634}" dt="2022-08-23T00:31:29.808" v="3232" actId="478"/>
          <ac:spMkLst>
            <pc:docMk/>
            <pc:sldMk cId="3207217420" sldId="268"/>
            <ac:spMk id="3" creationId="{4A0EE327-CD1C-2E20-AB72-DBC2B4828C67}"/>
          </ac:spMkLst>
        </pc:spChg>
        <pc:spChg chg="add mod">
          <ac:chgData name="Kang Wallter" userId="d5c269cbe9dbe8bc" providerId="LiveId" clId="{65EED60E-3BE6-0D42-80CE-E8CD2DD9D634}" dt="2022-08-23T00:33:00.481" v="3240" actId="1076"/>
          <ac:spMkLst>
            <pc:docMk/>
            <pc:sldMk cId="3207217420" sldId="268"/>
            <ac:spMk id="5" creationId="{B5409AA0-11AE-EA5E-E671-2CBF4C68FFE2}"/>
          </ac:spMkLst>
        </pc:spChg>
        <pc:spChg chg="add mod">
          <ac:chgData name="Kang Wallter" userId="d5c269cbe9dbe8bc" providerId="LiveId" clId="{65EED60E-3BE6-0D42-80CE-E8CD2DD9D634}" dt="2022-08-23T00:33:52.777" v="3247" actId="404"/>
          <ac:spMkLst>
            <pc:docMk/>
            <pc:sldMk cId="3207217420" sldId="268"/>
            <ac:spMk id="7" creationId="{70703E2E-6E97-D795-EB42-CB6403E14162}"/>
          </ac:spMkLst>
        </pc:spChg>
        <pc:spChg chg="add mod">
          <ac:chgData name="Kang Wallter" userId="d5c269cbe9dbe8bc" providerId="LiveId" clId="{65EED60E-3BE6-0D42-80CE-E8CD2DD9D634}" dt="2022-08-23T00:35:28.806" v="3253" actId="13822"/>
          <ac:spMkLst>
            <pc:docMk/>
            <pc:sldMk cId="3207217420" sldId="268"/>
            <ac:spMk id="9" creationId="{37E44F41-01E9-D939-5138-4ABB8FE36330}"/>
          </ac:spMkLst>
        </pc:spChg>
      </pc:sldChg>
      <pc:sldChg chg="addSp modSp new mod ord">
        <pc:chgData name="Kang Wallter" userId="d5c269cbe9dbe8bc" providerId="LiveId" clId="{65EED60E-3BE6-0D42-80CE-E8CD2DD9D634}" dt="2022-08-23T02:33:04.955" v="4146" actId="20578"/>
        <pc:sldMkLst>
          <pc:docMk/>
          <pc:sldMk cId="1290413724" sldId="269"/>
        </pc:sldMkLst>
        <pc:spChg chg="mod">
          <ac:chgData name="Kang Wallter" userId="d5c269cbe9dbe8bc" providerId="LiveId" clId="{65EED60E-3BE6-0D42-80CE-E8CD2DD9D634}" dt="2022-08-23T00:37:11.527" v="3303" actId="20577"/>
          <ac:spMkLst>
            <pc:docMk/>
            <pc:sldMk cId="1290413724" sldId="269"/>
            <ac:spMk id="2" creationId="{BF437008-6FE3-6BC7-BEC5-AD0E40F28E35}"/>
          </ac:spMkLst>
        </pc:spChg>
        <pc:spChg chg="mod">
          <ac:chgData name="Kang Wallter" userId="d5c269cbe9dbe8bc" providerId="LiveId" clId="{65EED60E-3BE6-0D42-80CE-E8CD2DD9D634}" dt="2022-08-23T00:49:45.230" v="3613" actId="20577"/>
          <ac:spMkLst>
            <pc:docMk/>
            <pc:sldMk cId="1290413724" sldId="269"/>
            <ac:spMk id="3" creationId="{EC54116A-013B-1515-2826-0B2A11AA9CA5}"/>
          </ac:spMkLst>
        </pc:spChg>
        <pc:spChg chg="add mod">
          <ac:chgData name="Kang Wallter" userId="d5c269cbe9dbe8bc" providerId="LiveId" clId="{65EED60E-3BE6-0D42-80CE-E8CD2DD9D634}" dt="2022-08-23T02:09:38.009" v="3626" actId="13822"/>
          <ac:spMkLst>
            <pc:docMk/>
            <pc:sldMk cId="1290413724" sldId="269"/>
            <ac:spMk id="5" creationId="{BBC7FE29-2C26-5845-A8EC-5B36411615DC}"/>
          </ac:spMkLst>
        </pc:spChg>
        <pc:spChg chg="add mod">
          <ac:chgData name="Kang Wallter" userId="d5c269cbe9dbe8bc" providerId="LiveId" clId="{65EED60E-3BE6-0D42-80CE-E8CD2DD9D634}" dt="2022-08-23T02:10:04.223" v="3632" actId="13822"/>
          <ac:spMkLst>
            <pc:docMk/>
            <pc:sldMk cId="1290413724" sldId="269"/>
            <ac:spMk id="7" creationId="{9233E7DC-295C-C0C6-81A5-F11099AE2BD3}"/>
          </ac:spMkLst>
        </pc:spChg>
      </pc:sldChg>
      <pc:sldChg chg="addSp modSp new mod">
        <pc:chgData name="Kang Wallter" userId="d5c269cbe9dbe8bc" providerId="LiveId" clId="{65EED60E-3BE6-0D42-80CE-E8CD2DD9D634}" dt="2022-08-23T02:42:35.188" v="4465" actId="404"/>
        <pc:sldMkLst>
          <pc:docMk/>
          <pc:sldMk cId="402208906" sldId="270"/>
        </pc:sldMkLst>
        <pc:spChg chg="mod">
          <ac:chgData name="Kang Wallter" userId="d5c269cbe9dbe8bc" providerId="LiveId" clId="{65EED60E-3BE6-0D42-80CE-E8CD2DD9D634}" dt="2022-08-23T02:33:26.918" v="4206" actId="20577"/>
          <ac:spMkLst>
            <pc:docMk/>
            <pc:sldMk cId="402208906" sldId="270"/>
            <ac:spMk id="2" creationId="{25E3A965-7449-7EB9-6D1A-02C0B4F7EA0C}"/>
          </ac:spMkLst>
        </pc:spChg>
        <pc:spChg chg="mod">
          <ac:chgData name="Kang Wallter" userId="d5c269cbe9dbe8bc" providerId="LiveId" clId="{65EED60E-3BE6-0D42-80CE-E8CD2DD9D634}" dt="2022-08-23T02:40:32.787" v="4455" actId="20577"/>
          <ac:spMkLst>
            <pc:docMk/>
            <pc:sldMk cId="402208906" sldId="270"/>
            <ac:spMk id="3" creationId="{07A33765-2497-1AEB-97F2-0E7AF89A37F7}"/>
          </ac:spMkLst>
        </pc:spChg>
        <pc:spChg chg="add mod">
          <ac:chgData name="Kang Wallter" userId="d5c269cbe9dbe8bc" providerId="LiveId" clId="{65EED60E-3BE6-0D42-80CE-E8CD2DD9D634}" dt="2022-08-23T02:34:34.014" v="4313" actId="1076"/>
          <ac:spMkLst>
            <pc:docMk/>
            <pc:sldMk cId="402208906" sldId="270"/>
            <ac:spMk id="4" creationId="{81E81396-0F7D-E9F8-28B3-31DF2078536C}"/>
          </ac:spMkLst>
        </pc:spChg>
        <pc:spChg chg="add mod">
          <ac:chgData name="Kang Wallter" userId="d5c269cbe9dbe8bc" providerId="LiveId" clId="{65EED60E-3BE6-0D42-80CE-E8CD2DD9D634}" dt="2022-08-23T02:34:34.014" v="4313" actId="1076"/>
          <ac:spMkLst>
            <pc:docMk/>
            <pc:sldMk cId="402208906" sldId="270"/>
            <ac:spMk id="5" creationId="{7D2D1A4D-93AF-445A-4A2D-80FDE1A447A8}"/>
          </ac:spMkLst>
        </pc:spChg>
        <pc:spChg chg="add mod">
          <ac:chgData name="Kang Wallter" userId="d5c269cbe9dbe8bc" providerId="LiveId" clId="{65EED60E-3BE6-0D42-80CE-E8CD2DD9D634}" dt="2022-08-23T02:34:34.014" v="4313" actId="1076"/>
          <ac:spMkLst>
            <pc:docMk/>
            <pc:sldMk cId="402208906" sldId="270"/>
            <ac:spMk id="6" creationId="{367BA2E7-E028-F5B4-CCB5-9330074F21F7}"/>
          </ac:spMkLst>
        </pc:spChg>
        <pc:spChg chg="add mod">
          <ac:chgData name="Kang Wallter" userId="d5c269cbe9dbe8bc" providerId="LiveId" clId="{65EED60E-3BE6-0D42-80CE-E8CD2DD9D634}" dt="2022-08-23T02:34:34.014" v="4313" actId="1076"/>
          <ac:spMkLst>
            <pc:docMk/>
            <pc:sldMk cId="402208906" sldId="270"/>
            <ac:spMk id="7" creationId="{0896DDFB-0857-2E2D-4E5B-7706A0E4DE72}"/>
          </ac:spMkLst>
        </pc:spChg>
        <pc:spChg chg="add mod">
          <ac:chgData name="Kang Wallter" userId="d5c269cbe9dbe8bc" providerId="LiveId" clId="{65EED60E-3BE6-0D42-80CE-E8CD2DD9D634}" dt="2022-08-23T02:34:34.014" v="4313" actId="1076"/>
          <ac:spMkLst>
            <pc:docMk/>
            <pc:sldMk cId="402208906" sldId="270"/>
            <ac:spMk id="8" creationId="{6E7EF11D-AC44-6096-E8FE-4522FF7F2664}"/>
          </ac:spMkLst>
        </pc:spChg>
        <pc:spChg chg="add mod">
          <ac:chgData name="Kang Wallter" userId="d5c269cbe9dbe8bc" providerId="LiveId" clId="{65EED60E-3BE6-0D42-80CE-E8CD2DD9D634}" dt="2022-08-23T02:34:34.014" v="4313" actId="1076"/>
          <ac:spMkLst>
            <pc:docMk/>
            <pc:sldMk cId="402208906" sldId="270"/>
            <ac:spMk id="9" creationId="{DC1E4D11-6F69-7113-C82D-B7E9C2823647}"/>
          </ac:spMkLst>
        </pc:spChg>
        <pc:spChg chg="add mod">
          <ac:chgData name="Kang Wallter" userId="d5c269cbe9dbe8bc" providerId="LiveId" clId="{65EED60E-3BE6-0D42-80CE-E8CD2DD9D634}" dt="2022-08-23T02:34:34.014" v="4313" actId="1076"/>
          <ac:spMkLst>
            <pc:docMk/>
            <pc:sldMk cId="402208906" sldId="270"/>
            <ac:spMk id="10" creationId="{FF3BB54D-8FEC-5EE8-121B-47A84976FC57}"/>
          </ac:spMkLst>
        </pc:spChg>
        <pc:spChg chg="add mod">
          <ac:chgData name="Kang Wallter" userId="d5c269cbe9dbe8bc" providerId="LiveId" clId="{65EED60E-3BE6-0D42-80CE-E8CD2DD9D634}" dt="2022-08-23T02:34:34.014" v="4313" actId="1076"/>
          <ac:spMkLst>
            <pc:docMk/>
            <pc:sldMk cId="402208906" sldId="270"/>
            <ac:spMk id="11" creationId="{F83B1361-F89D-D737-996B-C8EF21279963}"/>
          </ac:spMkLst>
        </pc:spChg>
        <pc:spChg chg="add mod">
          <ac:chgData name="Kang Wallter" userId="d5c269cbe9dbe8bc" providerId="LiveId" clId="{65EED60E-3BE6-0D42-80CE-E8CD2DD9D634}" dt="2022-08-23T02:42:35.188" v="4465" actId="404"/>
          <ac:spMkLst>
            <pc:docMk/>
            <pc:sldMk cId="402208906" sldId="270"/>
            <ac:spMk id="19" creationId="{32E5E098-C7F0-F9B3-EEB4-80CAC39837A6}"/>
          </ac:spMkLst>
        </pc:spChg>
        <pc:picChg chg="add mod">
          <ac:chgData name="Kang Wallter" userId="d5c269cbe9dbe8bc" providerId="LiveId" clId="{65EED60E-3BE6-0D42-80CE-E8CD2DD9D634}" dt="2022-08-23T02:42:06.693" v="4459" actId="1076"/>
          <ac:picMkLst>
            <pc:docMk/>
            <pc:sldMk cId="402208906" sldId="270"/>
            <ac:picMk id="17" creationId="{2769B8ED-1B02-A6E0-144A-104E4F7CE864}"/>
          </ac:picMkLst>
        </pc:picChg>
        <pc:cxnChg chg="add mod">
          <ac:chgData name="Kang Wallter" userId="d5c269cbe9dbe8bc" providerId="LiveId" clId="{65EED60E-3BE6-0D42-80CE-E8CD2DD9D634}" dt="2022-08-23T02:34:34.014" v="4313" actId="1076"/>
          <ac:cxnSpMkLst>
            <pc:docMk/>
            <pc:sldMk cId="402208906" sldId="270"/>
            <ac:cxnSpMk id="12" creationId="{BB9A17B1-4BFA-75D2-41AF-B0382D6075C4}"/>
          </ac:cxnSpMkLst>
        </pc:cxnChg>
        <pc:cxnChg chg="add mod">
          <ac:chgData name="Kang Wallter" userId="d5c269cbe9dbe8bc" providerId="LiveId" clId="{65EED60E-3BE6-0D42-80CE-E8CD2DD9D634}" dt="2022-08-23T02:34:34.014" v="4313" actId="1076"/>
          <ac:cxnSpMkLst>
            <pc:docMk/>
            <pc:sldMk cId="402208906" sldId="270"/>
            <ac:cxnSpMk id="13" creationId="{798DECD7-6204-2CE3-8E11-937527C65E89}"/>
          </ac:cxnSpMkLst>
        </pc:cxnChg>
        <pc:cxnChg chg="add mod">
          <ac:chgData name="Kang Wallter" userId="d5c269cbe9dbe8bc" providerId="LiveId" clId="{65EED60E-3BE6-0D42-80CE-E8CD2DD9D634}" dt="2022-08-23T02:34:34.014" v="4313" actId="1076"/>
          <ac:cxnSpMkLst>
            <pc:docMk/>
            <pc:sldMk cId="402208906" sldId="270"/>
            <ac:cxnSpMk id="14" creationId="{A93F1272-067A-8A97-D9E7-A51C29C2F5B9}"/>
          </ac:cxnSpMkLst>
        </pc:cxnChg>
        <pc:cxnChg chg="add mod">
          <ac:chgData name="Kang Wallter" userId="d5c269cbe9dbe8bc" providerId="LiveId" clId="{65EED60E-3BE6-0D42-80CE-E8CD2DD9D634}" dt="2022-08-23T02:34:34.014" v="4313" actId="1076"/>
          <ac:cxnSpMkLst>
            <pc:docMk/>
            <pc:sldMk cId="402208906" sldId="270"/>
            <ac:cxnSpMk id="15" creationId="{4BA1C037-DD2D-03BE-A4C3-5AD9609B2526}"/>
          </ac:cxnSpMkLst>
        </pc:cxnChg>
        <pc:cxnChg chg="add mod">
          <ac:chgData name="Kang Wallter" userId="d5c269cbe9dbe8bc" providerId="LiveId" clId="{65EED60E-3BE6-0D42-80CE-E8CD2DD9D634}" dt="2022-08-23T02:34:34.014" v="4313" actId="1076"/>
          <ac:cxnSpMkLst>
            <pc:docMk/>
            <pc:sldMk cId="402208906" sldId="270"/>
            <ac:cxnSpMk id="16" creationId="{FEACD441-29EC-3AD3-61A3-14D7AC418712}"/>
          </ac:cxnSpMkLst>
        </pc:cxnChg>
      </pc:sldChg>
      <pc:sldChg chg="addSp delSp modSp new mod">
        <pc:chgData name="Kang Wallter" userId="d5c269cbe9dbe8bc" providerId="LiveId" clId="{65EED60E-3BE6-0D42-80CE-E8CD2DD9D634}" dt="2022-08-23T02:25:05.228" v="3711" actId="13822"/>
        <pc:sldMkLst>
          <pc:docMk/>
          <pc:sldMk cId="2315112539" sldId="271"/>
        </pc:sldMkLst>
        <pc:spChg chg="mod">
          <ac:chgData name="Kang Wallter" userId="d5c269cbe9dbe8bc" providerId="LiveId" clId="{65EED60E-3BE6-0D42-80CE-E8CD2DD9D634}" dt="2022-08-23T02:22:00.261" v="3695" actId="20577"/>
          <ac:spMkLst>
            <pc:docMk/>
            <pc:sldMk cId="2315112539" sldId="271"/>
            <ac:spMk id="2" creationId="{56720306-ED8D-BFB1-00D0-B1EC3D5FAB5E}"/>
          </ac:spMkLst>
        </pc:spChg>
        <pc:spChg chg="del">
          <ac:chgData name="Kang Wallter" userId="d5c269cbe9dbe8bc" providerId="LiveId" clId="{65EED60E-3BE6-0D42-80CE-E8CD2DD9D634}" dt="2022-08-23T02:22:08.769" v="3696" actId="478"/>
          <ac:spMkLst>
            <pc:docMk/>
            <pc:sldMk cId="2315112539" sldId="271"/>
            <ac:spMk id="3" creationId="{5FC155B1-3C2B-E92F-4DB3-C7192C5DAE20}"/>
          </ac:spMkLst>
        </pc:spChg>
        <pc:spChg chg="add mod">
          <ac:chgData name="Kang Wallter" userId="d5c269cbe9dbe8bc" providerId="LiveId" clId="{65EED60E-3BE6-0D42-80CE-E8CD2DD9D634}" dt="2022-08-23T02:22:52.135" v="3702" actId="13822"/>
          <ac:spMkLst>
            <pc:docMk/>
            <pc:sldMk cId="2315112539" sldId="271"/>
            <ac:spMk id="5" creationId="{50226C44-6C05-9E88-D8B2-2806053954A0}"/>
          </ac:spMkLst>
        </pc:spChg>
        <pc:spChg chg="add mod">
          <ac:chgData name="Kang Wallter" userId="d5c269cbe9dbe8bc" providerId="LiveId" clId="{65EED60E-3BE6-0D42-80CE-E8CD2DD9D634}" dt="2022-08-23T02:24:38.554" v="3707" actId="13822"/>
          <ac:spMkLst>
            <pc:docMk/>
            <pc:sldMk cId="2315112539" sldId="271"/>
            <ac:spMk id="7" creationId="{1980B42D-006A-C08B-0C90-9E847C344EB4}"/>
          </ac:spMkLst>
        </pc:spChg>
        <pc:picChg chg="add mod">
          <ac:chgData name="Kang Wallter" userId="d5c269cbe9dbe8bc" providerId="LiveId" clId="{65EED60E-3BE6-0D42-80CE-E8CD2DD9D634}" dt="2022-08-23T02:25:05.228" v="3711" actId="13822"/>
          <ac:picMkLst>
            <pc:docMk/>
            <pc:sldMk cId="2315112539" sldId="271"/>
            <ac:picMk id="8" creationId="{047050FD-CD4D-D548-6B17-0685098E74FD}"/>
          </ac:picMkLst>
        </pc:picChg>
      </pc:sldChg>
      <pc:sldChg chg="addSp delSp modSp new mod">
        <pc:chgData name="Kang Wallter" userId="d5c269cbe9dbe8bc" providerId="LiveId" clId="{65EED60E-3BE6-0D42-80CE-E8CD2DD9D634}" dt="2022-08-23T02:32:37.561" v="4144" actId="13822"/>
        <pc:sldMkLst>
          <pc:docMk/>
          <pc:sldMk cId="3026354273" sldId="272"/>
        </pc:sldMkLst>
        <pc:spChg chg="mod">
          <ac:chgData name="Kang Wallter" userId="d5c269cbe9dbe8bc" providerId="LiveId" clId="{65EED60E-3BE6-0D42-80CE-E8CD2DD9D634}" dt="2022-08-23T02:26:01.129" v="3793" actId="20577"/>
          <ac:spMkLst>
            <pc:docMk/>
            <pc:sldMk cId="3026354273" sldId="272"/>
            <ac:spMk id="2" creationId="{8DA08534-406F-EB57-F2F0-804CD8E3F68A}"/>
          </ac:spMkLst>
        </pc:spChg>
        <pc:spChg chg="del">
          <ac:chgData name="Kang Wallter" userId="d5c269cbe9dbe8bc" providerId="LiveId" clId="{65EED60E-3BE6-0D42-80CE-E8CD2DD9D634}" dt="2022-08-23T02:27:04.046" v="3796" actId="478"/>
          <ac:spMkLst>
            <pc:docMk/>
            <pc:sldMk cId="3026354273" sldId="272"/>
            <ac:spMk id="3" creationId="{7A96D7AE-17D1-0C2E-79CB-D6EC5BA4C9B4}"/>
          </ac:spMkLst>
        </pc:spChg>
        <pc:spChg chg="add mod">
          <ac:chgData name="Kang Wallter" userId="d5c269cbe9dbe8bc" providerId="LiveId" clId="{65EED60E-3BE6-0D42-80CE-E8CD2DD9D634}" dt="2022-08-23T02:27:23.991" v="3802" actId="13822"/>
          <ac:spMkLst>
            <pc:docMk/>
            <pc:sldMk cId="3026354273" sldId="272"/>
            <ac:spMk id="6" creationId="{63732B9C-BBC1-4886-5ECB-7E2376DC7C1C}"/>
          </ac:spMkLst>
        </pc:spChg>
        <pc:spChg chg="add mod">
          <ac:chgData name="Kang Wallter" userId="d5c269cbe9dbe8bc" providerId="LiveId" clId="{65EED60E-3BE6-0D42-80CE-E8CD2DD9D634}" dt="2022-08-23T02:28:00.712" v="3934" actId="1076"/>
          <ac:spMkLst>
            <pc:docMk/>
            <pc:sldMk cId="3026354273" sldId="272"/>
            <ac:spMk id="7" creationId="{53C2F6A1-36D7-13F1-52AE-69F4758D121B}"/>
          </ac:spMkLst>
        </pc:spChg>
        <pc:spChg chg="add mod">
          <ac:chgData name="Kang Wallter" userId="d5c269cbe9dbe8bc" providerId="LiveId" clId="{65EED60E-3BE6-0D42-80CE-E8CD2DD9D634}" dt="2022-08-23T02:32:37.561" v="4144" actId="13822"/>
          <ac:spMkLst>
            <pc:docMk/>
            <pc:sldMk cId="3026354273" sldId="272"/>
            <ac:spMk id="11" creationId="{01458B46-11AD-E607-6CFD-B0476DC0FA56}"/>
          </ac:spMkLst>
        </pc:spChg>
        <pc:picChg chg="add mod">
          <ac:chgData name="Kang Wallter" userId="d5c269cbe9dbe8bc" providerId="LiveId" clId="{65EED60E-3BE6-0D42-80CE-E8CD2DD9D634}" dt="2022-08-23T02:27:07.834" v="3797" actId="1076"/>
          <ac:picMkLst>
            <pc:docMk/>
            <pc:sldMk cId="3026354273" sldId="272"/>
            <ac:picMk id="4" creationId="{E83CFAB5-E4AC-90B2-CB08-287CF0F84F50}"/>
          </ac:picMkLst>
        </pc:picChg>
        <pc:picChg chg="add mod">
          <ac:chgData name="Kang Wallter" userId="d5c269cbe9dbe8bc" providerId="LiveId" clId="{65EED60E-3BE6-0D42-80CE-E8CD2DD9D634}" dt="2022-08-23T02:28:15.068" v="3936" actId="1076"/>
          <ac:picMkLst>
            <pc:docMk/>
            <pc:sldMk cId="3026354273" sldId="272"/>
            <ac:picMk id="8" creationId="{E040B835-84F0-953F-8D0B-3C4146024C92}"/>
          </ac:picMkLst>
        </pc:picChg>
        <pc:picChg chg="add mod">
          <ac:chgData name="Kang Wallter" userId="d5c269cbe9dbe8bc" providerId="LiveId" clId="{65EED60E-3BE6-0D42-80CE-E8CD2DD9D634}" dt="2022-08-23T02:31:01.407" v="3938"/>
          <ac:picMkLst>
            <pc:docMk/>
            <pc:sldMk cId="3026354273" sldId="272"/>
            <ac:picMk id="9" creationId="{8CD4366C-3188-0D4B-BC99-2B2FE12A9E54}"/>
          </ac:picMkLst>
        </pc:picChg>
        <pc:picChg chg="add mod">
          <ac:chgData name="Kang Wallter" userId="d5c269cbe9dbe8bc" providerId="LiveId" clId="{65EED60E-3BE6-0D42-80CE-E8CD2DD9D634}" dt="2022-08-23T02:31:05.939" v="3940" actId="14100"/>
          <ac:picMkLst>
            <pc:docMk/>
            <pc:sldMk cId="3026354273" sldId="272"/>
            <ac:picMk id="10" creationId="{AE16038A-0898-3450-9E0B-06B49C50B29C}"/>
          </ac:picMkLst>
        </pc:picChg>
      </pc:sldChg>
      <pc:sldChg chg="addSp delSp modSp new mod">
        <pc:chgData name="Kang Wallter" userId="d5c269cbe9dbe8bc" providerId="LiveId" clId="{65EED60E-3BE6-0D42-80CE-E8CD2DD9D634}" dt="2022-08-23T02:45:46.457" v="4524" actId="1076"/>
        <pc:sldMkLst>
          <pc:docMk/>
          <pc:sldMk cId="3976320299" sldId="273"/>
        </pc:sldMkLst>
        <pc:spChg chg="mod">
          <ac:chgData name="Kang Wallter" userId="d5c269cbe9dbe8bc" providerId="LiveId" clId="{65EED60E-3BE6-0D42-80CE-E8CD2DD9D634}" dt="2022-08-23T02:43:03.953" v="4509" actId="20577"/>
          <ac:spMkLst>
            <pc:docMk/>
            <pc:sldMk cId="3976320299" sldId="273"/>
            <ac:spMk id="2" creationId="{783A4DC6-A964-B31F-0507-559E2F334207}"/>
          </ac:spMkLst>
        </pc:spChg>
        <pc:spChg chg="del">
          <ac:chgData name="Kang Wallter" userId="d5c269cbe9dbe8bc" providerId="LiveId" clId="{65EED60E-3BE6-0D42-80CE-E8CD2DD9D634}" dt="2022-08-23T02:42:57.316" v="4508" actId="478"/>
          <ac:spMkLst>
            <pc:docMk/>
            <pc:sldMk cId="3976320299" sldId="273"/>
            <ac:spMk id="3" creationId="{BFAD7471-819B-B225-EADD-587B7A983FFD}"/>
          </ac:spMkLst>
        </pc:spChg>
        <pc:spChg chg="add mod">
          <ac:chgData name="Kang Wallter" userId="d5c269cbe9dbe8bc" providerId="LiveId" clId="{65EED60E-3BE6-0D42-80CE-E8CD2DD9D634}" dt="2022-08-23T02:45:24.278" v="4522" actId="1076"/>
          <ac:spMkLst>
            <pc:docMk/>
            <pc:sldMk cId="3976320299" sldId="273"/>
            <ac:spMk id="5" creationId="{4D3A0285-20FB-D314-D14F-B11B8233F0EE}"/>
          </ac:spMkLst>
        </pc:spChg>
        <pc:picChg chg="add mod">
          <ac:chgData name="Kang Wallter" userId="d5c269cbe9dbe8bc" providerId="LiveId" clId="{65EED60E-3BE6-0D42-80CE-E8CD2DD9D634}" dt="2022-08-23T02:45:46.457" v="4524" actId="1076"/>
          <ac:picMkLst>
            <pc:docMk/>
            <pc:sldMk cId="3976320299" sldId="273"/>
            <ac:picMk id="6" creationId="{8D961EB3-127B-F69E-4B7D-7F721CDE82C3}"/>
          </ac:picMkLst>
        </pc:picChg>
      </pc:sldChg>
      <pc:sldChg chg="addSp delSp modSp new mod">
        <pc:chgData name="Kang Wallter" userId="d5c269cbe9dbe8bc" providerId="LiveId" clId="{65EED60E-3BE6-0D42-80CE-E8CD2DD9D634}" dt="2022-08-23T03:09:47.186" v="4585" actId="13822"/>
        <pc:sldMkLst>
          <pc:docMk/>
          <pc:sldMk cId="2918383672" sldId="274"/>
        </pc:sldMkLst>
        <pc:spChg chg="mod">
          <ac:chgData name="Kang Wallter" userId="d5c269cbe9dbe8bc" providerId="LiveId" clId="{65EED60E-3BE6-0D42-80CE-E8CD2DD9D634}" dt="2022-08-23T02:49:45.296" v="4568" actId="20577"/>
          <ac:spMkLst>
            <pc:docMk/>
            <pc:sldMk cId="2918383672" sldId="274"/>
            <ac:spMk id="2" creationId="{6028A52D-EB6B-6519-C3AB-6C1D90354AF1}"/>
          </ac:spMkLst>
        </pc:spChg>
        <pc:spChg chg="del">
          <ac:chgData name="Kang Wallter" userId="d5c269cbe9dbe8bc" providerId="LiveId" clId="{65EED60E-3BE6-0D42-80CE-E8CD2DD9D634}" dt="2022-08-23T02:49:57.736" v="4569" actId="478"/>
          <ac:spMkLst>
            <pc:docMk/>
            <pc:sldMk cId="2918383672" sldId="274"/>
            <ac:spMk id="3" creationId="{A3528C79-1B96-CA50-992C-0BDCB5D86A6A}"/>
          </ac:spMkLst>
        </pc:spChg>
        <pc:spChg chg="add mod">
          <ac:chgData name="Kang Wallter" userId="d5c269cbe9dbe8bc" providerId="LiveId" clId="{65EED60E-3BE6-0D42-80CE-E8CD2DD9D634}" dt="2022-08-23T02:51:10.230" v="4579" actId="13822"/>
          <ac:spMkLst>
            <pc:docMk/>
            <pc:sldMk cId="2918383672" sldId="274"/>
            <ac:spMk id="4" creationId="{2F7B053C-5F69-638E-464D-03C76781579D}"/>
          </ac:spMkLst>
        </pc:spChg>
        <pc:spChg chg="add mod">
          <ac:chgData name="Kang Wallter" userId="d5c269cbe9dbe8bc" providerId="LiveId" clId="{65EED60E-3BE6-0D42-80CE-E8CD2DD9D634}" dt="2022-08-23T03:09:47.186" v="4585" actId="13822"/>
          <ac:spMkLst>
            <pc:docMk/>
            <pc:sldMk cId="2918383672" sldId="274"/>
            <ac:spMk id="7" creationId="{5D9A0F95-7784-8166-D412-F14C5E4D0E56}"/>
          </ac:spMkLst>
        </pc:spChg>
        <pc:picChg chg="add mod">
          <ac:chgData name="Kang Wallter" userId="d5c269cbe9dbe8bc" providerId="LiveId" clId="{65EED60E-3BE6-0D42-80CE-E8CD2DD9D634}" dt="2022-08-23T02:51:06.777" v="4578" actId="1076"/>
          <ac:picMkLst>
            <pc:docMk/>
            <pc:sldMk cId="2918383672" sldId="274"/>
            <ac:picMk id="5" creationId="{9D5F2A4A-E30E-6EAF-6428-13CEBFEE9123}"/>
          </ac:picMkLst>
        </pc:picChg>
      </pc:sldChg>
      <pc:sldChg chg="addSp delSp modSp new mod">
        <pc:chgData name="Kang Wallter" userId="d5c269cbe9dbe8bc" providerId="LiveId" clId="{65EED60E-3BE6-0D42-80CE-E8CD2DD9D634}" dt="2022-08-23T03:11:55.694" v="4603" actId="13822"/>
        <pc:sldMkLst>
          <pc:docMk/>
          <pc:sldMk cId="2248520490" sldId="275"/>
        </pc:sldMkLst>
        <pc:spChg chg="del">
          <ac:chgData name="Kang Wallter" userId="d5c269cbe9dbe8bc" providerId="LiveId" clId="{65EED60E-3BE6-0D42-80CE-E8CD2DD9D634}" dt="2022-08-23T03:09:58.377" v="4587" actId="478"/>
          <ac:spMkLst>
            <pc:docMk/>
            <pc:sldMk cId="2248520490" sldId="275"/>
            <ac:spMk id="2" creationId="{3D75DE84-DE12-E6E4-843C-C8314671B3BE}"/>
          </ac:spMkLst>
        </pc:spChg>
        <pc:spChg chg="del">
          <ac:chgData name="Kang Wallter" userId="d5c269cbe9dbe8bc" providerId="LiveId" clId="{65EED60E-3BE6-0D42-80CE-E8CD2DD9D634}" dt="2022-08-23T03:09:58.377" v="4587" actId="478"/>
          <ac:spMkLst>
            <pc:docMk/>
            <pc:sldMk cId="2248520490" sldId="275"/>
            <ac:spMk id="3" creationId="{A0E229AB-5C30-4A68-5E5E-A4C5A7B23C20}"/>
          </ac:spMkLst>
        </pc:spChg>
        <pc:spChg chg="add mod">
          <ac:chgData name="Kang Wallter" userId="d5c269cbe9dbe8bc" providerId="LiveId" clId="{65EED60E-3BE6-0D42-80CE-E8CD2DD9D634}" dt="2022-08-23T03:11:47.708" v="4601" actId="13822"/>
          <ac:spMkLst>
            <pc:docMk/>
            <pc:sldMk cId="2248520490" sldId="275"/>
            <ac:spMk id="6" creationId="{8572F9B9-6E87-468D-E61D-43076228B001}"/>
          </ac:spMkLst>
        </pc:spChg>
        <pc:picChg chg="add mod">
          <ac:chgData name="Kang Wallter" userId="d5c269cbe9dbe8bc" providerId="LiveId" clId="{65EED60E-3BE6-0D42-80CE-E8CD2DD9D634}" dt="2022-08-23T03:11:55.694" v="4603" actId="13822"/>
          <ac:picMkLst>
            <pc:docMk/>
            <pc:sldMk cId="2248520490" sldId="275"/>
            <ac:picMk id="4" creationId="{4DD4F073-44E9-3BF1-8446-C502FBA22ED7}"/>
          </ac:picMkLst>
        </pc:picChg>
      </pc:sldChg>
      <pc:sldChg chg="modSp new mod">
        <pc:chgData name="Kang Wallter" userId="d5c269cbe9dbe8bc" providerId="LiveId" clId="{65EED60E-3BE6-0D42-80CE-E8CD2DD9D634}" dt="2022-08-23T13:59:28.201" v="5134" actId="20577"/>
        <pc:sldMkLst>
          <pc:docMk/>
          <pc:sldMk cId="2810785027" sldId="276"/>
        </pc:sldMkLst>
        <pc:spChg chg="mod">
          <ac:chgData name="Kang Wallter" userId="d5c269cbe9dbe8bc" providerId="LiveId" clId="{65EED60E-3BE6-0D42-80CE-E8CD2DD9D634}" dt="2022-08-23T03:12:17.105" v="4645" actId="20577"/>
          <ac:spMkLst>
            <pc:docMk/>
            <pc:sldMk cId="2810785027" sldId="276"/>
            <ac:spMk id="2" creationId="{5CDE64B5-DF26-3E17-48D8-041504E7C2BD}"/>
          </ac:spMkLst>
        </pc:spChg>
        <pc:spChg chg="mod">
          <ac:chgData name="Kang Wallter" userId="d5c269cbe9dbe8bc" providerId="LiveId" clId="{65EED60E-3BE6-0D42-80CE-E8CD2DD9D634}" dt="2022-08-23T13:59:28.201" v="5134" actId="20577"/>
          <ac:spMkLst>
            <pc:docMk/>
            <pc:sldMk cId="2810785027" sldId="276"/>
            <ac:spMk id="3" creationId="{209CFE77-17D5-DA99-44F9-AD4FBEBFE6E1}"/>
          </ac:spMkLst>
        </pc:spChg>
      </pc:sldChg>
      <pc:sldChg chg="addSp modSp new mod">
        <pc:chgData name="Kang Wallter" userId="d5c269cbe9dbe8bc" providerId="LiveId" clId="{65EED60E-3BE6-0D42-80CE-E8CD2DD9D634}" dt="2022-08-23T14:09:41.998" v="6045" actId="1076"/>
        <pc:sldMkLst>
          <pc:docMk/>
          <pc:sldMk cId="840083833" sldId="277"/>
        </pc:sldMkLst>
        <pc:spChg chg="mod">
          <ac:chgData name="Kang Wallter" userId="d5c269cbe9dbe8bc" providerId="LiveId" clId="{65EED60E-3BE6-0D42-80CE-E8CD2DD9D634}" dt="2022-08-23T13:59:46.159" v="5186" actId="20577"/>
          <ac:spMkLst>
            <pc:docMk/>
            <pc:sldMk cId="840083833" sldId="277"/>
            <ac:spMk id="2" creationId="{C7E2ECA3-5E7B-6E6B-3078-5D1909247782}"/>
          </ac:spMkLst>
        </pc:spChg>
        <pc:spChg chg="mod">
          <ac:chgData name="Kang Wallter" userId="d5c269cbe9dbe8bc" providerId="LiveId" clId="{65EED60E-3BE6-0D42-80CE-E8CD2DD9D634}" dt="2022-08-23T14:08:37.432" v="6040" actId="20577"/>
          <ac:spMkLst>
            <pc:docMk/>
            <pc:sldMk cId="840083833" sldId="277"/>
            <ac:spMk id="3" creationId="{7FBF0BA2-2FCE-AFB1-1FF9-C4C34A1612E4}"/>
          </ac:spMkLst>
        </pc:spChg>
        <pc:spChg chg="add mod">
          <ac:chgData name="Kang Wallter" userId="d5c269cbe9dbe8bc" providerId="LiveId" clId="{65EED60E-3BE6-0D42-80CE-E8CD2DD9D634}" dt="2022-08-23T14:09:41.998" v="6045" actId="1076"/>
          <ac:spMkLst>
            <pc:docMk/>
            <pc:sldMk cId="840083833" sldId="277"/>
            <ac:spMk id="5" creationId="{9D2DF06A-C597-46D2-BD77-40A8B1557C7E}"/>
          </ac:spMkLst>
        </pc:spChg>
      </pc:sldChg>
      <pc:sldChg chg="addSp modSp new mod">
        <pc:chgData name="Kang Wallter" userId="d5c269cbe9dbe8bc" providerId="LiveId" clId="{65EED60E-3BE6-0D42-80CE-E8CD2DD9D634}" dt="2022-08-23T14:12:01.050" v="6326" actId="1076"/>
        <pc:sldMkLst>
          <pc:docMk/>
          <pc:sldMk cId="1516885115" sldId="278"/>
        </pc:sldMkLst>
        <pc:spChg chg="mod">
          <ac:chgData name="Kang Wallter" userId="d5c269cbe9dbe8bc" providerId="LiveId" clId="{65EED60E-3BE6-0D42-80CE-E8CD2DD9D634}" dt="2022-08-23T14:10:08.666" v="6101" actId="20577"/>
          <ac:spMkLst>
            <pc:docMk/>
            <pc:sldMk cId="1516885115" sldId="278"/>
            <ac:spMk id="2" creationId="{77A4A6D6-B02C-DD91-463D-2B8A76982FD7}"/>
          </ac:spMkLst>
        </pc:spChg>
        <pc:spChg chg="mod">
          <ac:chgData name="Kang Wallter" userId="d5c269cbe9dbe8bc" providerId="LiveId" clId="{65EED60E-3BE6-0D42-80CE-E8CD2DD9D634}" dt="2022-08-23T14:11:03.627" v="6317" actId="5793"/>
          <ac:spMkLst>
            <pc:docMk/>
            <pc:sldMk cId="1516885115" sldId="278"/>
            <ac:spMk id="3" creationId="{C43B7CA4-72F2-19F0-D7B3-5779AF55885F}"/>
          </ac:spMkLst>
        </pc:spChg>
        <pc:spChg chg="add mod">
          <ac:chgData name="Kang Wallter" userId="d5c269cbe9dbe8bc" providerId="LiveId" clId="{65EED60E-3BE6-0D42-80CE-E8CD2DD9D634}" dt="2022-08-23T14:11:44.728" v="6324" actId="1076"/>
          <ac:spMkLst>
            <pc:docMk/>
            <pc:sldMk cId="1516885115" sldId="278"/>
            <ac:spMk id="5" creationId="{F0C1A4D3-C9E0-F698-5BFE-0232824DC921}"/>
          </ac:spMkLst>
        </pc:spChg>
        <pc:picChg chg="add mod">
          <ac:chgData name="Kang Wallter" userId="d5c269cbe9dbe8bc" providerId="LiveId" clId="{65EED60E-3BE6-0D42-80CE-E8CD2DD9D634}" dt="2022-08-23T14:12:01.050" v="6326" actId="1076"/>
          <ac:picMkLst>
            <pc:docMk/>
            <pc:sldMk cId="1516885115" sldId="278"/>
            <ac:picMk id="6" creationId="{5F5420A3-AC07-F857-60DE-4775689F191F}"/>
          </ac:picMkLst>
        </pc:picChg>
      </pc:sldChg>
      <pc:sldChg chg="addSp modSp new mod">
        <pc:chgData name="Kang Wallter" userId="d5c269cbe9dbe8bc" providerId="LiveId" clId="{65EED60E-3BE6-0D42-80CE-E8CD2DD9D634}" dt="2022-08-23T14:25:19.534" v="6687" actId="13822"/>
        <pc:sldMkLst>
          <pc:docMk/>
          <pc:sldMk cId="1420707099" sldId="279"/>
        </pc:sldMkLst>
        <pc:spChg chg="mod">
          <ac:chgData name="Kang Wallter" userId="d5c269cbe9dbe8bc" providerId="LiveId" clId="{65EED60E-3BE6-0D42-80CE-E8CD2DD9D634}" dt="2022-08-23T14:12:53.280" v="6375" actId="20577"/>
          <ac:spMkLst>
            <pc:docMk/>
            <pc:sldMk cId="1420707099" sldId="279"/>
            <ac:spMk id="2" creationId="{BA2474FD-862F-68B6-40ED-FD8DE243936D}"/>
          </ac:spMkLst>
        </pc:spChg>
        <pc:spChg chg="mod">
          <ac:chgData name="Kang Wallter" userId="d5c269cbe9dbe8bc" providerId="LiveId" clId="{65EED60E-3BE6-0D42-80CE-E8CD2DD9D634}" dt="2022-08-23T14:14:08.378" v="6680" actId="20577"/>
          <ac:spMkLst>
            <pc:docMk/>
            <pc:sldMk cId="1420707099" sldId="279"/>
            <ac:spMk id="3" creationId="{0B7A0E29-3BB5-0960-4752-50999ECF54CF}"/>
          </ac:spMkLst>
        </pc:spChg>
        <pc:spChg chg="add mod">
          <ac:chgData name="Kang Wallter" userId="d5c269cbe9dbe8bc" providerId="LiveId" clId="{65EED60E-3BE6-0D42-80CE-E8CD2DD9D634}" dt="2022-08-23T14:25:19.534" v="6687" actId="13822"/>
          <ac:spMkLst>
            <pc:docMk/>
            <pc:sldMk cId="1420707099" sldId="279"/>
            <ac:spMk id="6" creationId="{8BAAD2F7-4F03-E7A0-13A6-84B99CE016BF}"/>
          </ac:spMkLst>
        </pc:spChg>
        <pc:picChg chg="add mod">
          <ac:chgData name="Kang Wallter" userId="d5c269cbe9dbe8bc" providerId="LiveId" clId="{65EED60E-3BE6-0D42-80CE-E8CD2DD9D634}" dt="2022-08-23T14:25:02.090" v="6683" actId="13822"/>
          <ac:picMkLst>
            <pc:docMk/>
            <pc:sldMk cId="1420707099" sldId="279"/>
            <ac:picMk id="4" creationId="{F8DB5391-38F2-2C26-AE42-5EA5B3121397}"/>
          </ac:picMkLst>
        </pc:picChg>
      </pc:sldChg>
      <pc:sldChg chg="addSp delSp modSp new mod">
        <pc:chgData name="Kang Wallter" userId="d5c269cbe9dbe8bc" providerId="LiveId" clId="{65EED60E-3BE6-0D42-80CE-E8CD2DD9D634}" dt="2022-08-23T14:29:57.854" v="6740" actId="1076"/>
        <pc:sldMkLst>
          <pc:docMk/>
          <pc:sldMk cId="3905705709" sldId="280"/>
        </pc:sldMkLst>
        <pc:spChg chg="mod">
          <ac:chgData name="Kang Wallter" userId="d5c269cbe9dbe8bc" providerId="LiveId" clId="{65EED60E-3BE6-0D42-80CE-E8CD2DD9D634}" dt="2022-08-23T14:25:45.980" v="6723" actId="20577"/>
          <ac:spMkLst>
            <pc:docMk/>
            <pc:sldMk cId="3905705709" sldId="280"/>
            <ac:spMk id="2" creationId="{2E4D77A5-1153-EE93-9E36-5836E2AA8CA5}"/>
          </ac:spMkLst>
        </pc:spChg>
        <pc:spChg chg="del">
          <ac:chgData name="Kang Wallter" userId="d5c269cbe9dbe8bc" providerId="LiveId" clId="{65EED60E-3BE6-0D42-80CE-E8CD2DD9D634}" dt="2022-08-23T14:25:51.524" v="6724" actId="478"/>
          <ac:spMkLst>
            <pc:docMk/>
            <pc:sldMk cId="3905705709" sldId="280"/>
            <ac:spMk id="3" creationId="{160976CF-E0D5-2EEF-B38D-EC1E6B03B4C4}"/>
          </ac:spMkLst>
        </pc:spChg>
        <pc:spChg chg="add mod">
          <ac:chgData name="Kang Wallter" userId="d5c269cbe9dbe8bc" providerId="LiveId" clId="{65EED60E-3BE6-0D42-80CE-E8CD2DD9D634}" dt="2022-08-23T14:29:49.438" v="6738" actId="1076"/>
          <ac:spMkLst>
            <pc:docMk/>
            <pc:sldMk cId="3905705709" sldId="280"/>
            <ac:spMk id="6" creationId="{399F8713-82E7-7C63-8E30-2B02E31DBC91}"/>
          </ac:spMkLst>
        </pc:spChg>
        <pc:picChg chg="add mod">
          <ac:chgData name="Kang Wallter" userId="d5c269cbe9dbe8bc" providerId="LiveId" clId="{65EED60E-3BE6-0D42-80CE-E8CD2DD9D634}" dt="2022-08-23T14:29:57.854" v="6740" actId="1076"/>
          <ac:picMkLst>
            <pc:docMk/>
            <pc:sldMk cId="3905705709" sldId="280"/>
            <ac:picMk id="4" creationId="{F1B5A2D8-97A4-342A-B25A-CE5963599F18}"/>
          </ac:picMkLst>
        </pc:picChg>
      </pc:sldChg>
      <pc:sldChg chg="modSp new mod">
        <pc:chgData name="Kang Wallter" userId="d5c269cbe9dbe8bc" providerId="LiveId" clId="{65EED60E-3BE6-0D42-80CE-E8CD2DD9D634}" dt="2022-08-23T14:33:18.582" v="7257" actId="20577"/>
        <pc:sldMkLst>
          <pc:docMk/>
          <pc:sldMk cId="1866409501" sldId="281"/>
        </pc:sldMkLst>
        <pc:spChg chg="mod">
          <ac:chgData name="Kang Wallter" userId="d5c269cbe9dbe8bc" providerId="LiveId" clId="{65EED60E-3BE6-0D42-80CE-E8CD2DD9D634}" dt="2022-08-23T14:30:22.850" v="6791" actId="20577"/>
          <ac:spMkLst>
            <pc:docMk/>
            <pc:sldMk cId="1866409501" sldId="281"/>
            <ac:spMk id="2" creationId="{B207B48A-655A-E39A-018C-8BB139CAA0BA}"/>
          </ac:spMkLst>
        </pc:spChg>
        <pc:spChg chg="mod">
          <ac:chgData name="Kang Wallter" userId="d5c269cbe9dbe8bc" providerId="LiveId" clId="{65EED60E-3BE6-0D42-80CE-E8CD2DD9D634}" dt="2022-08-23T14:33:18.582" v="7257" actId="20577"/>
          <ac:spMkLst>
            <pc:docMk/>
            <pc:sldMk cId="1866409501" sldId="281"/>
            <ac:spMk id="3" creationId="{03CB48AD-FA56-8E0E-DBC1-38E2FFD919CD}"/>
          </ac:spMkLst>
        </pc:spChg>
      </pc:sldChg>
      <pc:sldChg chg="addSp delSp modSp new mod">
        <pc:chgData name="Kang Wallter" userId="d5c269cbe9dbe8bc" providerId="LiveId" clId="{65EED60E-3BE6-0D42-80CE-E8CD2DD9D634}" dt="2022-08-23T14:41:09.996" v="7290" actId="13822"/>
        <pc:sldMkLst>
          <pc:docMk/>
          <pc:sldMk cId="2121614255" sldId="282"/>
        </pc:sldMkLst>
        <pc:spChg chg="del">
          <ac:chgData name="Kang Wallter" userId="d5c269cbe9dbe8bc" providerId="LiveId" clId="{65EED60E-3BE6-0D42-80CE-E8CD2DD9D634}" dt="2022-08-23T14:33:31.432" v="7259" actId="478"/>
          <ac:spMkLst>
            <pc:docMk/>
            <pc:sldMk cId="2121614255" sldId="282"/>
            <ac:spMk id="2" creationId="{414BE0C8-BEEC-503B-58CC-604A4D1BE415}"/>
          </ac:spMkLst>
        </pc:spChg>
        <pc:spChg chg="del">
          <ac:chgData name="Kang Wallter" userId="d5c269cbe9dbe8bc" providerId="LiveId" clId="{65EED60E-3BE6-0D42-80CE-E8CD2DD9D634}" dt="2022-08-23T14:33:31.432" v="7259" actId="478"/>
          <ac:spMkLst>
            <pc:docMk/>
            <pc:sldMk cId="2121614255" sldId="282"/>
            <ac:spMk id="3" creationId="{576C45E4-C96D-D19F-1739-8F6D6A46C3E4}"/>
          </ac:spMkLst>
        </pc:spChg>
        <pc:spChg chg="add mod">
          <ac:chgData name="Kang Wallter" userId="d5c269cbe9dbe8bc" providerId="LiveId" clId="{65EED60E-3BE6-0D42-80CE-E8CD2DD9D634}" dt="2022-08-23T14:34:39.169" v="7267" actId="14100"/>
          <ac:spMkLst>
            <pc:docMk/>
            <pc:sldMk cId="2121614255" sldId="282"/>
            <ac:spMk id="6" creationId="{E6D267C8-BA66-410B-C656-62AC5FF6BF1E}"/>
          </ac:spMkLst>
        </pc:spChg>
        <pc:spChg chg="add mod">
          <ac:chgData name="Kang Wallter" userId="d5c269cbe9dbe8bc" providerId="LiveId" clId="{65EED60E-3BE6-0D42-80CE-E8CD2DD9D634}" dt="2022-08-23T14:39:57.907" v="7277" actId="13822"/>
          <ac:spMkLst>
            <pc:docMk/>
            <pc:sldMk cId="2121614255" sldId="282"/>
            <ac:spMk id="10" creationId="{E31E9A59-67DE-6BFC-7BFC-2DE4E79C6B12}"/>
          </ac:spMkLst>
        </pc:spChg>
        <pc:spChg chg="add mod">
          <ac:chgData name="Kang Wallter" userId="d5c269cbe9dbe8bc" providerId="LiveId" clId="{65EED60E-3BE6-0D42-80CE-E8CD2DD9D634}" dt="2022-08-23T14:41:09.996" v="7290" actId="13822"/>
          <ac:spMkLst>
            <pc:docMk/>
            <pc:sldMk cId="2121614255" sldId="282"/>
            <ac:spMk id="13" creationId="{04071981-DB44-FB1B-CDEF-32D27002773B}"/>
          </ac:spMkLst>
        </pc:spChg>
        <pc:picChg chg="add mod">
          <ac:chgData name="Kang Wallter" userId="d5c269cbe9dbe8bc" providerId="LiveId" clId="{65EED60E-3BE6-0D42-80CE-E8CD2DD9D634}" dt="2022-08-23T14:34:15.843" v="7261" actId="1076"/>
          <ac:picMkLst>
            <pc:docMk/>
            <pc:sldMk cId="2121614255" sldId="282"/>
            <ac:picMk id="4" creationId="{0C080647-C060-2DC9-D3AD-6E9D79180E64}"/>
          </ac:picMkLst>
        </pc:picChg>
        <pc:picChg chg="add mod">
          <ac:chgData name="Kang Wallter" userId="d5c269cbe9dbe8bc" providerId="LiveId" clId="{65EED60E-3BE6-0D42-80CE-E8CD2DD9D634}" dt="2022-08-23T14:35:21.332" v="7269" actId="1076"/>
          <ac:picMkLst>
            <pc:docMk/>
            <pc:sldMk cId="2121614255" sldId="282"/>
            <ac:picMk id="7" creationId="{18E4CAC8-B37E-64AD-8330-BA48FA4D5809}"/>
          </ac:picMkLst>
        </pc:picChg>
        <pc:picChg chg="add mod">
          <ac:chgData name="Kang Wallter" userId="d5c269cbe9dbe8bc" providerId="LiveId" clId="{65EED60E-3BE6-0D42-80CE-E8CD2DD9D634}" dt="2022-08-23T14:35:59.807" v="7271" actId="1076"/>
          <ac:picMkLst>
            <pc:docMk/>
            <pc:sldMk cId="2121614255" sldId="282"/>
            <ac:picMk id="8" creationId="{A6003EF4-870C-3097-EC3A-F1D712C2291D}"/>
          </ac:picMkLst>
        </pc:picChg>
        <pc:picChg chg="add mod">
          <ac:chgData name="Kang Wallter" userId="d5c269cbe9dbe8bc" providerId="LiveId" clId="{65EED60E-3BE6-0D42-80CE-E8CD2DD9D634}" dt="2022-08-23T14:40:25.145" v="7282" actId="14100"/>
          <ac:picMkLst>
            <pc:docMk/>
            <pc:sldMk cId="2121614255" sldId="282"/>
            <ac:picMk id="11" creationId="{15D80936-6503-1871-3C10-CC457954D721}"/>
          </ac:picMkLst>
        </pc:picChg>
      </pc:sldChg>
      <pc:sldChg chg="modSp new mod">
        <pc:chgData name="Kang Wallter" userId="d5c269cbe9dbe8bc" providerId="LiveId" clId="{65EED60E-3BE6-0D42-80CE-E8CD2DD9D634}" dt="2022-08-23T14:41:37.084" v="7294" actId="27636"/>
        <pc:sldMkLst>
          <pc:docMk/>
          <pc:sldMk cId="3462436374" sldId="283"/>
        </pc:sldMkLst>
        <pc:spChg chg="mod">
          <ac:chgData name="Kang Wallter" userId="d5c269cbe9dbe8bc" providerId="LiveId" clId="{65EED60E-3BE6-0D42-80CE-E8CD2DD9D634}" dt="2022-08-23T14:41:37.084" v="7294" actId="27636"/>
          <ac:spMkLst>
            <pc:docMk/>
            <pc:sldMk cId="3462436374" sldId="283"/>
            <ac:spMk id="2" creationId="{15D87DCE-7B81-1BF0-2EB4-C3ABCFFD5E4B}"/>
          </ac:spMkLst>
        </pc:spChg>
      </pc:sldChg>
      <pc:sldChg chg="addSp modSp new mod">
        <pc:chgData name="Kang Wallter" userId="d5c269cbe9dbe8bc" providerId="LiveId" clId="{65EED60E-3BE6-0D42-80CE-E8CD2DD9D634}" dt="2022-08-23T14:44:20.575" v="7725" actId="1076"/>
        <pc:sldMkLst>
          <pc:docMk/>
          <pc:sldMk cId="2396518106" sldId="284"/>
        </pc:sldMkLst>
        <pc:spChg chg="mod">
          <ac:chgData name="Kang Wallter" userId="d5c269cbe9dbe8bc" providerId="LiveId" clId="{65EED60E-3BE6-0D42-80CE-E8CD2DD9D634}" dt="2022-08-23T14:42:33.913" v="7382" actId="20577"/>
          <ac:spMkLst>
            <pc:docMk/>
            <pc:sldMk cId="2396518106" sldId="284"/>
            <ac:spMk id="2" creationId="{EBA0366B-E7F5-F8F7-580C-22EC681D11B5}"/>
          </ac:spMkLst>
        </pc:spChg>
        <pc:spChg chg="mod">
          <ac:chgData name="Kang Wallter" userId="d5c269cbe9dbe8bc" providerId="LiveId" clId="{65EED60E-3BE6-0D42-80CE-E8CD2DD9D634}" dt="2022-08-23T14:44:02.313" v="7720" actId="20577"/>
          <ac:spMkLst>
            <pc:docMk/>
            <pc:sldMk cId="2396518106" sldId="284"/>
            <ac:spMk id="3" creationId="{20390865-37AE-4003-C9AF-D8776E3CB73A}"/>
          </ac:spMkLst>
        </pc:spChg>
        <pc:picChg chg="add mod">
          <ac:chgData name="Kang Wallter" userId="d5c269cbe9dbe8bc" providerId="LiveId" clId="{65EED60E-3BE6-0D42-80CE-E8CD2DD9D634}" dt="2022-08-23T14:44:20.575" v="7725" actId="1076"/>
          <ac:picMkLst>
            <pc:docMk/>
            <pc:sldMk cId="2396518106" sldId="284"/>
            <ac:picMk id="4" creationId="{7EE192E4-15A9-E229-1D15-58E65365A80C}"/>
          </ac:picMkLst>
        </pc:picChg>
      </pc:sldChg>
      <pc:sldChg chg="modSp add mod ord">
        <pc:chgData name="Kang Wallter" userId="d5c269cbe9dbe8bc" providerId="LiveId" clId="{65EED60E-3BE6-0D42-80CE-E8CD2DD9D634}" dt="2022-08-23T14:41:56.712" v="7317" actId="20577"/>
        <pc:sldMkLst>
          <pc:docMk/>
          <pc:sldMk cId="3791581203" sldId="285"/>
        </pc:sldMkLst>
        <pc:spChg chg="mod">
          <ac:chgData name="Kang Wallter" userId="d5c269cbe9dbe8bc" providerId="LiveId" clId="{65EED60E-3BE6-0D42-80CE-E8CD2DD9D634}" dt="2022-08-23T14:41:56.712" v="7317" actId="20577"/>
          <ac:spMkLst>
            <pc:docMk/>
            <pc:sldMk cId="3791581203" sldId="285"/>
            <ac:spMk id="2" creationId="{9B86FE7F-16BA-D639-16EC-0B03AE85BAD6}"/>
          </ac:spMkLst>
        </pc:spChg>
      </pc:sldChg>
      <pc:sldChg chg="addSp modSp new mod">
        <pc:chgData name="Kang Wallter" userId="d5c269cbe9dbe8bc" providerId="LiveId" clId="{65EED60E-3BE6-0D42-80CE-E8CD2DD9D634}" dt="2022-08-23T14:50:24.708" v="8073" actId="20577"/>
        <pc:sldMkLst>
          <pc:docMk/>
          <pc:sldMk cId="264562116" sldId="286"/>
        </pc:sldMkLst>
        <pc:spChg chg="mod">
          <ac:chgData name="Kang Wallter" userId="d5c269cbe9dbe8bc" providerId="LiveId" clId="{65EED60E-3BE6-0D42-80CE-E8CD2DD9D634}" dt="2022-08-23T14:44:40.834" v="7767" actId="20577"/>
          <ac:spMkLst>
            <pc:docMk/>
            <pc:sldMk cId="264562116" sldId="286"/>
            <ac:spMk id="2" creationId="{3F7E12AD-36B2-F6AC-9CC5-1E340A11FA28}"/>
          </ac:spMkLst>
        </pc:spChg>
        <pc:spChg chg="mod">
          <ac:chgData name="Kang Wallter" userId="d5c269cbe9dbe8bc" providerId="LiveId" clId="{65EED60E-3BE6-0D42-80CE-E8CD2DD9D634}" dt="2022-08-23T14:50:24.708" v="8073" actId="20577"/>
          <ac:spMkLst>
            <pc:docMk/>
            <pc:sldMk cId="264562116" sldId="286"/>
            <ac:spMk id="3" creationId="{07183171-04F5-F287-24DB-AD14E0DC6DA9}"/>
          </ac:spMkLst>
        </pc:spChg>
        <pc:spChg chg="add mod">
          <ac:chgData name="Kang Wallter" userId="d5c269cbe9dbe8bc" providerId="LiveId" clId="{65EED60E-3BE6-0D42-80CE-E8CD2DD9D634}" dt="2022-08-23T14:49:46.440" v="7945" actId="1076"/>
          <ac:spMkLst>
            <pc:docMk/>
            <pc:sldMk cId="264562116" sldId="286"/>
            <ac:spMk id="4" creationId="{1484388C-2AA1-6DFE-948A-517253745660}"/>
          </ac:spMkLst>
        </pc:spChg>
        <pc:spChg chg="add mod">
          <ac:chgData name="Kang Wallter" userId="d5c269cbe9dbe8bc" providerId="LiveId" clId="{65EED60E-3BE6-0D42-80CE-E8CD2DD9D634}" dt="2022-08-23T14:49:46.440" v="7945" actId="1076"/>
          <ac:spMkLst>
            <pc:docMk/>
            <pc:sldMk cId="264562116" sldId="286"/>
            <ac:spMk id="5" creationId="{4524874C-6F1F-9B2E-7B39-C3F76AF3DE53}"/>
          </ac:spMkLst>
        </pc:spChg>
        <pc:spChg chg="add mod">
          <ac:chgData name="Kang Wallter" userId="d5c269cbe9dbe8bc" providerId="LiveId" clId="{65EED60E-3BE6-0D42-80CE-E8CD2DD9D634}" dt="2022-08-23T14:49:46.440" v="7945" actId="1076"/>
          <ac:spMkLst>
            <pc:docMk/>
            <pc:sldMk cId="264562116" sldId="286"/>
            <ac:spMk id="6" creationId="{47D21A45-B45A-7FEA-36E1-ACCC5B41F2D6}"/>
          </ac:spMkLst>
        </pc:spChg>
        <pc:spChg chg="add mod">
          <ac:chgData name="Kang Wallter" userId="d5c269cbe9dbe8bc" providerId="LiveId" clId="{65EED60E-3BE6-0D42-80CE-E8CD2DD9D634}" dt="2022-08-23T14:49:46.440" v="7945" actId="1076"/>
          <ac:spMkLst>
            <pc:docMk/>
            <pc:sldMk cId="264562116" sldId="286"/>
            <ac:spMk id="7" creationId="{AC6816F7-89AA-A800-3F4F-FAEB61E6635A}"/>
          </ac:spMkLst>
        </pc:spChg>
        <pc:spChg chg="add mod">
          <ac:chgData name="Kang Wallter" userId="d5c269cbe9dbe8bc" providerId="LiveId" clId="{65EED60E-3BE6-0D42-80CE-E8CD2DD9D634}" dt="2022-08-23T14:49:46.440" v="7945" actId="1076"/>
          <ac:spMkLst>
            <pc:docMk/>
            <pc:sldMk cId="264562116" sldId="286"/>
            <ac:spMk id="8" creationId="{0E7ECCAF-0E25-5790-C760-E48B4AAE27BF}"/>
          </ac:spMkLst>
        </pc:spChg>
        <pc:spChg chg="add mod">
          <ac:chgData name="Kang Wallter" userId="d5c269cbe9dbe8bc" providerId="LiveId" clId="{65EED60E-3BE6-0D42-80CE-E8CD2DD9D634}" dt="2022-08-23T14:49:46.440" v="7945" actId="1076"/>
          <ac:spMkLst>
            <pc:docMk/>
            <pc:sldMk cId="264562116" sldId="286"/>
            <ac:spMk id="9" creationId="{D06ABC3B-50A7-2061-1B4B-CDA1F5E61B3B}"/>
          </ac:spMkLst>
        </pc:spChg>
        <pc:spChg chg="add mod">
          <ac:chgData name="Kang Wallter" userId="d5c269cbe9dbe8bc" providerId="LiveId" clId="{65EED60E-3BE6-0D42-80CE-E8CD2DD9D634}" dt="2022-08-23T14:49:46.440" v="7945" actId="1076"/>
          <ac:spMkLst>
            <pc:docMk/>
            <pc:sldMk cId="264562116" sldId="286"/>
            <ac:spMk id="10" creationId="{05DE6740-FF64-1112-E036-B957E2A1A089}"/>
          </ac:spMkLst>
        </pc:spChg>
        <pc:spChg chg="add mod">
          <ac:chgData name="Kang Wallter" userId="d5c269cbe9dbe8bc" providerId="LiveId" clId="{65EED60E-3BE6-0D42-80CE-E8CD2DD9D634}" dt="2022-08-23T14:49:46.440" v="7945" actId="1076"/>
          <ac:spMkLst>
            <pc:docMk/>
            <pc:sldMk cId="264562116" sldId="286"/>
            <ac:spMk id="11" creationId="{416E0263-E4A1-7123-807F-D4B92BD767CB}"/>
          </ac:spMkLst>
        </pc:spChg>
        <pc:spChg chg="add mod">
          <ac:chgData name="Kang Wallter" userId="d5c269cbe9dbe8bc" providerId="LiveId" clId="{65EED60E-3BE6-0D42-80CE-E8CD2DD9D634}" dt="2022-08-23T14:49:46.440" v="7945" actId="1076"/>
          <ac:spMkLst>
            <pc:docMk/>
            <pc:sldMk cId="264562116" sldId="286"/>
            <ac:spMk id="12" creationId="{E14825B3-9325-949B-373A-005138FDAF05}"/>
          </ac:spMkLst>
        </pc:spChg>
        <pc:spChg chg="add mod">
          <ac:chgData name="Kang Wallter" userId="d5c269cbe9dbe8bc" providerId="LiveId" clId="{65EED60E-3BE6-0D42-80CE-E8CD2DD9D634}" dt="2022-08-23T14:49:46.440" v="7945" actId="1076"/>
          <ac:spMkLst>
            <pc:docMk/>
            <pc:sldMk cId="264562116" sldId="286"/>
            <ac:spMk id="13" creationId="{7C3535A2-9F6C-DDD7-3CDE-819F03594E70}"/>
          </ac:spMkLst>
        </pc:spChg>
        <pc:spChg chg="add mod">
          <ac:chgData name="Kang Wallter" userId="d5c269cbe9dbe8bc" providerId="LiveId" clId="{65EED60E-3BE6-0D42-80CE-E8CD2DD9D634}" dt="2022-08-23T14:49:46.440" v="7945" actId="1076"/>
          <ac:spMkLst>
            <pc:docMk/>
            <pc:sldMk cId="264562116" sldId="286"/>
            <ac:spMk id="14" creationId="{389A0331-4FF5-E362-7530-2F304C0FAC34}"/>
          </ac:spMkLst>
        </pc:spChg>
        <pc:spChg chg="add mod">
          <ac:chgData name="Kang Wallter" userId="d5c269cbe9dbe8bc" providerId="LiveId" clId="{65EED60E-3BE6-0D42-80CE-E8CD2DD9D634}" dt="2022-08-23T14:49:46.440" v="7945" actId="1076"/>
          <ac:spMkLst>
            <pc:docMk/>
            <pc:sldMk cId="264562116" sldId="286"/>
            <ac:spMk id="15" creationId="{FCA090FA-AD2D-515E-FF0E-BF8F3E379B30}"/>
          </ac:spMkLst>
        </pc:spChg>
        <pc:spChg chg="add mod">
          <ac:chgData name="Kang Wallter" userId="d5c269cbe9dbe8bc" providerId="LiveId" clId="{65EED60E-3BE6-0D42-80CE-E8CD2DD9D634}" dt="2022-08-23T14:49:46.440" v="7945" actId="1076"/>
          <ac:spMkLst>
            <pc:docMk/>
            <pc:sldMk cId="264562116" sldId="286"/>
            <ac:spMk id="16" creationId="{D5C3D48F-3E57-682B-13BE-68E95ECF73D4}"/>
          </ac:spMkLst>
        </pc:spChg>
        <pc:spChg chg="add mod">
          <ac:chgData name="Kang Wallter" userId="d5c269cbe9dbe8bc" providerId="LiveId" clId="{65EED60E-3BE6-0D42-80CE-E8CD2DD9D634}" dt="2022-08-23T14:49:46.440" v="7945" actId="1076"/>
          <ac:spMkLst>
            <pc:docMk/>
            <pc:sldMk cId="264562116" sldId="286"/>
            <ac:spMk id="17" creationId="{FDBA2F9A-DBDF-4577-4618-71FE79207075}"/>
          </ac:spMkLst>
        </pc:spChg>
        <pc:spChg chg="add mod">
          <ac:chgData name="Kang Wallter" userId="d5c269cbe9dbe8bc" providerId="LiveId" clId="{65EED60E-3BE6-0D42-80CE-E8CD2DD9D634}" dt="2022-08-23T14:49:46.440" v="7945" actId="1076"/>
          <ac:spMkLst>
            <pc:docMk/>
            <pc:sldMk cId="264562116" sldId="286"/>
            <ac:spMk id="18" creationId="{FB215115-25A1-798F-569E-C6FC832AC9CB}"/>
          </ac:spMkLst>
        </pc:spChg>
      </pc:sldChg>
      <pc:sldChg chg="addSp modSp new mod">
        <pc:chgData name="Kang Wallter" userId="d5c269cbe9dbe8bc" providerId="LiveId" clId="{65EED60E-3BE6-0D42-80CE-E8CD2DD9D634}" dt="2022-08-23T14:54:50.608" v="8438" actId="13822"/>
        <pc:sldMkLst>
          <pc:docMk/>
          <pc:sldMk cId="3101099693" sldId="287"/>
        </pc:sldMkLst>
        <pc:spChg chg="mod">
          <ac:chgData name="Kang Wallter" userId="d5c269cbe9dbe8bc" providerId="LiveId" clId="{65EED60E-3BE6-0D42-80CE-E8CD2DD9D634}" dt="2022-08-23T14:50:51.399" v="8094" actId="20577"/>
          <ac:spMkLst>
            <pc:docMk/>
            <pc:sldMk cId="3101099693" sldId="287"/>
            <ac:spMk id="2" creationId="{E6856871-75A8-8AFB-14B1-F050B715BFDE}"/>
          </ac:spMkLst>
        </pc:spChg>
        <pc:spChg chg="mod">
          <ac:chgData name="Kang Wallter" userId="d5c269cbe9dbe8bc" providerId="LiveId" clId="{65EED60E-3BE6-0D42-80CE-E8CD2DD9D634}" dt="2022-08-23T14:51:52.974" v="8427" actId="20577"/>
          <ac:spMkLst>
            <pc:docMk/>
            <pc:sldMk cId="3101099693" sldId="287"/>
            <ac:spMk id="3" creationId="{E0DC9521-700A-BCC7-6951-055C9B7B027E}"/>
          </ac:spMkLst>
        </pc:spChg>
        <pc:spChg chg="add mod">
          <ac:chgData name="Kang Wallter" userId="d5c269cbe9dbe8bc" providerId="LiveId" clId="{65EED60E-3BE6-0D42-80CE-E8CD2DD9D634}" dt="2022-08-23T14:54:50.608" v="8438" actId="13822"/>
          <ac:spMkLst>
            <pc:docMk/>
            <pc:sldMk cId="3101099693" sldId="287"/>
            <ac:spMk id="7" creationId="{5EC727FB-76A3-4C7C-8E31-7C577E1797A2}"/>
          </ac:spMkLst>
        </pc:spChg>
        <pc:picChg chg="add mod">
          <ac:chgData name="Kang Wallter" userId="d5c269cbe9dbe8bc" providerId="LiveId" clId="{65EED60E-3BE6-0D42-80CE-E8CD2DD9D634}" dt="2022-08-23T14:52:40.951" v="8429" actId="1076"/>
          <ac:picMkLst>
            <pc:docMk/>
            <pc:sldMk cId="3101099693" sldId="287"/>
            <ac:picMk id="4" creationId="{737DC431-33C1-AD2C-CEB7-2457708A5F48}"/>
          </ac:picMkLst>
        </pc:picChg>
        <pc:picChg chg="add mod">
          <ac:chgData name="Kang Wallter" userId="d5c269cbe9dbe8bc" providerId="LiveId" clId="{65EED60E-3BE6-0D42-80CE-E8CD2DD9D634}" dt="2022-08-23T14:53:17.550" v="8431" actId="1076"/>
          <ac:picMkLst>
            <pc:docMk/>
            <pc:sldMk cId="3101099693" sldId="287"/>
            <ac:picMk id="5" creationId="{EAE81BE8-8C14-F576-D3BD-7FD8FF9368D3}"/>
          </ac:picMkLst>
        </pc:picChg>
      </pc:sldChg>
      <pc:sldChg chg="addSp delSp modSp new mod">
        <pc:chgData name="Kang Wallter" userId="d5c269cbe9dbe8bc" providerId="LiveId" clId="{65EED60E-3BE6-0D42-80CE-E8CD2DD9D634}" dt="2022-08-23T14:58:12.858" v="8598" actId="1076"/>
        <pc:sldMkLst>
          <pc:docMk/>
          <pc:sldMk cId="2957812007" sldId="288"/>
        </pc:sldMkLst>
        <pc:spChg chg="mod">
          <ac:chgData name="Kang Wallter" userId="d5c269cbe9dbe8bc" providerId="LiveId" clId="{65EED60E-3BE6-0D42-80CE-E8CD2DD9D634}" dt="2022-08-23T14:55:08.745" v="8456" actId="20577"/>
          <ac:spMkLst>
            <pc:docMk/>
            <pc:sldMk cId="2957812007" sldId="288"/>
            <ac:spMk id="2" creationId="{9FA93C24-C141-E171-9C4F-88BA222E655A}"/>
          </ac:spMkLst>
        </pc:spChg>
        <pc:spChg chg="mod">
          <ac:chgData name="Kang Wallter" userId="d5c269cbe9dbe8bc" providerId="LiveId" clId="{65EED60E-3BE6-0D42-80CE-E8CD2DD9D634}" dt="2022-08-23T14:58:09.847" v="8596" actId="1076"/>
          <ac:spMkLst>
            <pc:docMk/>
            <pc:sldMk cId="2957812007" sldId="288"/>
            <ac:spMk id="3" creationId="{E58A3D05-6414-E22A-05BE-C42C77CDCD62}"/>
          </ac:spMkLst>
        </pc:spChg>
        <pc:spChg chg="add mod">
          <ac:chgData name="Kang Wallter" userId="d5c269cbe9dbe8bc" providerId="LiveId" clId="{65EED60E-3BE6-0D42-80CE-E8CD2DD9D634}" dt="2022-08-23T14:57:32.583" v="8595" actId="13822"/>
          <ac:spMkLst>
            <pc:docMk/>
            <pc:sldMk cId="2957812007" sldId="288"/>
            <ac:spMk id="7" creationId="{83484EB9-9661-09D7-B097-A2ED016D4388}"/>
          </ac:spMkLst>
        </pc:spChg>
        <pc:picChg chg="add del mod">
          <ac:chgData name="Kang Wallter" userId="d5c269cbe9dbe8bc" providerId="LiveId" clId="{65EED60E-3BE6-0D42-80CE-E8CD2DD9D634}" dt="2022-08-23T14:56:35.446" v="8583" actId="478"/>
          <ac:picMkLst>
            <pc:docMk/>
            <pc:sldMk cId="2957812007" sldId="288"/>
            <ac:picMk id="4" creationId="{A5324812-33E0-C3CA-3B12-2C7D3BC120D9}"/>
          </ac:picMkLst>
        </pc:picChg>
        <pc:picChg chg="add mod">
          <ac:chgData name="Kang Wallter" userId="d5c269cbe9dbe8bc" providerId="LiveId" clId="{65EED60E-3BE6-0D42-80CE-E8CD2DD9D634}" dt="2022-08-23T14:56:56.042" v="8585" actId="1076"/>
          <ac:picMkLst>
            <pc:docMk/>
            <pc:sldMk cId="2957812007" sldId="288"/>
            <ac:picMk id="5" creationId="{75E5791C-1428-77AD-7D1C-96D5E777BDBC}"/>
          </ac:picMkLst>
        </pc:picChg>
        <pc:picChg chg="add mod">
          <ac:chgData name="Kang Wallter" userId="d5c269cbe9dbe8bc" providerId="LiveId" clId="{65EED60E-3BE6-0D42-80CE-E8CD2DD9D634}" dt="2022-08-23T14:58:12.858" v="8598" actId="1076"/>
          <ac:picMkLst>
            <pc:docMk/>
            <pc:sldMk cId="2957812007" sldId="288"/>
            <ac:picMk id="8" creationId="{FB2E7158-389F-8168-640E-E58F559EAE59}"/>
          </ac:picMkLst>
        </pc:picChg>
      </pc:sldChg>
      <pc:sldChg chg="modSp new mod">
        <pc:chgData name="Kang Wallter" userId="d5c269cbe9dbe8bc" providerId="LiveId" clId="{65EED60E-3BE6-0D42-80CE-E8CD2DD9D634}" dt="2022-08-23T14:59:18.746" v="8665" actId="404"/>
        <pc:sldMkLst>
          <pc:docMk/>
          <pc:sldMk cId="1110937972" sldId="289"/>
        </pc:sldMkLst>
        <pc:spChg chg="mod">
          <ac:chgData name="Kang Wallter" userId="d5c269cbe9dbe8bc" providerId="LiveId" clId="{65EED60E-3BE6-0D42-80CE-E8CD2DD9D634}" dt="2022-08-23T14:58:39.671" v="8662" actId="20577"/>
          <ac:spMkLst>
            <pc:docMk/>
            <pc:sldMk cId="1110937972" sldId="289"/>
            <ac:spMk id="2" creationId="{D9A8DBD4-4969-5804-D1A1-F258784AD551}"/>
          </ac:spMkLst>
        </pc:spChg>
        <pc:spChg chg="mod">
          <ac:chgData name="Kang Wallter" userId="d5c269cbe9dbe8bc" providerId="LiveId" clId="{65EED60E-3BE6-0D42-80CE-E8CD2DD9D634}" dt="2022-08-23T14:59:18.746" v="8665" actId="404"/>
          <ac:spMkLst>
            <pc:docMk/>
            <pc:sldMk cId="1110937972" sldId="289"/>
            <ac:spMk id="3" creationId="{B62219ED-5FD5-9EAF-ABB1-F6E80D387DAC}"/>
          </ac:spMkLst>
        </pc:spChg>
      </pc:sldChg>
      <pc:sldChg chg="addSp delSp modSp new mod">
        <pc:chgData name="Kang Wallter" userId="d5c269cbe9dbe8bc" providerId="LiveId" clId="{65EED60E-3BE6-0D42-80CE-E8CD2DD9D634}" dt="2022-08-23T23:45:01.135" v="8749" actId="13822"/>
        <pc:sldMkLst>
          <pc:docMk/>
          <pc:sldMk cId="3908630683" sldId="290"/>
        </pc:sldMkLst>
        <pc:spChg chg="mod">
          <ac:chgData name="Kang Wallter" userId="d5c269cbe9dbe8bc" providerId="LiveId" clId="{65EED60E-3BE6-0D42-80CE-E8CD2DD9D634}" dt="2022-08-23T23:42:50.713" v="8716" actId="20577"/>
          <ac:spMkLst>
            <pc:docMk/>
            <pc:sldMk cId="3908630683" sldId="290"/>
            <ac:spMk id="2" creationId="{31D0677D-A1C7-D59F-360F-34C4FF2518A1}"/>
          </ac:spMkLst>
        </pc:spChg>
        <pc:spChg chg="del">
          <ac:chgData name="Kang Wallter" userId="d5c269cbe9dbe8bc" providerId="LiveId" clId="{65EED60E-3BE6-0D42-80CE-E8CD2DD9D634}" dt="2022-08-23T23:42:53.919" v="8717" actId="478"/>
          <ac:spMkLst>
            <pc:docMk/>
            <pc:sldMk cId="3908630683" sldId="290"/>
            <ac:spMk id="3" creationId="{3D42B25E-DFF1-2678-75C7-79F0B831FAFF}"/>
          </ac:spMkLst>
        </pc:spChg>
        <pc:spChg chg="add mod">
          <ac:chgData name="Kang Wallter" userId="d5c269cbe9dbe8bc" providerId="LiveId" clId="{65EED60E-3BE6-0D42-80CE-E8CD2DD9D634}" dt="2022-08-23T23:43:13.254" v="8719" actId="1076"/>
          <ac:spMkLst>
            <pc:docMk/>
            <pc:sldMk cId="3908630683" sldId="290"/>
            <ac:spMk id="13" creationId="{62139170-8A45-97DF-55FE-8BCBA90D32D0}"/>
          </ac:spMkLst>
        </pc:spChg>
        <pc:spChg chg="add mod">
          <ac:chgData name="Kang Wallter" userId="d5c269cbe9dbe8bc" providerId="LiveId" clId="{65EED60E-3BE6-0D42-80CE-E8CD2DD9D634}" dt="2022-08-23T23:43:13.254" v="8719" actId="1076"/>
          <ac:spMkLst>
            <pc:docMk/>
            <pc:sldMk cId="3908630683" sldId="290"/>
            <ac:spMk id="14" creationId="{F1BA6C91-4C2F-B214-F06F-A7685DA96D96}"/>
          </ac:spMkLst>
        </pc:spChg>
        <pc:spChg chg="add mod">
          <ac:chgData name="Kang Wallter" userId="d5c269cbe9dbe8bc" providerId="LiveId" clId="{65EED60E-3BE6-0D42-80CE-E8CD2DD9D634}" dt="2022-08-23T23:43:13.254" v="8719" actId="1076"/>
          <ac:spMkLst>
            <pc:docMk/>
            <pc:sldMk cId="3908630683" sldId="290"/>
            <ac:spMk id="15" creationId="{D52AD1B4-3A03-7486-887F-B18BFAAA2F19}"/>
          </ac:spMkLst>
        </pc:spChg>
        <pc:spChg chg="add mod">
          <ac:chgData name="Kang Wallter" userId="d5c269cbe9dbe8bc" providerId="LiveId" clId="{65EED60E-3BE6-0D42-80CE-E8CD2DD9D634}" dt="2022-08-23T23:43:13.254" v="8719" actId="1076"/>
          <ac:spMkLst>
            <pc:docMk/>
            <pc:sldMk cId="3908630683" sldId="290"/>
            <ac:spMk id="16" creationId="{7623C558-EFE4-B8A6-6452-FB4F9124B339}"/>
          </ac:spMkLst>
        </pc:spChg>
        <pc:spChg chg="add mod">
          <ac:chgData name="Kang Wallter" userId="d5c269cbe9dbe8bc" providerId="LiveId" clId="{65EED60E-3BE6-0D42-80CE-E8CD2DD9D634}" dt="2022-08-23T23:43:13.254" v="8719" actId="1076"/>
          <ac:spMkLst>
            <pc:docMk/>
            <pc:sldMk cId="3908630683" sldId="290"/>
            <ac:spMk id="17" creationId="{A5FCED9D-4558-0052-DAEF-1C7D2F0C0D29}"/>
          </ac:spMkLst>
        </pc:spChg>
        <pc:spChg chg="add mod">
          <ac:chgData name="Kang Wallter" userId="d5c269cbe9dbe8bc" providerId="LiveId" clId="{65EED60E-3BE6-0D42-80CE-E8CD2DD9D634}" dt="2022-08-23T23:43:13.254" v="8719" actId="1076"/>
          <ac:spMkLst>
            <pc:docMk/>
            <pc:sldMk cId="3908630683" sldId="290"/>
            <ac:spMk id="18" creationId="{46E241BC-84D8-3546-8372-42E5884E36D1}"/>
          </ac:spMkLst>
        </pc:spChg>
        <pc:spChg chg="add mod">
          <ac:chgData name="Kang Wallter" userId="d5c269cbe9dbe8bc" providerId="LiveId" clId="{65EED60E-3BE6-0D42-80CE-E8CD2DD9D634}" dt="2022-08-23T23:43:13.254" v="8719" actId="1076"/>
          <ac:spMkLst>
            <pc:docMk/>
            <pc:sldMk cId="3908630683" sldId="290"/>
            <ac:spMk id="19" creationId="{7CB7AB76-38C6-B463-0932-D6E9E7F7D180}"/>
          </ac:spMkLst>
        </pc:spChg>
        <pc:spChg chg="add mod">
          <ac:chgData name="Kang Wallter" userId="d5c269cbe9dbe8bc" providerId="LiveId" clId="{65EED60E-3BE6-0D42-80CE-E8CD2DD9D634}" dt="2022-08-23T23:45:01.135" v="8749" actId="13822"/>
          <ac:spMkLst>
            <pc:docMk/>
            <pc:sldMk cId="3908630683" sldId="290"/>
            <ac:spMk id="20" creationId="{2FF9F2F3-651D-2140-D3DB-1424DE4EDE94}"/>
          </ac:spMkLst>
        </pc:spChg>
        <pc:picChg chg="add mod">
          <ac:chgData name="Kang Wallter" userId="d5c269cbe9dbe8bc" providerId="LiveId" clId="{65EED60E-3BE6-0D42-80CE-E8CD2DD9D634}" dt="2022-08-23T23:43:13.254" v="8719" actId="1076"/>
          <ac:picMkLst>
            <pc:docMk/>
            <pc:sldMk cId="3908630683" sldId="290"/>
            <ac:picMk id="4" creationId="{93A0A52B-2834-E67F-C3DD-A3A4BD103DC7}"/>
          </ac:picMkLst>
        </pc:picChg>
        <pc:picChg chg="add mod">
          <ac:chgData name="Kang Wallter" userId="d5c269cbe9dbe8bc" providerId="LiveId" clId="{65EED60E-3BE6-0D42-80CE-E8CD2DD9D634}" dt="2022-08-23T23:43:13.254" v="8719" actId="1076"/>
          <ac:picMkLst>
            <pc:docMk/>
            <pc:sldMk cId="3908630683" sldId="290"/>
            <ac:picMk id="5" creationId="{94894C96-FEA0-B2F1-6AEF-DA8A23F02E34}"/>
          </ac:picMkLst>
        </pc:picChg>
        <pc:picChg chg="add mod">
          <ac:chgData name="Kang Wallter" userId="d5c269cbe9dbe8bc" providerId="LiveId" clId="{65EED60E-3BE6-0D42-80CE-E8CD2DD9D634}" dt="2022-08-23T23:43:13.254" v="8719" actId="1076"/>
          <ac:picMkLst>
            <pc:docMk/>
            <pc:sldMk cId="3908630683" sldId="290"/>
            <ac:picMk id="6" creationId="{4DB0AF52-ECE7-0FA0-3FBF-39CC1E904CFE}"/>
          </ac:picMkLst>
        </pc:picChg>
        <pc:picChg chg="add mod">
          <ac:chgData name="Kang Wallter" userId="d5c269cbe9dbe8bc" providerId="LiveId" clId="{65EED60E-3BE6-0D42-80CE-E8CD2DD9D634}" dt="2022-08-23T23:43:13.254" v="8719" actId="1076"/>
          <ac:picMkLst>
            <pc:docMk/>
            <pc:sldMk cId="3908630683" sldId="290"/>
            <ac:picMk id="7" creationId="{3EC69A96-1341-12E3-415A-9FC09F64406A}"/>
          </ac:picMkLst>
        </pc:picChg>
        <pc:cxnChg chg="add mod">
          <ac:chgData name="Kang Wallter" userId="d5c269cbe9dbe8bc" providerId="LiveId" clId="{65EED60E-3BE6-0D42-80CE-E8CD2DD9D634}" dt="2022-08-23T23:43:13.254" v="8719" actId="1076"/>
          <ac:cxnSpMkLst>
            <pc:docMk/>
            <pc:sldMk cId="3908630683" sldId="290"/>
            <ac:cxnSpMk id="8" creationId="{0E602340-6752-F767-F2A8-F42327D7B22E}"/>
          </ac:cxnSpMkLst>
        </pc:cxnChg>
        <pc:cxnChg chg="add mod">
          <ac:chgData name="Kang Wallter" userId="d5c269cbe9dbe8bc" providerId="LiveId" clId="{65EED60E-3BE6-0D42-80CE-E8CD2DD9D634}" dt="2022-08-23T23:43:13.254" v="8719" actId="1076"/>
          <ac:cxnSpMkLst>
            <pc:docMk/>
            <pc:sldMk cId="3908630683" sldId="290"/>
            <ac:cxnSpMk id="9" creationId="{D2C87787-B47C-265B-9511-1A77A2DA462D}"/>
          </ac:cxnSpMkLst>
        </pc:cxnChg>
        <pc:cxnChg chg="add mod">
          <ac:chgData name="Kang Wallter" userId="d5c269cbe9dbe8bc" providerId="LiveId" clId="{65EED60E-3BE6-0D42-80CE-E8CD2DD9D634}" dt="2022-08-23T23:43:13.254" v="8719" actId="1076"/>
          <ac:cxnSpMkLst>
            <pc:docMk/>
            <pc:sldMk cId="3908630683" sldId="290"/>
            <ac:cxnSpMk id="10" creationId="{379257FD-0CC4-4E43-8440-C990E0A50170}"/>
          </ac:cxnSpMkLst>
        </pc:cxnChg>
        <pc:cxnChg chg="add mod">
          <ac:chgData name="Kang Wallter" userId="d5c269cbe9dbe8bc" providerId="LiveId" clId="{65EED60E-3BE6-0D42-80CE-E8CD2DD9D634}" dt="2022-08-23T23:43:13.254" v="8719" actId="1076"/>
          <ac:cxnSpMkLst>
            <pc:docMk/>
            <pc:sldMk cId="3908630683" sldId="290"/>
            <ac:cxnSpMk id="11" creationId="{6E2F04F8-6378-48B6-3F1D-643956736887}"/>
          </ac:cxnSpMkLst>
        </pc:cxnChg>
        <pc:cxnChg chg="add mod">
          <ac:chgData name="Kang Wallter" userId="d5c269cbe9dbe8bc" providerId="LiveId" clId="{65EED60E-3BE6-0D42-80CE-E8CD2DD9D634}" dt="2022-08-23T23:43:13.254" v="8719" actId="1076"/>
          <ac:cxnSpMkLst>
            <pc:docMk/>
            <pc:sldMk cId="3908630683" sldId="290"/>
            <ac:cxnSpMk id="12" creationId="{C6B67B84-C702-470C-C707-C6930549A14B}"/>
          </ac:cxnSpMkLst>
        </pc:cxnChg>
      </pc:sldChg>
      <pc:sldChg chg="addSp delSp modSp new del mod">
        <pc:chgData name="Kang Wallter" userId="d5c269cbe9dbe8bc" providerId="LiveId" clId="{65EED60E-3BE6-0D42-80CE-E8CD2DD9D634}" dt="2022-08-23T23:45:12.289" v="8750" actId="2696"/>
        <pc:sldMkLst>
          <pc:docMk/>
          <pc:sldMk cId="796338178" sldId="291"/>
        </pc:sldMkLst>
        <pc:spChg chg="del">
          <ac:chgData name="Kang Wallter" userId="d5c269cbe9dbe8bc" providerId="LiveId" clId="{65EED60E-3BE6-0D42-80CE-E8CD2DD9D634}" dt="2022-08-23T23:43:34.991" v="8721" actId="478"/>
          <ac:spMkLst>
            <pc:docMk/>
            <pc:sldMk cId="796338178" sldId="291"/>
            <ac:spMk id="2" creationId="{839021A6-D7BB-89BD-C592-D68D38447692}"/>
          </ac:spMkLst>
        </pc:spChg>
        <pc:spChg chg="del">
          <ac:chgData name="Kang Wallter" userId="d5c269cbe9dbe8bc" providerId="LiveId" clId="{65EED60E-3BE6-0D42-80CE-E8CD2DD9D634}" dt="2022-08-23T23:43:34.991" v="8721" actId="478"/>
          <ac:spMkLst>
            <pc:docMk/>
            <pc:sldMk cId="796338178" sldId="291"/>
            <ac:spMk id="3" creationId="{EF0A7368-65DA-B101-D992-ABB42B86235B}"/>
          </ac:spMkLst>
        </pc:spChg>
        <pc:spChg chg="add mod">
          <ac:chgData name="Kang Wallter" userId="d5c269cbe9dbe8bc" providerId="LiveId" clId="{65EED60E-3BE6-0D42-80CE-E8CD2DD9D634}" dt="2022-08-23T23:43:56.697" v="8727" actId="404"/>
          <ac:spMkLst>
            <pc:docMk/>
            <pc:sldMk cId="796338178" sldId="291"/>
            <ac:spMk id="5" creationId="{E9A7190B-2A08-EE48-BFC3-F44DDA9BFA78}"/>
          </ac:spMkLst>
        </pc:spChg>
      </pc:sldChg>
      <pc:sldChg chg="addSp delSp modSp new mod">
        <pc:chgData name="Kang Wallter" userId="d5c269cbe9dbe8bc" providerId="LiveId" clId="{65EED60E-3BE6-0D42-80CE-E8CD2DD9D634}" dt="2022-08-24T03:41:02.433" v="12367" actId="1076"/>
        <pc:sldMkLst>
          <pc:docMk/>
          <pc:sldMk cId="2222811287" sldId="291"/>
        </pc:sldMkLst>
        <pc:spChg chg="mod">
          <ac:chgData name="Kang Wallter" userId="d5c269cbe9dbe8bc" providerId="LiveId" clId="{65EED60E-3BE6-0D42-80CE-E8CD2DD9D634}" dt="2022-08-24T03:40:01.188" v="12352" actId="20577"/>
          <ac:spMkLst>
            <pc:docMk/>
            <pc:sldMk cId="2222811287" sldId="291"/>
            <ac:spMk id="2" creationId="{AD735A5A-B1C3-FB45-B420-AFDC4279C5E3}"/>
          </ac:spMkLst>
        </pc:spChg>
        <pc:spChg chg="del mod">
          <ac:chgData name="Kang Wallter" userId="d5c269cbe9dbe8bc" providerId="LiveId" clId="{65EED60E-3BE6-0D42-80CE-E8CD2DD9D634}" dt="2022-08-24T03:40:18.285" v="12353" actId="478"/>
          <ac:spMkLst>
            <pc:docMk/>
            <pc:sldMk cId="2222811287" sldId="291"/>
            <ac:spMk id="3" creationId="{4588A91A-B970-F990-905E-21F49F6FFF7E}"/>
          </ac:spMkLst>
        </pc:spChg>
        <pc:spChg chg="add mod">
          <ac:chgData name="Kang Wallter" userId="d5c269cbe9dbe8bc" providerId="LiveId" clId="{65EED60E-3BE6-0D42-80CE-E8CD2DD9D634}" dt="2022-08-24T03:41:02.433" v="12367" actId="1076"/>
          <ac:spMkLst>
            <pc:docMk/>
            <pc:sldMk cId="2222811287" sldId="291"/>
            <ac:spMk id="4" creationId="{CA8323AE-3EBD-1A4D-42E7-D95FEDB1CDCE}"/>
          </ac:spMkLst>
        </pc:spChg>
      </pc:sldChg>
      <pc:sldChg chg="addSp delSp modSp new mod">
        <pc:chgData name="Kang Wallter" userId="d5c269cbe9dbe8bc" providerId="LiveId" clId="{65EED60E-3BE6-0D42-80CE-E8CD2DD9D634}" dt="2022-08-23T23:52:34.492" v="8768" actId="13822"/>
        <pc:sldMkLst>
          <pc:docMk/>
          <pc:sldMk cId="1532725406" sldId="292"/>
        </pc:sldMkLst>
        <pc:spChg chg="del">
          <ac:chgData name="Kang Wallter" userId="d5c269cbe9dbe8bc" providerId="LiveId" clId="{65EED60E-3BE6-0D42-80CE-E8CD2DD9D634}" dt="2022-08-23T23:51:12.921" v="8753" actId="478"/>
          <ac:spMkLst>
            <pc:docMk/>
            <pc:sldMk cId="1532725406" sldId="292"/>
            <ac:spMk id="2" creationId="{F788BE2B-CBFC-EABE-12CC-476B6A804D4A}"/>
          </ac:spMkLst>
        </pc:spChg>
        <pc:spChg chg="del">
          <ac:chgData name="Kang Wallter" userId="d5c269cbe9dbe8bc" providerId="LiveId" clId="{65EED60E-3BE6-0D42-80CE-E8CD2DD9D634}" dt="2022-08-23T23:51:12.921" v="8753" actId="478"/>
          <ac:spMkLst>
            <pc:docMk/>
            <pc:sldMk cId="1532725406" sldId="292"/>
            <ac:spMk id="3" creationId="{2679898C-F7AE-9EEF-C145-62699DC5097E}"/>
          </ac:spMkLst>
        </pc:spChg>
        <pc:spChg chg="add mod">
          <ac:chgData name="Kang Wallter" userId="d5c269cbe9dbe8bc" providerId="LiveId" clId="{65EED60E-3BE6-0D42-80CE-E8CD2DD9D634}" dt="2022-08-23T23:52:34.492" v="8768" actId="13822"/>
          <ac:spMkLst>
            <pc:docMk/>
            <pc:sldMk cId="1532725406" sldId="292"/>
            <ac:spMk id="7" creationId="{9B7E8D08-1E57-F03B-5078-5FC6818DC721}"/>
          </ac:spMkLst>
        </pc:spChg>
        <pc:picChg chg="add mod">
          <ac:chgData name="Kang Wallter" userId="d5c269cbe9dbe8bc" providerId="LiveId" clId="{65EED60E-3BE6-0D42-80CE-E8CD2DD9D634}" dt="2022-08-23T23:51:31.189" v="8761" actId="1076"/>
          <ac:picMkLst>
            <pc:docMk/>
            <pc:sldMk cId="1532725406" sldId="292"/>
            <ac:picMk id="4" creationId="{CF15E12F-9930-F737-F3A1-AEE6000DA67A}"/>
          </ac:picMkLst>
        </pc:picChg>
        <pc:picChg chg="add mod">
          <ac:chgData name="Kang Wallter" userId="d5c269cbe9dbe8bc" providerId="LiveId" clId="{65EED60E-3BE6-0D42-80CE-E8CD2DD9D634}" dt="2022-08-23T23:51:32.281" v="8762" actId="1076"/>
          <ac:picMkLst>
            <pc:docMk/>
            <pc:sldMk cId="1532725406" sldId="292"/>
            <ac:picMk id="5" creationId="{E290ABEA-EB11-5F34-989E-BA9373CCFEB4}"/>
          </ac:picMkLst>
        </pc:picChg>
      </pc:sldChg>
      <pc:sldChg chg="addSp delSp modSp new mod">
        <pc:chgData name="Kang Wallter" userId="d5c269cbe9dbe8bc" providerId="LiveId" clId="{65EED60E-3BE6-0D42-80CE-E8CD2DD9D634}" dt="2022-08-23T23:55:00.749" v="8839" actId="1076"/>
        <pc:sldMkLst>
          <pc:docMk/>
          <pc:sldMk cId="3062394954" sldId="293"/>
        </pc:sldMkLst>
        <pc:spChg chg="mod">
          <ac:chgData name="Kang Wallter" userId="d5c269cbe9dbe8bc" providerId="LiveId" clId="{65EED60E-3BE6-0D42-80CE-E8CD2DD9D634}" dt="2022-08-23T23:53:00.709" v="8823" actId="20577"/>
          <ac:spMkLst>
            <pc:docMk/>
            <pc:sldMk cId="3062394954" sldId="293"/>
            <ac:spMk id="2" creationId="{212EE151-30B6-2B76-8923-7291074DA66D}"/>
          </ac:spMkLst>
        </pc:spChg>
        <pc:spChg chg="del">
          <ac:chgData name="Kang Wallter" userId="d5c269cbe9dbe8bc" providerId="LiveId" clId="{65EED60E-3BE6-0D42-80CE-E8CD2DD9D634}" dt="2022-08-23T23:53:05.454" v="8824" actId="478"/>
          <ac:spMkLst>
            <pc:docMk/>
            <pc:sldMk cId="3062394954" sldId="293"/>
            <ac:spMk id="3" creationId="{12A3A98B-A0BB-1AC1-8FD6-E48DF41006C1}"/>
          </ac:spMkLst>
        </pc:spChg>
        <pc:spChg chg="add mod">
          <ac:chgData name="Kang Wallter" userId="d5c269cbe9dbe8bc" providerId="LiveId" clId="{65EED60E-3BE6-0D42-80CE-E8CD2DD9D634}" dt="2022-08-23T23:54:21.148" v="8836" actId="1076"/>
          <ac:spMkLst>
            <pc:docMk/>
            <pc:sldMk cId="3062394954" sldId="293"/>
            <ac:spMk id="5" creationId="{50BD01BC-CA5D-A568-5C56-A906F8158449}"/>
          </ac:spMkLst>
        </pc:spChg>
        <pc:picChg chg="add mod">
          <ac:chgData name="Kang Wallter" userId="d5c269cbe9dbe8bc" providerId="LiveId" clId="{65EED60E-3BE6-0D42-80CE-E8CD2DD9D634}" dt="2022-08-23T23:53:17.289" v="8828" actId="1076"/>
          <ac:picMkLst>
            <pc:docMk/>
            <pc:sldMk cId="3062394954" sldId="293"/>
            <ac:picMk id="4" creationId="{8D005914-5455-CB24-DDC4-F7A8CE57A3E8}"/>
          </ac:picMkLst>
        </pc:picChg>
        <pc:picChg chg="add mod">
          <ac:chgData name="Kang Wallter" userId="d5c269cbe9dbe8bc" providerId="LiveId" clId="{65EED60E-3BE6-0D42-80CE-E8CD2DD9D634}" dt="2022-08-23T23:55:00.749" v="8839" actId="1076"/>
          <ac:picMkLst>
            <pc:docMk/>
            <pc:sldMk cId="3062394954" sldId="293"/>
            <ac:picMk id="6" creationId="{0FE5B804-9245-1B20-A09C-CF94F4B58EAE}"/>
          </ac:picMkLst>
        </pc:picChg>
      </pc:sldChg>
      <pc:sldChg chg="addSp delSp modSp new mod">
        <pc:chgData name="Kang Wallter" userId="d5c269cbe9dbe8bc" providerId="LiveId" clId="{65EED60E-3BE6-0D42-80CE-E8CD2DD9D634}" dt="2022-08-23T23:57:19.118" v="8889" actId="1076"/>
        <pc:sldMkLst>
          <pc:docMk/>
          <pc:sldMk cId="2539207172" sldId="294"/>
        </pc:sldMkLst>
        <pc:spChg chg="mod">
          <ac:chgData name="Kang Wallter" userId="d5c269cbe9dbe8bc" providerId="LiveId" clId="{65EED60E-3BE6-0D42-80CE-E8CD2DD9D634}" dt="2022-08-23T23:55:21.712" v="8873" actId="20577"/>
          <ac:spMkLst>
            <pc:docMk/>
            <pc:sldMk cId="2539207172" sldId="294"/>
            <ac:spMk id="2" creationId="{0AE30399-097E-EF73-278F-CAD30A242B48}"/>
          </ac:spMkLst>
        </pc:spChg>
        <pc:spChg chg="del">
          <ac:chgData name="Kang Wallter" userId="d5c269cbe9dbe8bc" providerId="LiveId" clId="{65EED60E-3BE6-0D42-80CE-E8CD2DD9D634}" dt="2022-08-23T23:55:24.867" v="8874" actId="478"/>
          <ac:spMkLst>
            <pc:docMk/>
            <pc:sldMk cId="2539207172" sldId="294"/>
            <ac:spMk id="3" creationId="{C282687F-079A-7FB0-CBF0-DD692B0237C1}"/>
          </ac:spMkLst>
        </pc:spChg>
        <pc:spChg chg="add mod">
          <ac:chgData name="Kang Wallter" userId="d5c269cbe9dbe8bc" providerId="LiveId" clId="{65EED60E-3BE6-0D42-80CE-E8CD2DD9D634}" dt="2022-08-23T23:57:19.118" v="8889" actId="1076"/>
          <ac:spMkLst>
            <pc:docMk/>
            <pc:sldMk cId="2539207172" sldId="294"/>
            <ac:spMk id="7" creationId="{1CFF2EC7-0479-5C6D-1A46-904685154A69}"/>
          </ac:spMkLst>
        </pc:spChg>
        <pc:picChg chg="add mod">
          <ac:chgData name="Kang Wallter" userId="d5c269cbe9dbe8bc" providerId="LiveId" clId="{65EED60E-3BE6-0D42-80CE-E8CD2DD9D634}" dt="2022-08-23T23:57:15.528" v="8888" actId="13822"/>
          <ac:picMkLst>
            <pc:docMk/>
            <pc:sldMk cId="2539207172" sldId="294"/>
            <ac:picMk id="4" creationId="{08D2E580-AAE5-AF64-E3F8-314B4BD0C53D}"/>
          </ac:picMkLst>
        </pc:picChg>
        <pc:picChg chg="add mod">
          <ac:chgData name="Kang Wallter" userId="d5c269cbe9dbe8bc" providerId="LiveId" clId="{65EED60E-3BE6-0D42-80CE-E8CD2DD9D634}" dt="2022-08-23T23:56:45.670" v="8880" actId="1076"/>
          <ac:picMkLst>
            <pc:docMk/>
            <pc:sldMk cId="2539207172" sldId="294"/>
            <ac:picMk id="5" creationId="{1578156A-AAF0-9AB2-6A1B-49AE282574B7}"/>
          </ac:picMkLst>
        </pc:picChg>
      </pc:sldChg>
      <pc:sldChg chg="modSp new mod">
        <pc:chgData name="Kang Wallter" userId="d5c269cbe9dbe8bc" providerId="LiveId" clId="{65EED60E-3BE6-0D42-80CE-E8CD2DD9D634}" dt="2022-08-24T00:23:49.266" v="9394" actId="27636"/>
        <pc:sldMkLst>
          <pc:docMk/>
          <pc:sldMk cId="2856966892" sldId="295"/>
        </pc:sldMkLst>
        <pc:spChg chg="mod">
          <ac:chgData name="Kang Wallter" userId="d5c269cbe9dbe8bc" providerId="LiveId" clId="{65EED60E-3BE6-0D42-80CE-E8CD2DD9D634}" dt="2022-08-24T00:23:49.266" v="9394" actId="27636"/>
          <ac:spMkLst>
            <pc:docMk/>
            <pc:sldMk cId="2856966892" sldId="295"/>
            <ac:spMk id="2" creationId="{2ED3909B-1C96-16CB-BC94-0350570939B3}"/>
          </ac:spMkLst>
        </pc:spChg>
      </pc:sldChg>
      <pc:sldChg chg="modSp new mod">
        <pc:chgData name="Kang Wallter" userId="d5c269cbe9dbe8bc" providerId="LiveId" clId="{65EED60E-3BE6-0D42-80CE-E8CD2DD9D634}" dt="2022-08-24T00:16:54.458" v="9224" actId="20577"/>
        <pc:sldMkLst>
          <pc:docMk/>
          <pc:sldMk cId="3669941610" sldId="296"/>
        </pc:sldMkLst>
        <pc:spChg chg="mod">
          <ac:chgData name="Kang Wallter" userId="d5c269cbe9dbe8bc" providerId="LiveId" clId="{65EED60E-3BE6-0D42-80CE-E8CD2DD9D634}" dt="2022-08-24T00:15:25.315" v="8951" actId="20577"/>
          <ac:spMkLst>
            <pc:docMk/>
            <pc:sldMk cId="3669941610" sldId="296"/>
            <ac:spMk id="2" creationId="{1817BCF7-97DF-4975-F719-673C3C49EB1D}"/>
          </ac:spMkLst>
        </pc:spChg>
        <pc:spChg chg="mod">
          <ac:chgData name="Kang Wallter" userId="d5c269cbe9dbe8bc" providerId="LiveId" clId="{65EED60E-3BE6-0D42-80CE-E8CD2DD9D634}" dt="2022-08-24T00:16:54.458" v="9224" actId="20577"/>
          <ac:spMkLst>
            <pc:docMk/>
            <pc:sldMk cId="3669941610" sldId="296"/>
            <ac:spMk id="3" creationId="{5C16FE60-BBD9-D3DA-3574-EA7AA1851E76}"/>
          </ac:spMkLst>
        </pc:spChg>
      </pc:sldChg>
      <pc:sldChg chg="addSp modSp new mod">
        <pc:chgData name="Kang Wallter" userId="d5c269cbe9dbe8bc" providerId="LiveId" clId="{65EED60E-3BE6-0D42-80CE-E8CD2DD9D634}" dt="2022-08-24T00:51:23.302" v="10727" actId="20577"/>
        <pc:sldMkLst>
          <pc:docMk/>
          <pc:sldMk cId="2457300452" sldId="297"/>
        </pc:sldMkLst>
        <pc:spChg chg="mod">
          <ac:chgData name="Kang Wallter" userId="d5c269cbe9dbe8bc" providerId="LiveId" clId="{65EED60E-3BE6-0D42-80CE-E8CD2DD9D634}" dt="2022-08-24T00:22:56.835" v="9271" actId="20577"/>
          <ac:spMkLst>
            <pc:docMk/>
            <pc:sldMk cId="2457300452" sldId="297"/>
            <ac:spMk id="2" creationId="{D40A9863-97A3-900F-5539-7402010B6FF4}"/>
          </ac:spMkLst>
        </pc:spChg>
        <pc:spChg chg="mod">
          <ac:chgData name="Kang Wallter" userId="d5c269cbe9dbe8bc" providerId="LiveId" clId="{65EED60E-3BE6-0D42-80CE-E8CD2DD9D634}" dt="2022-08-24T00:51:23.302" v="10727" actId="20577"/>
          <ac:spMkLst>
            <pc:docMk/>
            <pc:sldMk cId="2457300452" sldId="297"/>
            <ac:spMk id="3" creationId="{3F05E5F1-2333-AE16-DFDF-D762A171E80A}"/>
          </ac:spMkLst>
        </pc:spChg>
        <pc:spChg chg="add mod">
          <ac:chgData name="Kang Wallter" userId="d5c269cbe9dbe8bc" providerId="LiveId" clId="{65EED60E-3BE6-0D42-80CE-E8CD2DD9D634}" dt="2022-08-24T00:50:50.026" v="10575" actId="1076"/>
          <ac:spMkLst>
            <pc:docMk/>
            <pc:sldMk cId="2457300452" sldId="297"/>
            <ac:spMk id="4" creationId="{481EDB32-297F-F216-6216-4BEAC1826E93}"/>
          </ac:spMkLst>
        </pc:spChg>
      </pc:sldChg>
      <pc:sldChg chg="addSp delSp modSp new del mod">
        <pc:chgData name="Kang Wallter" userId="d5c269cbe9dbe8bc" providerId="LiveId" clId="{65EED60E-3BE6-0D42-80CE-E8CD2DD9D634}" dt="2022-08-24T03:37:00.444" v="12199" actId="2696"/>
        <pc:sldMkLst>
          <pc:docMk/>
          <pc:sldMk cId="369025457" sldId="298"/>
        </pc:sldMkLst>
        <pc:spChg chg="mod">
          <ac:chgData name="Kang Wallter" userId="d5c269cbe9dbe8bc" providerId="LiveId" clId="{65EED60E-3BE6-0D42-80CE-E8CD2DD9D634}" dt="2022-08-24T00:25:51.737" v="9620" actId="20577"/>
          <ac:spMkLst>
            <pc:docMk/>
            <pc:sldMk cId="369025457" sldId="298"/>
            <ac:spMk id="2" creationId="{A20E5AF8-D6AB-5DB7-6D4E-4496074E9BD0}"/>
          </ac:spMkLst>
        </pc:spChg>
        <pc:spChg chg="mod">
          <ac:chgData name="Kang Wallter" userId="d5c269cbe9dbe8bc" providerId="LiveId" clId="{65EED60E-3BE6-0D42-80CE-E8CD2DD9D634}" dt="2022-08-24T00:26:14.459" v="9734" actId="20577"/>
          <ac:spMkLst>
            <pc:docMk/>
            <pc:sldMk cId="369025457" sldId="298"/>
            <ac:spMk id="3" creationId="{661E4E54-3ABF-E93C-27CC-98435326AD05}"/>
          </ac:spMkLst>
        </pc:spChg>
        <pc:spChg chg="add del mod">
          <ac:chgData name="Kang Wallter" userId="d5c269cbe9dbe8bc" providerId="LiveId" clId="{65EED60E-3BE6-0D42-80CE-E8CD2DD9D634}" dt="2022-08-24T00:33:27.332" v="9748"/>
          <ac:spMkLst>
            <pc:docMk/>
            <pc:sldMk cId="369025457" sldId="298"/>
            <ac:spMk id="4" creationId="{5D38CB2E-1C6E-722F-F2D9-113C410ACBBE}"/>
          </ac:spMkLst>
        </pc:spChg>
        <pc:spChg chg="add mod">
          <ac:chgData name="Kang Wallter" userId="d5c269cbe9dbe8bc" providerId="LiveId" clId="{65EED60E-3BE6-0D42-80CE-E8CD2DD9D634}" dt="2022-08-24T00:33:04.848" v="9745" actId="13822"/>
          <ac:spMkLst>
            <pc:docMk/>
            <pc:sldMk cId="369025457" sldId="298"/>
            <ac:spMk id="7" creationId="{5323B362-A260-D179-8E74-F6D9A9FF7913}"/>
          </ac:spMkLst>
        </pc:spChg>
        <pc:picChg chg="add mod">
          <ac:chgData name="Kang Wallter" userId="d5c269cbe9dbe8bc" providerId="LiveId" clId="{65EED60E-3BE6-0D42-80CE-E8CD2DD9D634}" dt="2022-08-24T00:32:12.539" v="9738" actId="1076"/>
          <ac:picMkLst>
            <pc:docMk/>
            <pc:sldMk cId="369025457" sldId="298"/>
            <ac:picMk id="5" creationId="{2152E9DB-9D0F-9CA9-6E66-75976D8C4065}"/>
          </ac:picMkLst>
        </pc:picChg>
      </pc:sldChg>
      <pc:sldChg chg="add">
        <pc:chgData name="Kang Wallter" userId="d5c269cbe9dbe8bc" providerId="LiveId" clId="{65EED60E-3BE6-0D42-80CE-E8CD2DD9D634}" dt="2022-08-24T03:37:32.788" v="12200"/>
        <pc:sldMkLst>
          <pc:docMk/>
          <pc:sldMk cId="3816241523" sldId="298"/>
        </pc:sldMkLst>
      </pc:sldChg>
      <pc:sldChg chg="addSp delSp modSp new del mod">
        <pc:chgData name="Kang Wallter" userId="d5c269cbe9dbe8bc" providerId="LiveId" clId="{65EED60E-3BE6-0D42-80CE-E8CD2DD9D634}" dt="2022-08-24T03:37:00.444" v="12199" actId="2696"/>
        <pc:sldMkLst>
          <pc:docMk/>
          <pc:sldMk cId="819751849" sldId="299"/>
        </pc:sldMkLst>
        <pc:spChg chg="del">
          <ac:chgData name="Kang Wallter" userId="d5c269cbe9dbe8bc" providerId="LiveId" clId="{65EED60E-3BE6-0D42-80CE-E8CD2DD9D634}" dt="2022-08-24T00:33:29.785" v="9749" actId="478"/>
          <ac:spMkLst>
            <pc:docMk/>
            <pc:sldMk cId="819751849" sldId="299"/>
            <ac:spMk id="2" creationId="{7D36A344-3C4F-2331-81D6-DC3EC32AA3AF}"/>
          </ac:spMkLst>
        </pc:spChg>
        <pc:spChg chg="del">
          <ac:chgData name="Kang Wallter" userId="d5c269cbe9dbe8bc" providerId="LiveId" clId="{65EED60E-3BE6-0D42-80CE-E8CD2DD9D634}" dt="2022-08-24T00:33:29.785" v="9749" actId="478"/>
          <ac:spMkLst>
            <pc:docMk/>
            <pc:sldMk cId="819751849" sldId="299"/>
            <ac:spMk id="3" creationId="{347BF3D4-D43D-5C0E-F493-ECB2BE1B958A}"/>
          </ac:spMkLst>
        </pc:spChg>
        <pc:spChg chg="add mod">
          <ac:chgData name="Kang Wallter" userId="d5c269cbe9dbe8bc" providerId="LiveId" clId="{65EED60E-3BE6-0D42-80CE-E8CD2DD9D634}" dt="2022-08-24T00:34:45.925" v="9757" actId="13822"/>
          <ac:spMkLst>
            <pc:docMk/>
            <pc:sldMk cId="819751849" sldId="299"/>
            <ac:spMk id="6" creationId="{120CBB56-BD99-7724-962D-859427998749}"/>
          </ac:spMkLst>
        </pc:spChg>
        <pc:spChg chg="add del mod">
          <ac:chgData name="Kang Wallter" userId="d5c269cbe9dbe8bc" providerId="LiveId" clId="{65EED60E-3BE6-0D42-80CE-E8CD2DD9D634}" dt="2022-08-24T00:35:12.169" v="9760"/>
          <ac:spMkLst>
            <pc:docMk/>
            <pc:sldMk cId="819751849" sldId="299"/>
            <ac:spMk id="7" creationId="{37F05BD6-E09A-CA5E-1B4B-B207C896C9CE}"/>
          </ac:spMkLst>
        </pc:spChg>
        <pc:picChg chg="add mod">
          <ac:chgData name="Kang Wallter" userId="d5c269cbe9dbe8bc" providerId="LiveId" clId="{65EED60E-3BE6-0D42-80CE-E8CD2DD9D634}" dt="2022-08-24T00:33:49.757" v="9751" actId="1076"/>
          <ac:picMkLst>
            <pc:docMk/>
            <pc:sldMk cId="819751849" sldId="299"/>
            <ac:picMk id="4" creationId="{7165AAC8-3C00-C780-80B7-0864071FB918}"/>
          </ac:picMkLst>
        </pc:picChg>
      </pc:sldChg>
      <pc:sldChg chg="add">
        <pc:chgData name="Kang Wallter" userId="d5c269cbe9dbe8bc" providerId="LiveId" clId="{65EED60E-3BE6-0D42-80CE-E8CD2DD9D634}" dt="2022-08-24T03:37:32.788" v="12200"/>
        <pc:sldMkLst>
          <pc:docMk/>
          <pc:sldMk cId="2192026285" sldId="299"/>
        </pc:sldMkLst>
      </pc:sldChg>
      <pc:sldChg chg="add">
        <pc:chgData name="Kang Wallter" userId="d5c269cbe9dbe8bc" providerId="LiveId" clId="{65EED60E-3BE6-0D42-80CE-E8CD2DD9D634}" dt="2022-08-24T03:37:32.788" v="12200"/>
        <pc:sldMkLst>
          <pc:docMk/>
          <pc:sldMk cId="754885134" sldId="300"/>
        </pc:sldMkLst>
      </pc:sldChg>
      <pc:sldChg chg="modSp new del mod">
        <pc:chgData name="Kang Wallter" userId="d5c269cbe9dbe8bc" providerId="LiveId" clId="{65EED60E-3BE6-0D42-80CE-E8CD2DD9D634}" dt="2022-08-24T03:37:00.444" v="12199" actId="2696"/>
        <pc:sldMkLst>
          <pc:docMk/>
          <pc:sldMk cId="3609784571" sldId="300"/>
        </pc:sldMkLst>
        <pc:spChg chg="mod">
          <ac:chgData name="Kang Wallter" userId="d5c269cbe9dbe8bc" providerId="LiveId" clId="{65EED60E-3BE6-0D42-80CE-E8CD2DD9D634}" dt="2022-08-24T00:35:28.525" v="9808" actId="20577"/>
          <ac:spMkLst>
            <pc:docMk/>
            <pc:sldMk cId="3609784571" sldId="300"/>
            <ac:spMk id="2" creationId="{E6238085-B693-80B7-21C5-A625DDD3D6F7}"/>
          </ac:spMkLst>
        </pc:spChg>
        <pc:spChg chg="mod">
          <ac:chgData name="Kang Wallter" userId="d5c269cbe9dbe8bc" providerId="LiveId" clId="{65EED60E-3BE6-0D42-80CE-E8CD2DD9D634}" dt="2022-08-24T00:43:35.211" v="10096" actId="20577"/>
          <ac:spMkLst>
            <pc:docMk/>
            <pc:sldMk cId="3609784571" sldId="300"/>
            <ac:spMk id="3" creationId="{49A9A80C-AC82-FBB2-6527-CC8B9D20E030}"/>
          </ac:spMkLst>
        </pc:spChg>
      </pc:sldChg>
      <pc:sldChg chg="addSp delSp modSp new del mod">
        <pc:chgData name="Kang Wallter" userId="d5c269cbe9dbe8bc" providerId="LiveId" clId="{65EED60E-3BE6-0D42-80CE-E8CD2DD9D634}" dt="2022-08-24T03:37:00.444" v="12199" actId="2696"/>
        <pc:sldMkLst>
          <pc:docMk/>
          <pc:sldMk cId="1435548514" sldId="301"/>
        </pc:sldMkLst>
        <pc:spChg chg="mod">
          <ac:chgData name="Kang Wallter" userId="d5c269cbe9dbe8bc" providerId="LiveId" clId="{65EED60E-3BE6-0D42-80CE-E8CD2DD9D634}" dt="2022-08-24T00:49:15.657" v="10353" actId="20577"/>
          <ac:spMkLst>
            <pc:docMk/>
            <pc:sldMk cId="1435548514" sldId="301"/>
            <ac:spMk id="2" creationId="{8DDB4C61-EDF0-78FB-1B8B-96C56CEB612A}"/>
          </ac:spMkLst>
        </pc:spChg>
        <pc:spChg chg="mod">
          <ac:chgData name="Kang Wallter" userId="d5c269cbe9dbe8bc" providerId="LiveId" clId="{65EED60E-3BE6-0D42-80CE-E8CD2DD9D634}" dt="2022-08-24T00:50:05.547" v="10564" actId="20577"/>
          <ac:spMkLst>
            <pc:docMk/>
            <pc:sldMk cId="1435548514" sldId="301"/>
            <ac:spMk id="3" creationId="{6A5E8A93-D064-DE67-9650-92FCB442533B}"/>
          </ac:spMkLst>
        </pc:spChg>
        <pc:spChg chg="add del mod">
          <ac:chgData name="Kang Wallter" userId="d5c269cbe9dbe8bc" providerId="LiveId" clId="{65EED60E-3BE6-0D42-80CE-E8CD2DD9D634}" dt="2022-08-24T00:50:50.448" v="10577"/>
          <ac:spMkLst>
            <pc:docMk/>
            <pc:sldMk cId="1435548514" sldId="301"/>
            <ac:spMk id="4" creationId="{7D28BC8E-4E02-41FD-6389-886D5D480A9E}"/>
          </ac:spMkLst>
        </pc:spChg>
      </pc:sldChg>
      <pc:sldChg chg="add">
        <pc:chgData name="Kang Wallter" userId="d5c269cbe9dbe8bc" providerId="LiveId" clId="{65EED60E-3BE6-0D42-80CE-E8CD2DD9D634}" dt="2022-08-24T03:37:32.788" v="12200"/>
        <pc:sldMkLst>
          <pc:docMk/>
          <pc:sldMk cId="2464356081" sldId="301"/>
        </pc:sldMkLst>
      </pc:sldChg>
      <pc:sldChg chg="modSp new mod">
        <pc:chgData name="Kang Wallter" userId="d5c269cbe9dbe8bc" providerId="LiveId" clId="{65EED60E-3BE6-0D42-80CE-E8CD2DD9D634}" dt="2022-08-24T02:27:36.409" v="11409" actId="20577"/>
        <pc:sldMkLst>
          <pc:docMk/>
          <pc:sldMk cId="3980255841" sldId="302"/>
        </pc:sldMkLst>
        <pc:spChg chg="mod">
          <ac:chgData name="Kang Wallter" userId="d5c269cbe9dbe8bc" providerId="LiveId" clId="{65EED60E-3BE6-0D42-80CE-E8CD2DD9D634}" dt="2022-08-24T00:52:40.938" v="10776" actId="20577"/>
          <ac:spMkLst>
            <pc:docMk/>
            <pc:sldMk cId="3980255841" sldId="302"/>
            <ac:spMk id="2" creationId="{B06F28A3-8B49-F2B0-8AF3-49BA51BEA2D7}"/>
          </ac:spMkLst>
        </pc:spChg>
        <pc:spChg chg="mod">
          <ac:chgData name="Kang Wallter" userId="d5c269cbe9dbe8bc" providerId="LiveId" clId="{65EED60E-3BE6-0D42-80CE-E8CD2DD9D634}" dt="2022-08-24T02:27:36.409" v="11409" actId="20577"/>
          <ac:spMkLst>
            <pc:docMk/>
            <pc:sldMk cId="3980255841" sldId="302"/>
            <ac:spMk id="3" creationId="{C027341E-AD7C-E333-A414-5783A587C4ED}"/>
          </ac:spMkLst>
        </pc:spChg>
      </pc:sldChg>
      <pc:sldChg chg="modSp new mod">
        <pc:chgData name="Kang Wallter" userId="d5c269cbe9dbe8bc" providerId="LiveId" clId="{65EED60E-3BE6-0D42-80CE-E8CD2DD9D634}" dt="2022-08-24T03:18:53.935" v="11773" actId="20577"/>
        <pc:sldMkLst>
          <pc:docMk/>
          <pc:sldMk cId="4279498336" sldId="303"/>
        </pc:sldMkLst>
        <pc:spChg chg="mod">
          <ac:chgData name="Kang Wallter" userId="d5c269cbe9dbe8bc" providerId="LiveId" clId="{65EED60E-3BE6-0D42-80CE-E8CD2DD9D634}" dt="2022-08-24T03:17:41.194" v="11436" actId="20577"/>
          <ac:spMkLst>
            <pc:docMk/>
            <pc:sldMk cId="4279498336" sldId="303"/>
            <ac:spMk id="2" creationId="{62E21CD3-74E6-8A46-2641-EE7ADFAD8903}"/>
          </ac:spMkLst>
        </pc:spChg>
        <pc:spChg chg="mod">
          <ac:chgData name="Kang Wallter" userId="d5c269cbe9dbe8bc" providerId="LiveId" clId="{65EED60E-3BE6-0D42-80CE-E8CD2DD9D634}" dt="2022-08-24T03:18:53.935" v="11773" actId="20577"/>
          <ac:spMkLst>
            <pc:docMk/>
            <pc:sldMk cId="4279498336" sldId="303"/>
            <ac:spMk id="3" creationId="{C174C9E8-5560-6960-3EF7-2E238E8360FC}"/>
          </ac:spMkLst>
        </pc:spChg>
      </pc:sldChg>
      <pc:sldChg chg="addSp modSp new mod">
        <pc:chgData name="Kang Wallter" userId="d5c269cbe9dbe8bc" providerId="LiveId" clId="{65EED60E-3BE6-0D42-80CE-E8CD2DD9D634}" dt="2022-08-24T03:29:14.494" v="11954" actId="13822"/>
        <pc:sldMkLst>
          <pc:docMk/>
          <pc:sldMk cId="1093263375" sldId="304"/>
        </pc:sldMkLst>
        <pc:spChg chg="mod">
          <ac:chgData name="Kang Wallter" userId="d5c269cbe9dbe8bc" providerId="LiveId" clId="{65EED60E-3BE6-0D42-80CE-E8CD2DD9D634}" dt="2022-08-24T03:26:28.786" v="11808" actId="20577"/>
          <ac:spMkLst>
            <pc:docMk/>
            <pc:sldMk cId="1093263375" sldId="304"/>
            <ac:spMk id="2" creationId="{15734EFF-7F00-CC56-4D89-141232B6FB34}"/>
          </ac:spMkLst>
        </pc:spChg>
        <pc:spChg chg="mod">
          <ac:chgData name="Kang Wallter" userId="d5c269cbe9dbe8bc" providerId="LiveId" clId="{65EED60E-3BE6-0D42-80CE-E8CD2DD9D634}" dt="2022-08-24T03:29:00.304" v="11946"/>
          <ac:spMkLst>
            <pc:docMk/>
            <pc:sldMk cId="1093263375" sldId="304"/>
            <ac:spMk id="3" creationId="{78CEEA46-544D-3B18-C117-B6DF28B9F73F}"/>
          </ac:spMkLst>
        </pc:spChg>
        <pc:spChg chg="add mod">
          <ac:chgData name="Kang Wallter" userId="d5c269cbe9dbe8bc" providerId="LiveId" clId="{65EED60E-3BE6-0D42-80CE-E8CD2DD9D634}" dt="2022-08-24T03:29:14.494" v="11954" actId="13822"/>
          <ac:spMkLst>
            <pc:docMk/>
            <pc:sldMk cId="1093263375" sldId="304"/>
            <ac:spMk id="6" creationId="{F487E5B5-D4E1-E50B-0D32-C729FE9CD6F9}"/>
          </ac:spMkLst>
        </pc:spChg>
        <pc:picChg chg="add mod">
          <ac:chgData name="Kang Wallter" userId="d5c269cbe9dbe8bc" providerId="LiveId" clId="{65EED60E-3BE6-0D42-80CE-E8CD2DD9D634}" dt="2022-08-24T03:28:13.551" v="11942" actId="1076"/>
          <ac:picMkLst>
            <pc:docMk/>
            <pc:sldMk cId="1093263375" sldId="304"/>
            <ac:picMk id="4" creationId="{E31F4DDA-6720-D45E-8C67-C36910BA15BA}"/>
          </ac:picMkLst>
        </pc:picChg>
      </pc:sldChg>
      <pc:sldChg chg="addSp modSp new mod">
        <pc:chgData name="Kang Wallter" userId="d5c269cbe9dbe8bc" providerId="LiveId" clId="{65EED60E-3BE6-0D42-80CE-E8CD2DD9D634}" dt="2022-08-24T03:31:43.878" v="12153" actId="20577"/>
        <pc:sldMkLst>
          <pc:docMk/>
          <pc:sldMk cId="3321220439" sldId="305"/>
        </pc:sldMkLst>
        <pc:spChg chg="mod">
          <ac:chgData name="Kang Wallter" userId="d5c269cbe9dbe8bc" providerId="LiveId" clId="{65EED60E-3BE6-0D42-80CE-E8CD2DD9D634}" dt="2022-08-24T03:29:46.126" v="11997" actId="20577"/>
          <ac:spMkLst>
            <pc:docMk/>
            <pc:sldMk cId="3321220439" sldId="305"/>
            <ac:spMk id="2" creationId="{6D1B1A83-190D-47A3-8656-43E4F17854B1}"/>
          </ac:spMkLst>
        </pc:spChg>
        <pc:spChg chg="mod">
          <ac:chgData name="Kang Wallter" userId="d5c269cbe9dbe8bc" providerId="LiveId" clId="{65EED60E-3BE6-0D42-80CE-E8CD2DD9D634}" dt="2022-08-24T03:31:43.878" v="12153" actId="20577"/>
          <ac:spMkLst>
            <pc:docMk/>
            <pc:sldMk cId="3321220439" sldId="305"/>
            <ac:spMk id="3" creationId="{D191569E-5E0B-C5D8-A089-80B6489BF732}"/>
          </ac:spMkLst>
        </pc:spChg>
        <pc:spChg chg="add mod">
          <ac:chgData name="Kang Wallter" userId="d5c269cbe9dbe8bc" providerId="LiveId" clId="{65EED60E-3BE6-0D42-80CE-E8CD2DD9D634}" dt="2022-08-24T03:30:30.186" v="12003" actId="13822"/>
          <ac:spMkLst>
            <pc:docMk/>
            <pc:sldMk cId="3321220439" sldId="305"/>
            <ac:spMk id="4" creationId="{A08C63CD-B82C-962E-7444-B87B4D2818DC}"/>
          </ac:spMkLst>
        </pc:spChg>
      </pc:sldChg>
      <pc:sldChg chg="addSp delSp modSp new mod">
        <pc:chgData name="Kang Wallter" userId="d5c269cbe9dbe8bc" providerId="LiveId" clId="{65EED60E-3BE6-0D42-80CE-E8CD2DD9D634}" dt="2022-08-24T03:35:17.442" v="12197" actId="14100"/>
        <pc:sldMkLst>
          <pc:docMk/>
          <pc:sldMk cId="1905373959" sldId="306"/>
        </pc:sldMkLst>
        <pc:spChg chg="mod">
          <ac:chgData name="Kang Wallter" userId="d5c269cbe9dbe8bc" providerId="LiveId" clId="{65EED60E-3BE6-0D42-80CE-E8CD2DD9D634}" dt="2022-08-24T03:32:01.205" v="12165" actId="20577"/>
          <ac:spMkLst>
            <pc:docMk/>
            <pc:sldMk cId="1905373959" sldId="306"/>
            <ac:spMk id="2" creationId="{FA0C1159-0193-18F1-470A-E528BBE4D121}"/>
          </ac:spMkLst>
        </pc:spChg>
        <pc:spChg chg="del">
          <ac:chgData name="Kang Wallter" userId="d5c269cbe9dbe8bc" providerId="LiveId" clId="{65EED60E-3BE6-0D42-80CE-E8CD2DD9D634}" dt="2022-08-24T03:32:27.256" v="12169" actId="478"/>
          <ac:spMkLst>
            <pc:docMk/>
            <pc:sldMk cId="1905373959" sldId="306"/>
            <ac:spMk id="3" creationId="{26839A80-ECE6-B352-4128-3771FB144799}"/>
          </ac:spMkLst>
        </pc:spChg>
        <pc:spChg chg="add mod">
          <ac:chgData name="Kang Wallter" userId="d5c269cbe9dbe8bc" providerId="LiveId" clId="{65EED60E-3BE6-0D42-80CE-E8CD2DD9D634}" dt="2022-08-24T03:32:41.184" v="12175" actId="13822"/>
          <ac:spMkLst>
            <pc:docMk/>
            <pc:sldMk cId="1905373959" sldId="306"/>
            <ac:spMk id="5" creationId="{5C688931-89BC-45B6-E80D-B6280808654B}"/>
          </ac:spMkLst>
        </pc:spChg>
        <pc:spChg chg="add mod">
          <ac:chgData name="Kang Wallter" userId="d5c269cbe9dbe8bc" providerId="LiveId" clId="{65EED60E-3BE6-0D42-80CE-E8CD2DD9D634}" dt="2022-08-24T03:34:32.740" v="12185" actId="13822"/>
          <ac:spMkLst>
            <pc:docMk/>
            <pc:sldMk cId="1905373959" sldId="306"/>
            <ac:spMk id="7" creationId="{A3EA2349-776D-9160-8C1F-922973F8C99B}"/>
          </ac:spMkLst>
        </pc:spChg>
        <pc:spChg chg="add mod">
          <ac:chgData name="Kang Wallter" userId="d5c269cbe9dbe8bc" providerId="LiveId" clId="{65EED60E-3BE6-0D42-80CE-E8CD2DD9D634}" dt="2022-08-24T03:35:17.442" v="12197" actId="14100"/>
          <ac:spMkLst>
            <pc:docMk/>
            <pc:sldMk cId="1905373959" sldId="306"/>
            <ac:spMk id="9" creationId="{62FAB1E6-EF46-39D4-3E6D-FF290C5CB929}"/>
          </ac:spMkLst>
        </pc:spChg>
        <pc:picChg chg="add del mod">
          <ac:chgData name="Kang Wallter" userId="d5c269cbe9dbe8bc" providerId="LiveId" clId="{65EED60E-3BE6-0D42-80CE-E8CD2DD9D634}" dt="2022-08-24T03:34:49.103" v="12188" actId="478"/>
          <ac:picMkLst>
            <pc:docMk/>
            <pc:sldMk cId="1905373959" sldId="306"/>
            <ac:picMk id="4" creationId="{F25F7B3E-3239-AAC6-D462-3A6BBA6CCEBF}"/>
          </ac:picMkLst>
        </pc:picChg>
        <pc:picChg chg="add mod">
          <ac:chgData name="Kang Wallter" userId="d5c269cbe9dbe8bc" providerId="LiveId" clId="{65EED60E-3BE6-0D42-80CE-E8CD2DD9D634}" dt="2022-08-24T03:32:50.527" v="12179" actId="1076"/>
          <ac:picMkLst>
            <pc:docMk/>
            <pc:sldMk cId="1905373959" sldId="306"/>
            <ac:picMk id="6" creationId="{7A657581-FA52-0988-EB9C-44FFE6387F66}"/>
          </ac:picMkLst>
        </pc:picChg>
        <pc:picChg chg="add mod">
          <ac:chgData name="Kang Wallter" userId="d5c269cbe9dbe8bc" providerId="LiveId" clId="{65EED60E-3BE6-0D42-80CE-E8CD2DD9D634}" dt="2022-08-24T03:34:53.502" v="12190" actId="14100"/>
          <ac:picMkLst>
            <pc:docMk/>
            <pc:sldMk cId="1905373959" sldId="306"/>
            <ac:picMk id="8" creationId="{27D2ECFB-7198-3E71-5010-BB85C703C1BC}"/>
          </ac:picMkLst>
        </pc:picChg>
      </pc:sldChg>
      <pc:sldChg chg="modSp new del mod">
        <pc:chgData name="Kang Wallter" userId="d5c269cbe9dbe8bc" providerId="LiveId" clId="{65EED60E-3BE6-0D42-80CE-E8CD2DD9D634}" dt="2022-08-24T03:37:49.227" v="12202" actId="2696"/>
        <pc:sldMkLst>
          <pc:docMk/>
          <pc:sldMk cId="3656175482" sldId="307"/>
        </pc:sldMkLst>
        <pc:spChg chg="mod">
          <ac:chgData name="Kang Wallter" userId="d5c269cbe9dbe8bc" providerId="LiveId" clId="{65EED60E-3BE6-0D42-80CE-E8CD2DD9D634}" dt="2022-08-24T03:37:32.838" v="12201" actId="27636"/>
          <ac:spMkLst>
            <pc:docMk/>
            <pc:sldMk cId="3656175482" sldId="307"/>
            <ac:spMk id="2" creationId="{07B92E23-23F9-A2B1-57FD-171616F85243}"/>
          </ac:spMkLst>
        </pc:spChg>
      </pc:sldChg>
      <pc:sldChg chg="addSp delSp modSp new mod">
        <pc:chgData name="Kang Wallter" userId="d5c269cbe9dbe8bc" providerId="LiveId" clId="{65EED60E-3BE6-0D42-80CE-E8CD2DD9D634}" dt="2022-08-24T03:52:03.518" v="12705" actId="14100"/>
        <pc:sldMkLst>
          <pc:docMk/>
          <pc:sldMk cId="3751255698" sldId="307"/>
        </pc:sldMkLst>
        <pc:spChg chg="mod">
          <ac:chgData name="Kang Wallter" userId="d5c269cbe9dbe8bc" providerId="LiveId" clId="{65EED60E-3BE6-0D42-80CE-E8CD2DD9D634}" dt="2022-08-24T03:45:08.843" v="12460" actId="20577"/>
          <ac:spMkLst>
            <pc:docMk/>
            <pc:sldMk cId="3751255698" sldId="307"/>
            <ac:spMk id="2" creationId="{999D6350-1EA4-B5DA-D045-FE90EB81B5B8}"/>
          </ac:spMkLst>
        </pc:spChg>
        <pc:spChg chg="del">
          <ac:chgData name="Kang Wallter" userId="d5c269cbe9dbe8bc" providerId="LiveId" clId="{65EED60E-3BE6-0D42-80CE-E8CD2DD9D634}" dt="2022-08-24T03:41:51.815" v="12409" actId="478"/>
          <ac:spMkLst>
            <pc:docMk/>
            <pc:sldMk cId="3751255698" sldId="307"/>
            <ac:spMk id="3" creationId="{FE5EA697-C984-6D2C-2FC2-76BE5B89CA8D}"/>
          </ac:spMkLst>
        </pc:spChg>
        <pc:spChg chg="add mod">
          <ac:chgData name="Kang Wallter" userId="d5c269cbe9dbe8bc" providerId="LiveId" clId="{65EED60E-3BE6-0D42-80CE-E8CD2DD9D634}" dt="2022-08-24T03:48:07.922" v="12680" actId="20577"/>
          <ac:spMkLst>
            <pc:docMk/>
            <pc:sldMk cId="3751255698" sldId="307"/>
            <ac:spMk id="5" creationId="{7931A38D-E0DA-1C8B-9886-C5B716B2A759}"/>
          </ac:spMkLst>
        </pc:spChg>
        <pc:spChg chg="add mod">
          <ac:chgData name="Kang Wallter" userId="d5c269cbe9dbe8bc" providerId="LiveId" clId="{65EED60E-3BE6-0D42-80CE-E8CD2DD9D634}" dt="2022-08-24T03:49:23.411" v="12689" actId="13822"/>
          <ac:spMkLst>
            <pc:docMk/>
            <pc:sldMk cId="3751255698" sldId="307"/>
            <ac:spMk id="7" creationId="{8A4EE469-4429-E549-5641-65BF1DACE0AD}"/>
          </ac:spMkLst>
        </pc:spChg>
        <pc:spChg chg="add mod">
          <ac:chgData name="Kang Wallter" userId="d5c269cbe9dbe8bc" providerId="LiveId" clId="{65EED60E-3BE6-0D42-80CE-E8CD2DD9D634}" dt="2022-08-24T03:52:03.518" v="12705" actId="14100"/>
          <ac:spMkLst>
            <pc:docMk/>
            <pc:sldMk cId="3751255698" sldId="307"/>
            <ac:spMk id="9" creationId="{2E77D096-4542-9359-3873-7640C32B0664}"/>
          </ac:spMkLst>
        </pc:spChg>
        <pc:picChg chg="add del mod">
          <ac:chgData name="Kang Wallter" userId="d5c269cbe9dbe8bc" providerId="LiveId" clId="{65EED60E-3BE6-0D42-80CE-E8CD2DD9D634}" dt="2022-08-24T03:44:19.209" v="12414" actId="478"/>
          <ac:picMkLst>
            <pc:docMk/>
            <pc:sldMk cId="3751255698" sldId="307"/>
            <ac:picMk id="4" creationId="{52C6B173-2E5D-95CC-E91C-0AE00B24FD1A}"/>
          </ac:picMkLst>
        </pc:picChg>
        <pc:picChg chg="add mod">
          <ac:chgData name="Kang Wallter" userId="d5c269cbe9dbe8bc" providerId="LiveId" clId="{65EED60E-3BE6-0D42-80CE-E8CD2DD9D634}" dt="2022-08-24T03:49:43.782" v="12692" actId="1076"/>
          <ac:picMkLst>
            <pc:docMk/>
            <pc:sldMk cId="3751255698" sldId="307"/>
            <ac:picMk id="8" creationId="{6DA3A68D-3C53-E288-EA8A-287F4AB174CA}"/>
          </ac:picMkLst>
        </pc:picChg>
      </pc:sldChg>
      <pc:sldChg chg="addSp modSp new mod">
        <pc:chgData name="Kang Wallter" userId="d5c269cbe9dbe8bc" providerId="LiveId" clId="{65EED60E-3BE6-0D42-80CE-E8CD2DD9D634}" dt="2022-08-24T03:57:40.131" v="12993" actId="1076"/>
        <pc:sldMkLst>
          <pc:docMk/>
          <pc:sldMk cId="1818387496" sldId="308"/>
        </pc:sldMkLst>
        <pc:spChg chg="mod">
          <ac:chgData name="Kang Wallter" userId="d5c269cbe9dbe8bc" providerId="LiveId" clId="{65EED60E-3BE6-0D42-80CE-E8CD2DD9D634}" dt="2022-08-24T03:54:12.491" v="12808" actId="20577"/>
          <ac:spMkLst>
            <pc:docMk/>
            <pc:sldMk cId="1818387496" sldId="308"/>
            <ac:spMk id="2" creationId="{66D1AD13-A5CB-2562-A4E1-72798627952B}"/>
          </ac:spMkLst>
        </pc:spChg>
        <pc:spChg chg="mod">
          <ac:chgData name="Kang Wallter" userId="d5c269cbe9dbe8bc" providerId="LiveId" clId="{65EED60E-3BE6-0D42-80CE-E8CD2DD9D634}" dt="2022-08-24T03:55:03.333" v="12979" actId="20577"/>
          <ac:spMkLst>
            <pc:docMk/>
            <pc:sldMk cId="1818387496" sldId="308"/>
            <ac:spMk id="3" creationId="{C00DA72D-CB84-A859-AB40-E1AC6FD6B78C}"/>
          </ac:spMkLst>
        </pc:spChg>
        <pc:picChg chg="add mod">
          <ac:chgData name="Kang Wallter" userId="d5c269cbe9dbe8bc" providerId="LiveId" clId="{65EED60E-3BE6-0D42-80CE-E8CD2DD9D634}" dt="2022-08-24T03:57:36.831" v="12991" actId="1076"/>
          <ac:picMkLst>
            <pc:docMk/>
            <pc:sldMk cId="1818387496" sldId="308"/>
            <ac:picMk id="4" creationId="{74F58D7C-DBFA-95BC-24FE-6CAC81A765E7}"/>
          </ac:picMkLst>
        </pc:picChg>
        <pc:picChg chg="add mod">
          <ac:chgData name="Kang Wallter" userId="d5c269cbe9dbe8bc" providerId="LiveId" clId="{65EED60E-3BE6-0D42-80CE-E8CD2DD9D634}" dt="2022-08-24T03:57:38.283" v="12992" actId="1076"/>
          <ac:picMkLst>
            <pc:docMk/>
            <pc:sldMk cId="1818387496" sldId="308"/>
            <ac:picMk id="5" creationId="{639A0A09-A95A-4A91-2577-8181F7895385}"/>
          </ac:picMkLst>
        </pc:picChg>
        <pc:picChg chg="add mod">
          <ac:chgData name="Kang Wallter" userId="d5c269cbe9dbe8bc" providerId="LiveId" clId="{65EED60E-3BE6-0D42-80CE-E8CD2DD9D634}" dt="2022-08-24T03:57:40.131" v="12993" actId="1076"/>
          <ac:picMkLst>
            <pc:docMk/>
            <pc:sldMk cId="1818387496" sldId="308"/>
            <ac:picMk id="6" creationId="{E33DBD7D-C248-583E-D269-8F5938B310A8}"/>
          </ac:picMkLst>
        </pc:picChg>
      </pc:sldChg>
      <pc:sldChg chg="modSp new mod">
        <pc:chgData name="Kang Wallter" userId="d5c269cbe9dbe8bc" providerId="LiveId" clId="{65EED60E-3BE6-0D42-80CE-E8CD2DD9D634}" dt="2022-08-24T04:02:02.025" v="13324" actId="20577"/>
        <pc:sldMkLst>
          <pc:docMk/>
          <pc:sldMk cId="3196390766" sldId="309"/>
        </pc:sldMkLst>
        <pc:spChg chg="mod">
          <ac:chgData name="Kang Wallter" userId="d5c269cbe9dbe8bc" providerId="LiveId" clId="{65EED60E-3BE6-0D42-80CE-E8CD2DD9D634}" dt="2022-08-24T03:58:17.049" v="13060" actId="20577"/>
          <ac:spMkLst>
            <pc:docMk/>
            <pc:sldMk cId="3196390766" sldId="309"/>
            <ac:spMk id="2" creationId="{19D9FC28-2E2D-833A-4149-1EFE95E95615}"/>
          </ac:spMkLst>
        </pc:spChg>
        <pc:spChg chg="mod">
          <ac:chgData name="Kang Wallter" userId="d5c269cbe9dbe8bc" providerId="LiveId" clId="{65EED60E-3BE6-0D42-80CE-E8CD2DD9D634}" dt="2022-08-24T04:02:02.025" v="13324" actId="20577"/>
          <ac:spMkLst>
            <pc:docMk/>
            <pc:sldMk cId="3196390766" sldId="309"/>
            <ac:spMk id="3" creationId="{98A3135E-9A60-97E6-B4E3-FF948F538A02}"/>
          </ac:spMkLst>
        </pc:spChg>
      </pc:sldChg>
      <pc:sldChg chg="addSp delSp modSp new mod">
        <pc:chgData name="Kang Wallter" userId="d5c269cbe9dbe8bc" providerId="LiveId" clId="{65EED60E-3BE6-0D42-80CE-E8CD2DD9D634}" dt="2022-08-24T04:08:19.244" v="13366" actId="1076"/>
        <pc:sldMkLst>
          <pc:docMk/>
          <pc:sldMk cId="4035658357" sldId="310"/>
        </pc:sldMkLst>
        <pc:spChg chg="del">
          <ac:chgData name="Kang Wallter" userId="d5c269cbe9dbe8bc" providerId="LiveId" clId="{65EED60E-3BE6-0D42-80CE-E8CD2DD9D634}" dt="2022-08-24T04:02:43.948" v="13326" actId="478"/>
          <ac:spMkLst>
            <pc:docMk/>
            <pc:sldMk cId="4035658357" sldId="310"/>
            <ac:spMk id="2" creationId="{D7AC913F-802B-DFB8-EFB3-9D56EB45A0EC}"/>
          </ac:spMkLst>
        </pc:spChg>
        <pc:spChg chg="del">
          <ac:chgData name="Kang Wallter" userId="d5c269cbe9dbe8bc" providerId="LiveId" clId="{65EED60E-3BE6-0D42-80CE-E8CD2DD9D634}" dt="2022-08-24T04:02:43.948" v="13326" actId="478"/>
          <ac:spMkLst>
            <pc:docMk/>
            <pc:sldMk cId="4035658357" sldId="310"/>
            <ac:spMk id="3" creationId="{E9548CF8-A924-9208-1B5C-5F3593B1A69C}"/>
          </ac:spMkLst>
        </pc:spChg>
        <pc:spChg chg="add mod">
          <ac:chgData name="Kang Wallter" userId="d5c269cbe9dbe8bc" providerId="LiveId" clId="{65EED60E-3BE6-0D42-80CE-E8CD2DD9D634}" dt="2022-08-24T04:05:29.397" v="13342" actId="1076"/>
          <ac:spMkLst>
            <pc:docMk/>
            <pc:sldMk cId="4035658357" sldId="310"/>
            <ac:spMk id="7" creationId="{17157FC7-F92E-AA84-6F3F-10039AF2E926}"/>
          </ac:spMkLst>
        </pc:spChg>
        <pc:spChg chg="add mod">
          <ac:chgData name="Kang Wallter" userId="d5c269cbe9dbe8bc" providerId="LiveId" clId="{65EED60E-3BE6-0D42-80CE-E8CD2DD9D634}" dt="2022-08-24T04:06:30.670" v="13354" actId="1076"/>
          <ac:spMkLst>
            <pc:docMk/>
            <pc:sldMk cId="4035658357" sldId="310"/>
            <ac:spMk id="10" creationId="{8A374EC6-E797-4093-1C51-F759376002A7}"/>
          </ac:spMkLst>
        </pc:spChg>
        <pc:spChg chg="add mod">
          <ac:chgData name="Kang Wallter" userId="d5c269cbe9dbe8bc" providerId="LiveId" clId="{65EED60E-3BE6-0D42-80CE-E8CD2DD9D634}" dt="2022-08-24T04:08:19.244" v="13366" actId="1076"/>
          <ac:spMkLst>
            <pc:docMk/>
            <pc:sldMk cId="4035658357" sldId="310"/>
            <ac:spMk id="13" creationId="{449FD41B-1E13-E347-2C26-2CD8130138A3}"/>
          </ac:spMkLst>
        </pc:spChg>
        <pc:picChg chg="add del mod">
          <ac:chgData name="Kang Wallter" userId="d5c269cbe9dbe8bc" providerId="LiveId" clId="{65EED60E-3BE6-0D42-80CE-E8CD2DD9D634}" dt="2022-08-24T04:03:46.078" v="13329" actId="478"/>
          <ac:picMkLst>
            <pc:docMk/>
            <pc:sldMk cId="4035658357" sldId="310"/>
            <ac:picMk id="4" creationId="{AE7D5766-F912-5FE1-1319-517006191CD1}"/>
          </ac:picMkLst>
        </pc:picChg>
        <pc:picChg chg="add mod">
          <ac:chgData name="Kang Wallter" userId="d5c269cbe9dbe8bc" providerId="LiveId" clId="{65EED60E-3BE6-0D42-80CE-E8CD2DD9D634}" dt="2022-08-24T04:04:16.435" v="13331" actId="1076"/>
          <ac:picMkLst>
            <pc:docMk/>
            <pc:sldMk cId="4035658357" sldId="310"/>
            <ac:picMk id="5" creationId="{DAF23E71-15DB-F561-3F7C-FCE7428B543C}"/>
          </ac:picMkLst>
        </pc:picChg>
        <pc:picChg chg="add mod">
          <ac:chgData name="Kang Wallter" userId="d5c269cbe9dbe8bc" providerId="LiveId" clId="{65EED60E-3BE6-0D42-80CE-E8CD2DD9D634}" dt="2022-08-24T04:05:52.392" v="13345" actId="1076"/>
          <ac:picMkLst>
            <pc:docMk/>
            <pc:sldMk cId="4035658357" sldId="310"/>
            <ac:picMk id="8" creationId="{00A5E25C-78CE-1AD9-DEB5-CD74AF9E6368}"/>
          </ac:picMkLst>
        </pc:picChg>
        <pc:picChg chg="add mod">
          <ac:chgData name="Kang Wallter" userId="d5c269cbe9dbe8bc" providerId="LiveId" clId="{65EED60E-3BE6-0D42-80CE-E8CD2DD9D634}" dt="2022-08-24T04:07:47.803" v="13358" actId="1076"/>
          <ac:picMkLst>
            <pc:docMk/>
            <pc:sldMk cId="4035658357" sldId="310"/>
            <ac:picMk id="11" creationId="{3246A8EA-F0B4-F4EB-B3F9-9E5B49B9614D}"/>
          </ac:picMkLst>
        </pc:picChg>
      </pc:sldChg>
      <pc:sldChg chg="addSp delSp modSp new mod">
        <pc:chgData name="Kang Wallter" userId="d5c269cbe9dbe8bc" providerId="LiveId" clId="{65EED60E-3BE6-0D42-80CE-E8CD2DD9D634}" dt="2022-08-24T04:11:03.676" v="13381" actId="1076"/>
        <pc:sldMkLst>
          <pc:docMk/>
          <pc:sldMk cId="4075304046" sldId="311"/>
        </pc:sldMkLst>
        <pc:spChg chg="del">
          <ac:chgData name="Kang Wallter" userId="d5c269cbe9dbe8bc" providerId="LiveId" clId="{65EED60E-3BE6-0D42-80CE-E8CD2DD9D634}" dt="2022-08-24T04:08:29.294" v="13368" actId="478"/>
          <ac:spMkLst>
            <pc:docMk/>
            <pc:sldMk cId="4075304046" sldId="311"/>
            <ac:spMk id="2" creationId="{DC0ECDAE-6D67-0756-F618-ABEFA6590323}"/>
          </ac:spMkLst>
        </pc:spChg>
        <pc:spChg chg="del">
          <ac:chgData name="Kang Wallter" userId="d5c269cbe9dbe8bc" providerId="LiveId" clId="{65EED60E-3BE6-0D42-80CE-E8CD2DD9D634}" dt="2022-08-24T04:08:29.294" v="13368" actId="478"/>
          <ac:spMkLst>
            <pc:docMk/>
            <pc:sldMk cId="4075304046" sldId="311"/>
            <ac:spMk id="3" creationId="{F38DBBA9-B102-E949-B8F6-67D5E5467C47}"/>
          </ac:spMkLst>
        </pc:spChg>
        <pc:spChg chg="add mod">
          <ac:chgData name="Kang Wallter" userId="d5c269cbe9dbe8bc" providerId="LiveId" clId="{65EED60E-3BE6-0D42-80CE-E8CD2DD9D634}" dt="2022-08-24T04:10:50.641" v="13378" actId="13822"/>
          <ac:spMkLst>
            <pc:docMk/>
            <pc:sldMk cId="4075304046" sldId="311"/>
            <ac:spMk id="6" creationId="{EF66EA43-CBD6-AF39-DDC0-EF3DCFCB5A79}"/>
          </ac:spMkLst>
        </pc:spChg>
        <pc:picChg chg="add mod">
          <ac:chgData name="Kang Wallter" userId="d5c269cbe9dbe8bc" providerId="LiveId" clId="{65EED60E-3BE6-0D42-80CE-E8CD2DD9D634}" dt="2022-08-24T04:08:45.149" v="13371" actId="1076"/>
          <ac:picMkLst>
            <pc:docMk/>
            <pc:sldMk cId="4075304046" sldId="311"/>
            <ac:picMk id="4" creationId="{601BD6BF-7088-AF1B-15DB-85D9DFB34480}"/>
          </ac:picMkLst>
        </pc:picChg>
        <pc:picChg chg="add mod">
          <ac:chgData name="Kang Wallter" userId="d5c269cbe9dbe8bc" providerId="LiveId" clId="{65EED60E-3BE6-0D42-80CE-E8CD2DD9D634}" dt="2022-08-24T04:11:03.676" v="13381" actId="1076"/>
          <ac:picMkLst>
            <pc:docMk/>
            <pc:sldMk cId="4075304046" sldId="311"/>
            <ac:picMk id="7" creationId="{5226BC49-0553-E62D-3390-AFF829E5C1A5}"/>
          </ac:picMkLst>
        </pc:picChg>
      </pc:sldChg>
      <pc:sldChg chg="addSp modSp new mod">
        <pc:chgData name="Kang Wallter" userId="d5c269cbe9dbe8bc" providerId="LiveId" clId="{65EED60E-3BE6-0D42-80CE-E8CD2DD9D634}" dt="2022-08-24T04:13:56.796" v="13554" actId="1076"/>
        <pc:sldMkLst>
          <pc:docMk/>
          <pc:sldMk cId="893015848" sldId="312"/>
        </pc:sldMkLst>
        <pc:spChg chg="mod">
          <ac:chgData name="Kang Wallter" userId="d5c269cbe9dbe8bc" providerId="LiveId" clId="{65EED60E-3BE6-0D42-80CE-E8CD2DD9D634}" dt="2022-08-24T04:11:25.381" v="13414" actId="20577"/>
          <ac:spMkLst>
            <pc:docMk/>
            <pc:sldMk cId="893015848" sldId="312"/>
            <ac:spMk id="2" creationId="{3F5FF0F0-CC1D-6F3F-F43C-4ADB15DF8561}"/>
          </ac:spMkLst>
        </pc:spChg>
        <pc:spChg chg="mod">
          <ac:chgData name="Kang Wallter" userId="d5c269cbe9dbe8bc" providerId="LiveId" clId="{65EED60E-3BE6-0D42-80CE-E8CD2DD9D634}" dt="2022-08-24T04:13:34.247" v="13539"/>
          <ac:spMkLst>
            <pc:docMk/>
            <pc:sldMk cId="893015848" sldId="312"/>
            <ac:spMk id="3" creationId="{ABCADBB6-319E-92C0-A3DC-9C46158C0813}"/>
          </ac:spMkLst>
        </pc:spChg>
        <pc:spChg chg="add mod">
          <ac:chgData name="Kang Wallter" userId="d5c269cbe9dbe8bc" providerId="LiveId" clId="{65EED60E-3BE6-0D42-80CE-E8CD2DD9D634}" dt="2022-08-24T04:13:56.796" v="13554" actId="1076"/>
          <ac:spMkLst>
            <pc:docMk/>
            <pc:sldMk cId="893015848" sldId="312"/>
            <ac:spMk id="6" creationId="{A289A25B-9C15-499F-A556-9590ACC1B151}"/>
          </ac:spMkLst>
        </pc:spChg>
        <pc:picChg chg="add mod">
          <ac:chgData name="Kang Wallter" userId="d5c269cbe9dbe8bc" providerId="LiveId" clId="{65EED60E-3BE6-0D42-80CE-E8CD2DD9D634}" dt="2022-08-24T04:12:48.154" v="13535" actId="1076"/>
          <ac:picMkLst>
            <pc:docMk/>
            <pc:sldMk cId="893015848" sldId="312"/>
            <ac:picMk id="4" creationId="{06405BA0-8270-027D-93BA-ED70B5613E71}"/>
          </ac:picMkLst>
        </pc:picChg>
      </pc:sldChg>
      <pc:sldChg chg="addSp delSp modSp new mod">
        <pc:chgData name="Kang Wallter" userId="d5c269cbe9dbe8bc" providerId="LiveId" clId="{65EED60E-3BE6-0D42-80CE-E8CD2DD9D634}" dt="2022-08-24T04:19:37.579" v="13656" actId="20577"/>
        <pc:sldMkLst>
          <pc:docMk/>
          <pc:sldMk cId="4265164998" sldId="313"/>
        </pc:sldMkLst>
        <pc:spChg chg="mod">
          <ac:chgData name="Kang Wallter" userId="d5c269cbe9dbe8bc" providerId="LiveId" clId="{65EED60E-3BE6-0D42-80CE-E8CD2DD9D634}" dt="2022-08-24T04:19:37.579" v="13656" actId="20577"/>
          <ac:spMkLst>
            <pc:docMk/>
            <pc:sldMk cId="4265164998" sldId="313"/>
            <ac:spMk id="2" creationId="{DE3D81AE-7357-2401-26E3-41BE3C59C0CD}"/>
          </ac:spMkLst>
        </pc:spChg>
        <pc:spChg chg="mod">
          <ac:chgData name="Kang Wallter" userId="d5c269cbe9dbe8bc" providerId="LiveId" clId="{65EED60E-3BE6-0D42-80CE-E8CD2DD9D634}" dt="2022-08-24T04:16:27.412" v="13605" actId="20577"/>
          <ac:spMkLst>
            <pc:docMk/>
            <pc:sldMk cId="4265164998" sldId="313"/>
            <ac:spMk id="3" creationId="{3641D4D1-5463-811B-E412-5D72C04AAF23}"/>
          </ac:spMkLst>
        </pc:spChg>
        <pc:spChg chg="add del mod">
          <ac:chgData name="Kang Wallter" userId="d5c269cbe9dbe8bc" providerId="LiveId" clId="{65EED60E-3BE6-0D42-80CE-E8CD2DD9D634}" dt="2022-08-24T04:17:12.812" v="13611"/>
          <ac:spMkLst>
            <pc:docMk/>
            <pc:sldMk cId="4265164998" sldId="313"/>
            <ac:spMk id="4" creationId="{6BF3EF62-A227-7B3B-7273-5619B3B19155}"/>
          </ac:spMkLst>
        </pc:spChg>
        <pc:spChg chg="add mod">
          <ac:chgData name="Kang Wallter" userId="d5c269cbe9dbe8bc" providerId="LiveId" clId="{65EED60E-3BE6-0D42-80CE-E8CD2DD9D634}" dt="2022-08-24T04:18:08.901" v="13626" actId="13822"/>
          <ac:spMkLst>
            <pc:docMk/>
            <pc:sldMk cId="4265164998" sldId="313"/>
            <ac:spMk id="6" creationId="{CEEA49DC-4120-3E29-9677-16E6C63AF6D2}"/>
          </ac:spMkLst>
        </pc:spChg>
        <pc:spChg chg="add del">
          <ac:chgData name="Kang Wallter" userId="d5c269cbe9dbe8bc" providerId="LiveId" clId="{65EED60E-3BE6-0D42-80CE-E8CD2DD9D634}" dt="2022-08-24T04:18:03.963" v="13624"/>
          <ac:spMkLst>
            <pc:docMk/>
            <pc:sldMk cId="4265164998" sldId="313"/>
            <ac:spMk id="7" creationId="{610EAD8F-0144-F555-C175-828EE970481E}"/>
          </ac:spMkLst>
        </pc:spChg>
        <pc:spChg chg="add mod">
          <ac:chgData name="Kang Wallter" userId="d5c269cbe9dbe8bc" providerId="LiveId" clId="{65EED60E-3BE6-0D42-80CE-E8CD2DD9D634}" dt="2022-08-24T04:18:38.932" v="13635" actId="1076"/>
          <ac:spMkLst>
            <pc:docMk/>
            <pc:sldMk cId="4265164998" sldId="313"/>
            <ac:spMk id="9" creationId="{A92B9A51-5E74-E45F-DB26-EBDEBADEED9D}"/>
          </ac:spMkLst>
        </pc:spChg>
      </pc:sldChg>
      <pc:sldChg chg="addSp delSp modSp new mod">
        <pc:chgData name="Kang Wallter" userId="d5c269cbe9dbe8bc" providerId="LiveId" clId="{65EED60E-3BE6-0D42-80CE-E8CD2DD9D634}" dt="2022-08-24T04:48:59.688" v="13785" actId="13822"/>
        <pc:sldMkLst>
          <pc:docMk/>
          <pc:sldMk cId="2490709686" sldId="314"/>
        </pc:sldMkLst>
        <pc:spChg chg="mod">
          <ac:chgData name="Kang Wallter" userId="d5c269cbe9dbe8bc" providerId="LiveId" clId="{65EED60E-3BE6-0D42-80CE-E8CD2DD9D634}" dt="2022-08-24T04:20:09.902" v="13734" actId="20577"/>
          <ac:spMkLst>
            <pc:docMk/>
            <pc:sldMk cId="2490709686" sldId="314"/>
            <ac:spMk id="2" creationId="{15047867-3AE6-2842-21EB-52C205EB8874}"/>
          </ac:spMkLst>
        </pc:spChg>
        <pc:spChg chg="del">
          <ac:chgData name="Kang Wallter" userId="d5c269cbe9dbe8bc" providerId="LiveId" clId="{65EED60E-3BE6-0D42-80CE-E8CD2DD9D634}" dt="2022-08-24T04:20:14.251" v="13735" actId="478"/>
          <ac:spMkLst>
            <pc:docMk/>
            <pc:sldMk cId="2490709686" sldId="314"/>
            <ac:spMk id="3" creationId="{225DC3B9-19F7-E224-AFE0-3F03EB4754E7}"/>
          </ac:spMkLst>
        </pc:spChg>
        <pc:spChg chg="add mod">
          <ac:chgData name="Kang Wallter" userId="d5c269cbe9dbe8bc" providerId="LiveId" clId="{65EED60E-3BE6-0D42-80CE-E8CD2DD9D634}" dt="2022-08-24T04:27:15.300" v="13773" actId="13822"/>
          <ac:spMkLst>
            <pc:docMk/>
            <pc:sldMk cId="2490709686" sldId="314"/>
            <ac:spMk id="6" creationId="{80AABFF9-214C-DAF4-DDF8-3B1F3FCC3DB8}"/>
          </ac:spMkLst>
        </pc:spChg>
        <pc:spChg chg="add mod">
          <ac:chgData name="Kang Wallter" userId="d5c269cbe9dbe8bc" providerId="LiveId" clId="{65EED60E-3BE6-0D42-80CE-E8CD2DD9D634}" dt="2022-08-24T04:48:59.688" v="13785" actId="13822"/>
          <ac:spMkLst>
            <pc:docMk/>
            <pc:sldMk cId="2490709686" sldId="314"/>
            <ac:spMk id="8" creationId="{F4915CA8-D11E-29AF-B3F9-6F75A7F67E25}"/>
          </ac:spMkLst>
        </pc:spChg>
        <pc:picChg chg="add mod">
          <ac:chgData name="Kang Wallter" userId="d5c269cbe9dbe8bc" providerId="LiveId" clId="{65EED60E-3BE6-0D42-80CE-E8CD2DD9D634}" dt="2022-08-24T04:21:16.104" v="13738" actId="1076"/>
          <ac:picMkLst>
            <pc:docMk/>
            <pc:sldMk cId="2490709686" sldId="314"/>
            <ac:picMk id="4" creationId="{D651B244-E3ED-2443-5295-0BEF45C85302}"/>
          </ac:picMkLst>
        </pc:picChg>
      </pc:sldChg>
      <pc:sldChg chg="addSp delSp modSp new mod">
        <pc:chgData name="Kang Wallter" userId="d5c269cbe9dbe8bc" providerId="LiveId" clId="{65EED60E-3BE6-0D42-80CE-E8CD2DD9D634}" dt="2022-08-24T04:25:05.925" v="13763" actId="13822"/>
        <pc:sldMkLst>
          <pc:docMk/>
          <pc:sldMk cId="4144715072" sldId="315"/>
        </pc:sldMkLst>
        <pc:spChg chg="mod">
          <ac:chgData name="Kang Wallter" userId="d5c269cbe9dbe8bc" providerId="LiveId" clId="{65EED60E-3BE6-0D42-80CE-E8CD2DD9D634}" dt="2022-08-24T04:23:16.388" v="13750" actId="20577"/>
          <ac:spMkLst>
            <pc:docMk/>
            <pc:sldMk cId="4144715072" sldId="315"/>
            <ac:spMk id="2" creationId="{BC670E55-F19B-43B1-C6AC-CFA133BD4FD5}"/>
          </ac:spMkLst>
        </pc:spChg>
        <pc:spChg chg="del">
          <ac:chgData name="Kang Wallter" userId="d5c269cbe9dbe8bc" providerId="LiveId" clId="{65EED60E-3BE6-0D42-80CE-E8CD2DD9D634}" dt="2022-08-24T04:23:20.993" v="13751" actId="478"/>
          <ac:spMkLst>
            <pc:docMk/>
            <pc:sldMk cId="4144715072" sldId="315"/>
            <ac:spMk id="3" creationId="{E8946537-0106-9901-391F-0BE1DAF2A718}"/>
          </ac:spMkLst>
        </pc:spChg>
        <pc:spChg chg="add mod">
          <ac:chgData name="Kang Wallter" userId="d5c269cbe9dbe8bc" providerId="LiveId" clId="{65EED60E-3BE6-0D42-80CE-E8CD2DD9D634}" dt="2022-08-24T04:25:05.925" v="13763" actId="13822"/>
          <ac:spMkLst>
            <pc:docMk/>
            <pc:sldMk cId="4144715072" sldId="315"/>
            <ac:spMk id="6" creationId="{E68C89D5-D482-42F9-8B8D-126A01FFAC12}"/>
          </ac:spMkLst>
        </pc:spChg>
        <pc:picChg chg="add mod">
          <ac:chgData name="Kang Wallter" userId="d5c269cbe9dbe8bc" providerId="LiveId" clId="{65EED60E-3BE6-0D42-80CE-E8CD2DD9D634}" dt="2022-08-24T04:23:33.342" v="13754" actId="1076"/>
          <ac:picMkLst>
            <pc:docMk/>
            <pc:sldMk cId="4144715072" sldId="315"/>
            <ac:picMk id="4" creationId="{C88128DF-C49F-C162-5D8C-AB049AD0667F}"/>
          </ac:picMkLst>
        </pc:picChg>
      </pc:sldChg>
      <pc:sldChg chg="addSp delSp modSp new mod">
        <pc:chgData name="Kang Wallter" userId="d5c269cbe9dbe8bc" providerId="LiveId" clId="{65EED60E-3BE6-0D42-80CE-E8CD2DD9D634}" dt="2022-08-24T05:02:59.792" v="13888" actId="1076"/>
        <pc:sldMkLst>
          <pc:docMk/>
          <pc:sldMk cId="3979099561" sldId="316"/>
        </pc:sldMkLst>
        <pc:spChg chg="mod">
          <ac:chgData name="Kang Wallter" userId="d5c269cbe9dbe8bc" providerId="LiveId" clId="{65EED60E-3BE6-0D42-80CE-E8CD2DD9D634}" dt="2022-08-24T04:49:32.446" v="13865" actId="20577"/>
          <ac:spMkLst>
            <pc:docMk/>
            <pc:sldMk cId="3979099561" sldId="316"/>
            <ac:spMk id="2" creationId="{15AC2D1A-30C1-7059-EFFE-5178C945BCBD}"/>
          </ac:spMkLst>
        </pc:spChg>
        <pc:spChg chg="del">
          <ac:chgData name="Kang Wallter" userId="d5c269cbe9dbe8bc" providerId="LiveId" clId="{65EED60E-3BE6-0D42-80CE-E8CD2DD9D634}" dt="2022-08-24T04:50:08.473" v="13866" actId="478"/>
          <ac:spMkLst>
            <pc:docMk/>
            <pc:sldMk cId="3979099561" sldId="316"/>
            <ac:spMk id="3" creationId="{D28F51C0-8739-4448-3195-2D6967FE2CEC}"/>
          </ac:spMkLst>
        </pc:spChg>
        <pc:spChg chg="add mod">
          <ac:chgData name="Kang Wallter" userId="d5c269cbe9dbe8bc" providerId="LiveId" clId="{65EED60E-3BE6-0D42-80CE-E8CD2DD9D634}" dt="2022-08-24T04:57:39.519" v="13881" actId="14100"/>
          <ac:spMkLst>
            <pc:docMk/>
            <pc:sldMk cId="3979099561" sldId="316"/>
            <ac:spMk id="6" creationId="{76453E6B-4521-8D6B-9968-261DD40939A1}"/>
          </ac:spMkLst>
        </pc:spChg>
        <pc:picChg chg="add mod">
          <ac:chgData name="Kang Wallter" userId="d5c269cbe9dbe8bc" providerId="LiveId" clId="{65EED60E-3BE6-0D42-80CE-E8CD2DD9D634}" dt="2022-08-24T04:54:29.499" v="13872" actId="14100"/>
          <ac:picMkLst>
            <pc:docMk/>
            <pc:sldMk cId="3979099561" sldId="316"/>
            <ac:picMk id="4" creationId="{BFE40FFA-09BA-0EA0-F88B-5BB8E2D75C0C}"/>
          </ac:picMkLst>
        </pc:picChg>
        <pc:picChg chg="add mod">
          <ac:chgData name="Kang Wallter" userId="d5c269cbe9dbe8bc" providerId="LiveId" clId="{65EED60E-3BE6-0D42-80CE-E8CD2DD9D634}" dt="2022-08-24T05:02:35.222" v="13886" actId="1076"/>
          <ac:picMkLst>
            <pc:docMk/>
            <pc:sldMk cId="3979099561" sldId="316"/>
            <ac:picMk id="7" creationId="{9F2D7D4D-FC19-D34F-912A-CCDAE9F75F5A}"/>
          </ac:picMkLst>
        </pc:picChg>
        <pc:picChg chg="add mod">
          <ac:chgData name="Kang Wallter" userId="d5c269cbe9dbe8bc" providerId="LiveId" clId="{65EED60E-3BE6-0D42-80CE-E8CD2DD9D634}" dt="2022-08-24T05:02:59.792" v="13888" actId="1076"/>
          <ac:picMkLst>
            <pc:docMk/>
            <pc:sldMk cId="3979099561" sldId="316"/>
            <ac:picMk id="8" creationId="{1E59219E-FFF0-0065-BEA5-BF0D2E5CBB0E}"/>
          </ac:picMkLst>
        </pc:picChg>
      </pc:sldChg>
      <pc:sldChg chg="addSp delSp modSp new mod">
        <pc:chgData name="Kang Wallter" userId="d5c269cbe9dbe8bc" providerId="LiveId" clId="{65EED60E-3BE6-0D42-80CE-E8CD2DD9D634}" dt="2022-08-24T05:06:00.826" v="14137" actId="20577"/>
        <pc:sldMkLst>
          <pc:docMk/>
          <pc:sldMk cId="1178147640" sldId="317"/>
        </pc:sldMkLst>
        <pc:spChg chg="del">
          <ac:chgData name="Kang Wallter" userId="d5c269cbe9dbe8bc" providerId="LiveId" clId="{65EED60E-3BE6-0D42-80CE-E8CD2DD9D634}" dt="2022-08-24T05:03:19.757" v="13890" actId="478"/>
          <ac:spMkLst>
            <pc:docMk/>
            <pc:sldMk cId="1178147640" sldId="317"/>
            <ac:spMk id="2" creationId="{93E32A88-82E8-47A8-CFC7-B7FAFAA1B9B8}"/>
          </ac:spMkLst>
        </pc:spChg>
        <pc:spChg chg="del">
          <ac:chgData name="Kang Wallter" userId="d5c269cbe9dbe8bc" providerId="LiveId" clId="{65EED60E-3BE6-0D42-80CE-E8CD2DD9D634}" dt="2022-08-24T05:03:19.757" v="13890" actId="478"/>
          <ac:spMkLst>
            <pc:docMk/>
            <pc:sldMk cId="1178147640" sldId="317"/>
            <ac:spMk id="3" creationId="{1A70AF47-F44C-7F0F-CE7E-B86C72BE4ABF}"/>
          </ac:spMkLst>
        </pc:spChg>
        <pc:spChg chg="add del">
          <ac:chgData name="Kang Wallter" userId="d5c269cbe9dbe8bc" providerId="LiveId" clId="{65EED60E-3BE6-0D42-80CE-E8CD2DD9D634}" dt="2022-08-24T05:03:57.373" v="13892" actId="478"/>
          <ac:spMkLst>
            <pc:docMk/>
            <pc:sldMk cId="1178147640" sldId="317"/>
            <ac:spMk id="4" creationId="{986E570A-7903-1772-C6BB-097472F4F598}"/>
          </ac:spMkLst>
        </pc:spChg>
        <pc:spChg chg="add mod">
          <ac:chgData name="Kang Wallter" userId="d5c269cbe9dbe8bc" providerId="LiveId" clId="{65EED60E-3BE6-0D42-80CE-E8CD2DD9D634}" dt="2022-08-24T05:04:11.811" v="13899" actId="1076"/>
          <ac:spMkLst>
            <pc:docMk/>
            <pc:sldMk cId="1178147640" sldId="317"/>
            <ac:spMk id="6" creationId="{89CA4AA5-7E2D-20DB-8B7F-C1DC65FC3362}"/>
          </ac:spMkLst>
        </pc:spChg>
        <pc:spChg chg="add mod">
          <ac:chgData name="Kang Wallter" userId="d5c269cbe9dbe8bc" providerId="LiveId" clId="{65EED60E-3BE6-0D42-80CE-E8CD2DD9D634}" dt="2022-08-24T05:06:00.826" v="14137" actId="20577"/>
          <ac:spMkLst>
            <pc:docMk/>
            <pc:sldMk cId="1178147640" sldId="317"/>
            <ac:spMk id="8" creationId="{4FF9C309-ECF1-E35C-3B46-124AC33BBB20}"/>
          </ac:spMkLst>
        </pc:spChg>
        <pc:picChg chg="add mod">
          <ac:chgData name="Kang Wallter" userId="d5c269cbe9dbe8bc" providerId="LiveId" clId="{65EED60E-3BE6-0D42-80CE-E8CD2DD9D634}" dt="2022-08-24T05:04:41.362" v="13901" actId="1076"/>
          <ac:picMkLst>
            <pc:docMk/>
            <pc:sldMk cId="1178147640" sldId="317"/>
            <ac:picMk id="7" creationId="{CE9BA5F1-D489-6392-E245-CCC18F9F6050}"/>
          </ac:picMkLst>
        </pc:picChg>
      </pc:sldChg>
      <pc:sldChg chg="addSp delSp modSp new mod">
        <pc:chgData name="Kang Wallter" userId="d5c269cbe9dbe8bc" providerId="LiveId" clId="{65EED60E-3BE6-0D42-80CE-E8CD2DD9D634}" dt="2022-08-24T05:08:19.920" v="14210" actId="1076"/>
        <pc:sldMkLst>
          <pc:docMk/>
          <pc:sldMk cId="1213768606" sldId="318"/>
        </pc:sldMkLst>
        <pc:spChg chg="mod">
          <ac:chgData name="Kang Wallter" userId="d5c269cbe9dbe8bc" providerId="LiveId" clId="{65EED60E-3BE6-0D42-80CE-E8CD2DD9D634}" dt="2022-08-24T05:06:15.404" v="14189" actId="20577"/>
          <ac:spMkLst>
            <pc:docMk/>
            <pc:sldMk cId="1213768606" sldId="318"/>
            <ac:spMk id="2" creationId="{0BDB1F06-89DC-CB3C-1388-A6804AF16321}"/>
          </ac:spMkLst>
        </pc:spChg>
        <pc:spChg chg="del">
          <ac:chgData name="Kang Wallter" userId="d5c269cbe9dbe8bc" providerId="LiveId" clId="{65EED60E-3BE6-0D42-80CE-E8CD2DD9D634}" dt="2022-08-24T05:06:18.553" v="14190" actId="478"/>
          <ac:spMkLst>
            <pc:docMk/>
            <pc:sldMk cId="1213768606" sldId="318"/>
            <ac:spMk id="3" creationId="{3CC97247-9A21-33CB-19F9-E05F1A2837C2}"/>
          </ac:spMkLst>
        </pc:spChg>
        <pc:spChg chg="add mod">
          <ac:chgData name="Kang Wallter" userId="d5c269cbe9dbe8bc" providerId="LiveId" clId="{65EED60E-3BE6-0D42-80CE-E8CD2DD9D634}" dt="2022-08-24T05:08:18.285" v="14209" actId="1076"/>
          <ac:spMkLst>
            <pc:docMk/>
            <pc:sldMk cId="1213768606" sldId="318"/>
            <ac:spMk id="8" creationId="{25BAC039-4F0B-2630-A517-2B478BF37168}"/>
          </ac:spMkLst>
        </pc:spChg>
        <pc:picChg chg="add mod">
          <ac:chgData name="Kang Wallter" userId="d5c269cbe9dbe8bc" providerId="LiveId" clId="{65EED60E-3BE6-0D42-80CE-E8CD2DD9D634}" dt="2022-08-24T05:06:31.765" v="14193" actId="1076"/>
          <ac:picMkLst>
            <pc:docMk/>
            <pc:sldMk cId="1213768606" sldId="318"/>
            <ac:picMk id="4" creationId="{D2E9E173-CBB2-E90E-62B5-97C30D4F71A9}"/>
          </ac:picMkLst>
        </pc:picChg>
        <pc:picChg chg="add mod">
          <ac:chgData name="Kang Wallter" userId="d5c269cbe9dbe8bc" providerId="LiveId" clId="{65EED60E-3BE6-0D42-80CE-E8CD2DD9D634}" dt="2022-08-24T05:08:19.920" v="14210" actId="1076"/>
          <ac:picMkLst>
            <pc:docMk/>
            <pc:sldMk cId="1213768606" sldId="318"/>
            <ac:picMk id="5" creationId="{486F1E49-9B7D-A84A-755C-5AAA8EC0A72D}"/>
          </ac:picMkLst>
        </pc:picChg>
        <pc:picChg chg="add mod">
          <ac:chgData name="Kang Wallter" userId="d5c269cbe9dbe8bc" providerId="LiveId" clId="{65EED60E-3BE6-0D42-80CE-E8CD2DD9D634}" dt="2022-08-24T05:07:52.513" v="14201" actId="1076"/>
          <ac:picMkLst>
            <pc:docMk/>
            <pc:sldMk cId="1213768606" sldId="318"/>
            <ac:picMk id="6" creationId="{CBE49168-B79D-FCBA-9B3B-A4395ACFDC6B}"/>
          </ac:picMkLst>
        </pc:picChg>
      </pc:sldChg>
      <pc:sldChg chg="addSp modSp new mod">
        <pc:chgData name="Kang Wallter" userId="d5c269cbe9dbe8bc" providerId="LiveId" clId="{65EED60E-3BE6-0D42-80CE-E8CD2DD9D634}" dt="2022-08-25T02:52:01.187" v="14404" actId="1076"/>
        <pc:sldMkLst>
          <pc:docMk/>
          <pc:sldMk cId="3475664657" sldId="319"/>
        </pc:sldMkLst>
        <pc:spChg chg="mod">
          <ac:chgData name="Kang Wallter" userId="d5c269cbe9dbe8bc" providerId="LiveId" clId="{65EED60E-3BE6-0D42-80CE-E8CD2DD9D634}" dt="2022-08-25T02:16:34.478" v="14266" actId="20577"/>
          <ac:spMkLst>
            <pc:docMk/>
            <pc:sldMk cId="3475664657" sldId="319"/>
            <ac:spMk id="2" creationId="{FA40CB81-BCF9-2D58-C93C-7BE61C2E6898}"/>
          </ac:spMkLst>
        </pc:spChg>
        <pc:spChg chg="mod">
          <ac:chgData name="Kang Wallter" userId="d5c269cbe9dbe8bc" providerId="LiveId" clId="{65EED60E-3BE6-0D42-80CE-E8CD2DD9D634}" dt="2022-08-25T02:38:39.326" v="14375" actId="20577"/>
          <ac:spMkLst>
            <pc:docMk/>
            <pc:sldMk cId="3475664657" sldId="319"/>
            <ac:spMk id="3" creationId="{EEF691DC-7AA4-38D5-A46C-3976677ACF79}"/>
          </ac:spMkLst>
        </pc:spChg>
        <pc:spChg chg="add mod">
          <ac:chgData name="Kang Wallter" userId="d5c269cbe9dbe8bc" providerId="LiveId" clId="{65EED60E-3BE6-0D42-80CE-E8CD2DD9D634}" dt="2022-08-25T02:50:53.936" v="14388" actId="13822"/>
          <ac:spMkLst>
            <pc:docMk/>
            <pc:sldMk cId="3475664657" sldId="319"/>
            <ac:spMk id="6" creationId="{798E1C5A-B017-8044-D070-0FB88DB5745A}"/>
          </ac:spMkLst>
        </pc:spChg>
        <pc:spChg chg="add mod">
          <ac:chgData name="Kang Wallter" userId="d5c269cbe9dbe8bc" providerId="LiveId" clId="{65EED60E-3BE6-0D42-80CE-E8CD2DD9D634}" dt="2022-08-25T02:51:19.496" v="14396" actId="1076"/>
          <ac:spMkLst>
            <pc:docMk/>
            <pc:sldMk cId="3475664657" sldId="319"/>
            <ac:spMk id="8" creationId="{8C643912-E0C5-3D4B-3E5D-2A303B11E770}"/>
          </ac:spMkLst>
        </pc:spChg>
        <pc:picChg chg="add mod">
          <ac:chgData name="Kang Wallter" userId="d5c269cbe9dbe8bc" providerId="LiveId" clId="{65EED60E-3BE6-0D42-80CE-E8CD2DD9D634}" dt="2022-08-25T02:39:00.632" v="14378" actId="1076"/>
          <ac:picMkLst>
            <pc:docMk/>
            <pc:sldMk cId="3475664657" sldId="319"/>
            <ac:picMk id="4" creationId="{99E6E4FF-2CF0-0A18-D91D-62DB345265BA}"/>
          </ac:picMkLst>
        </pc:picChg>
        <pc:picChg chg="add mod">
          <ac:chgData name="Kang Wallter" userId="d5c269cbe9dbe8bc" providerId="LiveId" clId="{65EED60E-3BE6-0D42-80CE-E8CD2DD9D634}" dt="2022-08-25T02:51:44.455" v="14402" actId="1076"/>
          <ac:picMkLst>
            <pc:docMk/>
            <pc:sldMk cId="3475664657" sldId="319"/>
            <ac:picMk id="9" creationId="{764F5930-20F2-19D6-F553-40ACB7173B99}"/>
          </ac:picMkLst>
        </pc:picChg>
        <pc:picChg chg="add mod">
          <ac:chgData name="Kang Wallter" userId="d5c269cbe9dbe8bc" providerId="LiveId" clId="{65EED60E-3BE6-0D42-80CE-E8CD2DD9D634}" dt="2022-08-25T02:52:01.187" v="14404" actId="1076"/>
          <ac:picMkLst>
            <pc:docMk/>
            <pc:sldMk cId="3475664657" sldId="319"/>
            <ac:picMk id="10" creationId="{D09E8A05-026D-333F-16AA-123980A24692}"/>
          </ac:picMkLst>
        </pc:picChg>
      </pc:sldChg>
      <pc:sldChg chg="addSp modSp new mod">
        <pc:chgData name="Kang Wallter" userId="d5c269cbe9dbe8bc" providerId="LiveId" clId="{65EED60E-3BE6-0D42-80CE-E8CD2DD9D634}" dt="2022-08-25T03:12:54.930" v="14674" actId="1076"/>
        <pc:sldMkLst>
          <pc:docMk/>
          <pc:sldMk cId="2750722659" sldId="320"/>
        </pc:sldMkLst>
        <pc:spChg chg="mod">
          <ac:chgData name="Kang Wallter" userId="d5c269cbe9dbe8bc" providerId="LiveId" clId="{65EED60E-3BE6-0D42-80CE-E8CD2DD9D634}" dt="2022-08-25T03:05:40.791" v="14452" actId="20577"/>
          <ac:spMkLst>
            <pc:docMk/>
            <pc:sldMk cId="2750722659" sldId="320"/>
            <ac:spMk id="2" creationId="{C0A6465F-6872-A98B-A9CE-8A5BA12B1732}"/>
          </ac:spMkLst>
        </pc:spChg>
        <pc:spChg chg="mod">
          <ac:chgData name="Kang Wallter" userId="d5c269cbe9dbe8bc" providerId="LiveId" clId="{65EED60E-3BE6-0D42-80CE-E8CD2DD9D634}" dt="2022-08-25T03:12:40.134" v="14672" actId="20577"/>
          <ac:spMkLst>
            <pc:docMk/>
            <pc:sldMk cId="2750722659" sldId="320"/>
            <ac:spMk id="3" creationId="{E56EED6A-6B4A-B33A-9A22-2E6CD20E3069}"/>
          </ac:spMkLst>
        </pc:spChg>
        <pc:spChg chg="add mod">
          <ac:chgData name="Kang Wallter" userId="d5c269cbe9dbe8bc" providerId="LiveId" clId="{65EED60E-3BE6-0D42-80CE-E8CD2DD9D634}" dt="2022-08-25T03:12:21.834" v="14606" actId="1076"/>
          <ac:spMkLst>
            <pc:docMk/>
            <pc:sldMk cId="2750722659" sldId="320"/>
            <ac:spMk id="5" creationId="{D2C5A7CB-8A36-3CD2-2A48-76B1A90D19D0}"/>
          </ac:spMkLst>
        </pc:spChg>
        <pc:picChg chg="add mod">
          <ac:chgData name="Kang Wallter" userId="d5c269cbe9dbe8bc" providerId="LiveId" clId="{65EED60E-3BE6-0D42-80CE-E8CD2DD9D634}" dt="2022-08-25T03:12:27.031" v="14608" actId="1076"/>
          <ac:picMkLst>
            <pc:docMk/>
            <pc:sldMk cId="2750722659" sldId="320"/>
            <ac:picMk id="6" creationId="{9A367D8A-73C9-CE92-720D-FBA5C74D99D3}"/>
          </ac:picMkLst>
        </pc:picChg>
        <pc:picChg chg="add mod">
          <ac:chgData name="Kang Wallter" userId="d5c269cbe9dbe8bc" providerId="LiveId" clId="{65EED60E-3BE6-0D42-80CE-E8CD2DD9D634}" dt="2022-08-25T03:12:24.172" v="14607" actId="1076"/>
          <ac:picMkLst>
            <pc:docMk/>
            <pc:sldMk cId="2750722659" sldId="320"/>
            <ac:picMk id="7" creationId="{635223A1-6997-A6D9-9FC0-D788C9111CEB}"/>
          </ac:picMkLst>
        </pc:picChg>
        <pc:picChg chg="add mod">
          <ac:chgData name="Kang Wallter" userId="d5c269cbe9dbe8bc" providerId="LiveId" clId="{65EED60E-3BE6-0D42-80CE-E8CD2DD9D634}" dt="2022-08-25T03:12:54.930" v="14674" actId="1076"/>
          <ac:picMkLst>
            <pc:docMk/>
            <pc:sldMk cId="2750722659" sldId="320"/>
            <ac:picMk id="8" creationId="{CB97FDE0-7737-F0C8-49FD-45471DC5B824}"/>
          </ac:picMkLst>
        </pc:picChg>
      </pc:sldChg>
      <pc:sldChg chg="addSp delSp modSp new mod">
        <pc:chgData name="Kang Wallter" userId="d5c269cbe9dbe8bc" providerId="LiveId" clId="{65EED60E-3BE6-0D42-80CE-E8CD2DD9D634}" dt="2022-08-25T03:38:58.315" v="14844" actId="14100"/>
        <pc:sldMkLst>
          <pc:docMk/>
          <pc:sldMk cId="1751425254" sldId="321"/>
        </pc:sldMkLst>
        <pc:spChg chg="mod">
          <ac:chgData name="Kang Wallter" userId="d5c269cbe9dbe8bc" providerId="LiveId" clId="{65EED60E-3BE6-0D42-80CE-E8CD2DD9D634}" dt="2022-08-25T03:13:24.332" v="14726" actId="20577"/>
          <ac:spMkLst>
            <pc:docMk/>
            <pc:sldMk cId="1751425254" sldId="321"/>
            <ac:spMk id="2" creationId="{766FDB0F-0BA5-CEFD-6759-62E31809E7AE}"/>
          </ac:spMkLst>
        </pc:spChg>
        <pc:spChg chg="del">
          <ac:chgData name="Kang Wallter" userId="d5c269cbe9dbe8bc" providerId="LiveId" clId="{65EED60E-3BE6-0D42-80CE-E8CD2DD9D634}" dt="2022-08-25T03:13:34.757" v="14727" actId="478"/>
          <ac:spMkLst>
            <pc:docMk/>
            <pc:sldMk cId="1751425254" sldId="321"/>
            <ac:spMk id="3" creationId="{C7F52036-41B2-647F-93CE-1BC33DD02DB9}"/>
          </ac:spMkLst>
        </pc:spChg>
        <pc:spChg chg="add mod">
          <ac:chgData name="Kang Wallter" userId="d5c269cbe9dbe8bc" providerId="LiveId" clId="{65EED60E-3BE6-0D42-80CE-E8CD2DD9D634}" dt="2022-08-25T03:13:55.621" v="14777" actId="20577"/>
          <ac:spMkLst>
            <pc:docMk/>
            <pc:sldMk cId="1751425254" sldId="321"/>
            <ac:spMk id="4" creationId="{45FFEF6C-55FA-DCDE-4A1D-56D184FAD21D}"/>
          </ac:spMkLst>
        </pc:spChg>
        <pc:spChg chg="add mod">
          <ac:chgData name="Kang Wallter" userId="d5c269cbe9dbe8bc" providerId="LiveId" clId="{65EED60E-3BE6-0D42-80CE-E8CD2DD9D634}" dt="2022-08-25T03:16:02.138" v="14793" actId="1076"/>
          <ac:spMkLst>
            <pc:docMk/>
            <pc:sldMk cId="1751425254" sldId="321"/>
            <ac:spMk id="6" creationId="{F5178883-B481-DCB2-5F05-09DAE6898580}"/>
          </ac:spMkLst>
        </pc:spChg>
        <pc:spChg chg="add mod">
          <ac:chgData name="Kang Wallter" userId="d5c269cbe9dbe8bc" providerId="LiveId" clId="{65EED60E-3BE6-0D42-80CE-E8CD2DD9D634}" dt="2022-08-25T03:15:58.583" v="14792" actId="13822"/>
          <ac:spMkLst>
            <pc:docMk/>
            <pc:sldMk cId="1751425254" sldId="321"/>
            <ac:spMk id="8" creationId="{68216F02-2873-668E-DA57-F3656006B86C}"/>
          </ac:spMkLst>
        </pc:spChg>
        <pc:spChg chg="add mod">
          <ac:chgData name="Kang Wallter" userId="d5c269cbe9dbe8bc" providerId="LiveId" clId="{65EED60E-3BE6-0D42-80CE-E8CD2DD9D634}" dt="2022-08-25T03:37:21.774" v="14826" actId="20577"/>
          <ac:spMkLst>
            <pc:docMk/>
            <pc:sldMk cId="1751425254" sldId="321"/>
            <ac:spMk id="9" creationId="{DA01FED2-C88A-9446-DFD8-B97B2B8777DC}"/>
          </ac:spMkLst>
        </pc:spChg>
        <pc:spChg chg="add del">
          <ac:chgData name="Kang Wallter" userId="d5c269cbe9dbe8bc" providerId="LiveId" clId="{65EED60E-3BE6-0D42-80CE-E8CD2DD9D634}" dt="2022-08-25T03:37:37.579" v="14828"/>
          <ac:spMkLst>
            <pc:docMk/>
            <pc:sldMk cId="1751425254" sldId="321"/>
            <ac:spMk id="10" creationId="{FC2AB110-4E56-901D-AFC6-D029E96F478D}"/>
          </ac:spMkLst>
        </pc:spChg>
        <pc:spChg chg="add mod">
          <ac:chgData name="Kang Wallter" userId="d5c269cbe9dbe8bc" providerId="LiveId" clId="{65EED60E-3BE6-0D42-80CE-E8CD2DD9D634}" dt="2022-08-25T03:38:12.411" v="14836" actId="13822"/>
          <ac:spMkLst>
            <pc:docMk/>
            <pc:sldMk cId="1751425254" sldId="321"/>
            <ac:spMk id="12" creationId="{28673262-272E-3C79-C8B0-8DE270CEEB00}"/>
          </ac:spMkLst>
        </pc:spChg>
        <pc:spChg chg="add mod">
          <ac:chgData name="Kang Wallter" userId="d5c269cbe9dbe8bc" providerId="LiveId" clId="{65EED60E-3BE6-0D42-80CE-E8CD2DD9D634}" dt="2022-08-25T03:38:58.315" v="14844" actId="14100"/>
          <ac:spMkLst>
            <pc:docMk/>
            <pc:sldMk cId="1751425254" sldId="321"/>
            <ac:spMk id="14" creationId="{A7D91BCA-B873-7B47-3DD9-5E6E6B8008A0}"/>
          </ac:spMkLst>
        </pc:spChg>
      </pc:sldChg>
      <pc:sldChg chg="addSp delSp modSp new mod">
        <pc:chgData name="Kang Wallter" userId="d5c269cbe9dbe8bc" providerId="LiveId" clId="{65EED60E-3BE6-0D42-80CE-E8CD2DD9D634}" dt="2022-08-25T03:50:06.495" v="14911" actId="14100"/>
        <pc:sldMkLst>
          <pc:docMk/>
          <pc:sldMk cId="4097261382" sldId="322"/>
        </pc:sldMkLst>
        <pc:spChg chg="del">
          <ac:chgData name="Kang Wallter" userId="d5c269cbe9dbe8bc" providerId="LiveId" clId="{65EED60E-3BE6-0D42-80CE-E8CD2DD9D634}" dt="2022-08-25T03:39:12.713" v="14846" actId="478"/>
          <ac:spMkLst>
            <pc:docMk/>
            <pc:sldMk cId="4097261382" sldId="322"/>
            <ac:spMk id="2" creationId="{3BFA322C-85FC-0097-E4E6-26A198BC600D}"/>
          </ac:spMkLst>
        </pc:spChg>
        <pc:spChg chg="del">
          <ac:chgData name="Kang Wallter" userId="d5c269cbe9dbe8bc" providerId="LiveId" clId="{65EED60E-3BE6-0D42-80CE-E8CD2DD9D634}" dt="2022-08-25T03:39:12.713" v="14846" actId="478"/>
          <ac:spMkLst>
            <pc:docMk/>
            <pc:sldMk cId="4097261382" sldId="322"/>
            <ac:spMk id="3" creationId="{349CE85C-539C-2FAF-B288-025CE1D4361A}"/>
          </ac:spMkLst>
        </pc:spChg>
        <pc:spChg chg="add mod">
          <ac:chgData name="Kang Wallter" userId="d5c269cbe9dbe8bc" providerId="LiveId" clId="{65EED60E-3BE6-0D42-80CE-E8CD2DD9D634}" dt="2022-08-25T03:39:35.004" v="14884" actId="20577"/>
          <ac:spMkLst>
            <pc:docMk/>
            <pc:sldMk cId="4097261382" sldId="322"/>
            <ac:spMk id="4" creationId="{753E8108-5023-B3F3-73E7-7FD4DA596C0E}"/>
          </ac:spMkLst>
        </pc:spChg>
        <pc:spChg chg="add del">
          <ac:chgData name="Kang Wallter" userId="d5c269cbe9dbe8bc" providerId="LiveId" clId="{65EED60E-3BE6-0D42-80CE-E8CD2DD9D634}" dt="2022-08-25T03:39:45.169" v="14886"/>
          <ac:spMkLst>
            <pc:docMk/>
            <pc:sldMk cId="4097261382" sldId="322"/>
            <ac:spMk id="5" creationId="{4A7A5CBE-31F7-9073-5006-E50F55F06037}"/>
          </ac:spMkLst>
        </pc:spChg>
        <pc:spChg chg="add mod">
          <ac:chgData name="Kang Wallter" userId="d5c269cbe9dbe8bc" providerId="LiveId" clId="{65EED60E-3BE6-0D42-80CE-E8CD2DD9D634}" dt="2022-08-25T03:41:55.571" v="14894" actId="14100"/>
          <ac:spMkLst>
            <pc:docMk/>
            <pc:sldMk cId="4097261382" sldId="322"/>
            <ac:spMk id="7" creationId="{80EB112D-4C4E-FE86-12D5-A5AC0C9A40A9}"/>
          </ac:spMkLst>
        </pc:spChg>
        <pc:spChg chg="add mod">
          <ac:chgData name="Kang Wallter" userId="d5c269cbe9dbe8bc" providerId="LiveId" clId="{65EED60E-3BE6-0D42-80CE-E8CD2DD9D634}" dt="2022-08-25T03:49:56.977" v="14908" actId="13822"/>
          <ac:spMkLst>
            <pc:docMk/>
            <pc:sldMk cId="4097261382" sldId="322"/>
            <ac:spMk id="10" creationId="{09B6FB58-089B-E6A0-1EA2-DDEBE19DA521}"/>
          </ac:spMkLst>
        </pc:spChg>
        <pc:picChg chg="add mod">
          <ac:chgData name="Kang Wallter" userId="d5c269cbe9dbe8bc" providerId="LiveId" clId="{65EED60E-3BE6-0D42-80CE-E8CD2DD9D634}" dt="2022-08-25T03:42:11.201" v="14897" actId="1076"/>
          <ac:picMkLst>
            <pc:docMk/>
            <pc:sldMk cId="4097261382" sldId="322"/>
            <ac:picMk id="8" creationId="{466FD8B7-AB8B-9DA0-662E-42BB6705C940}"/>
          </ac:picMkLst>
        </pc:picChg>
        <pc:picChg chg="add mod">
          <ac:chgData name="Kang Wallter" userId="d5c269cbe9dbe8bc" providerId="LiveId" clId="{65EED60E-3BE6-0D42-80CE-E8CD2DD9D634}" dt="2022-08-25T03:50:06.495" v="14911" actId="14100"/>
          <ac:picMkLst>
            <pc:docMk/>
            <pc:sldMk cId="4097261382" sldId="322"/>
            <ac:picMk id="11" creationId="{71727D67-CBB3-9CE4-DD6E-39AFE647DBF2}"/>
          </ac:picMkLst>
        </pc:picChg>
      </pc:sldChg>
      <pc:sldChg chg="addSp modSp new mod">
        <pc:chgData name="Kang Wallter" userId="d5c269cbe9dbe8bc" providerId="LiveId" clId="{65EED60E-3BE6-0D42-80CE-E8CD2DD9D634}" dt="2022-08-25T03:59:52.457" v="15094" actId="403"/>
        <pc:sldMkLst>
          <pc:docMk/>
          <pc:sldMk cId="1615373232" sldId="323"/>
        </pc:sldMkLst>
        <pc:spChg chg="mod">
          <ac:chgData name="Kang Wallter" userId="d5c269cbe9dbe8bc" providerId="LiveId" clId="{65EED60E-3BE6-0D42-80CE-E8CD2DD9D634}" dt="2022-08-25T03:52:15.399" v="14961" actId="20577"/>
          <ac:spMkLst>
            <pc:docMk/>
            <pc:sldMk cId="1615373232" sldId="323"/>
            <ac:spMk id="2" creationId="{288D512F-E441-A0A7-2DF5-F13957DDE04D}"/>
          </ac:spMkLst>
        </pc:spChg>
        <pc:spChg chg="mod">
          <ac:chgData name="Kang Wallter" userId="d5c269cbe9dbe8bc" providerId="LiveId" clId="{65EED60E-3BE6-0D42-80CE-E8CD2DD9D634}" dt="2022-08-25T03:52:45.060" v="15055" actId="20577"/>
          <ac:spMkLst>
            <pc:docMk/>
            <pc:sldMk cId="1615373232" sldId="323"/>
            <ac:spMk id="3" creationId="{9A36773B-46D5-B27A-C85A-AC40D999CB70}"/>
          </ac:spMkLst>
        </pc:spChg>
        <pc:spChg chg="add mod">
          <ac:chgData name="Kang Wallter" userId="d5c269cbe9dbe8bc" providerId="LiveId" clId="{65EED60E-3BE6-0D42-80CE-E8CD2DD9D634}" dt="2022-08-25T03:53:01.353" v="15057" actId="1076"/>
          <ac:spMkLst>
            <pc:docMk/>
            <pc:sldMk cId="1615373232" sldId="323"/>
            <ac:spMk id="4" creationId="{A1055199-9A6F-40C6-2215-BE63FDF071F2}"/>
          </ac:spMkLst>
        </pc:spChg>
        <pc:spChg chg="add mod">
          <ac:chgData name="Kang Wallter" userId="d5c269cbe9dbe8bc" providerId="LiveId" clId="{65EED60E-3BE6-0D42-80CE-E8CD2DD9D634}" dt="2022-08-25T03:53:41.088" v="15066" actId="13822"/>
          <ac:spMkLst>
            <pc:docMk/>
            <pc:sldMk cId="1615373232" sldId="323"/>
            <ac:spMk id="6" creationId="{64513395-5D28-1C55-5D9C-187896AC75BF}"/>
          </ac:spMkLst>
        </pc:spChg>
        <pc:spChg chg="add mod">
          <ac:chgData name="Kang Wallter" userId="d5c269cbe9dbe8bc" providerId="LiveId" clId="{65EED60E-3BE6-0D42-80CE-E8CD2DD9D634}" dt="2022-08-25T03:59:00.552" v="15082" actId="13822"/>
          <ac:spMkLst>
            <pc:docMk/>
            <pc:sldMk cId="1615373232" sldId="323"/>
            <ac:spMk id="7" creationId="{34409215-ABE8-3847-3402-4CF3010C5F3F}"/>
          </ac:spMkLst>
        </pc:spChg>
        <pc:spChg chg="add mod">
          <ac:chgData name="Kang Wallter" userId="d5c269cbe9dbe8bc" providerId="LiveId" clId="{65EED60E-3BE6-0D42-80CE-E8CD2DD9D634}" dt="2022-08-25T03:58:28.613" v="15074" actId="1076"/>
          <ac:spMkLst>
            <pc:docMk/>
            <pc:sldMk cId="1615373232" sldId="323"/>
            <ac:spMk id="8" creationId="{04FD928E-739A-8F0E-6BFA-D84B258CBB14}"/>
          </ac:spMkLst>
        </pc:spChg>
        <pc:spChg chg="add mod">
          <ac:chgData name="Kang Wallter" userId="d5c269cbe9dbe8bc" providerId="LiveId" clId="{65EED60E-3BE6-0D42-80CE-E8CD2DD9D634}" dt="2022-08-25T03:59:05.222" v="15083" actId="13822"/>
          <ac:spMkLst>
            <pc:docMk/>
            <pc:sldMk cId="1615373232" sldId="323"/>
            <ac:spMk id="10" creationId="{07F5CE86-E572-2DFF-664A-9128D674F7D7}"/>
          </ac:spMkLst>
        </pc:spChg>
        <pc:spChg chg="add mod">
          <ac:chgData name="Kang Wallter" userId="d5c269cbe9dbe8bc" providerId="LiveId" clId="{65EED60E-3BE6-0D42-80CE-E8CD2DD9D634}" dt="2022-08-25T03:59:52.457" v="15094" actId="403"/>
          <ac:spMkLst>
            <pc:docMk/>
            <pc:sldMk cId="1615373232" sldId="323"/>
            <ac:spMk id="12" creationId="{512D81DB-1205-8FEB-275A-8F835434D6BB}"/>
          </ac:spMkLst>
        </pc:spChg>
      </pc:sldChg>
      <pc:sldChg chg="addSp delSp modSp new mod">
        <pc:chgData name="Kang Wallter" userId="d5c269cbe9dbe8bc" providerId="LiveId" clId="{65EED60E-3BE6-0D42-80CE-E8CD2DD9D634}" dt="2022-08-25T04:10:34.226" v="15157" actId="1076"/>
        <pc:sldMkLst>
          <pc:docMk/>
          <pc:sldMk cId="3127320002" sldId="324"/>
        </pc:sldMkLst>
        <pc:spChg chg="mod">
          <ac:chgData name="Kang Wallter" userId="d5c269cbe9dbe8bc" providerId="LiveId" clId="{65EED60E-3BE6-0D42-80CE-E8CD2DD9D634}" dt="2022-08-25T04:06:12.333" v="15129" actId="20577"/>
          <ac:spMkLst>
            <pc:docMk/>
            <pc:sldMk cId="3127320002" sldId="324"/>
            <ac:spMk id="2" creationId="{9C1B6D72-0C00-D516-CC22-88D0B5259C1D}"/>
          </ac:spMkLst>
        </pc:spChg>
        <pc:spChg chg="del">
          <ac:chgData name="Kang Wallter" userId="d5c269cbe9dbe8bc" providerId="LiveId" clId="{65EED60E-3BE6-0D42-80CE-E8CD2DD9D634}" dt="2022-08-25T04:06:24.144" v="15130" actId="478"/>
          <ac:spMkLst>
            <pc:docMk/>
            <pc:sldMk cId="3127320002" sldId="324"/>
            <ac:spMk id="3" creationId="{34D18D20-56B4-73CA-B056-4075B66199E6}"/>
          </ac:spMkLst>
        </pc:spChg>
        <pc:spChg chg="add del">
          <ac:chgData name="Kang Wallter" userId="d5c269cbe9dbe8bc" providerId="LiveId" clId="{65EED60E-3BE6-0D42-80CE-E8CD2DD9D634}" dt="2022-08-25T04:06:28.836" v="15132" actId="21"/>
          <ac:spMkLst>
            <pc:docMk/>
            <pc:sldMk cId="3127320002" sldId="324"/>
            <ac:spMk id="4" creationId="{F5E95477-AB2F-03A3-7BDE-9580BF72ABB0}"/>
          </ac:spMkLst>
        </pc:spChg>
        <pc:spChg chg="add mod">
          <ac:chgData name="Kang Wallter" userId="d5c269cbe9dbe8bc" providerId="LiveId" clId="{65EED60E-3BE6-0D42-80CE-E8CD2DD9D634}" dt="2022-08-25T04:07:18.078" v="15140" actId="13822"/>
          <ac:spMkLst>
            <pc:docMk/>
            <pc:sldMk cId="3127320002" sldId="324"/>
            <ac:spMk id="6" creationId="{D774C179-063F-21C9-A94A-6B0214E45FD5}"/>
          </ac:spMkLst>
        </pc:spChg>
        <pc:spChg chg="add mod">
          <ac:chgData name="Kang Wallter" userId="d5c269cbe9dbe8bc" providerId="LiveId" clId="{65EED60E-3BE6-0D42-80CE-E8CD2DD9D634}" dt="2022-08-25T04:10:32.190" v="15156" actId="1076"/>
          <ac:spMkLst>
            <pc:docMk/>
            <pc:sldMk cId="3127320002" sldId="324"/>
            <ac:spMk id="9" creationId="{87742822-F2C8-DCD9-B270-4B7BE9CCA711}"/>
          </ac:spMkLst>
        </pc:spChg>
        <pc:picChg chg="add mod">
          <ac:chgData name="Kang Wallter" userId="d5c269cbe9dbe8bc" providerId="LiveId" clId="{65EED60E-3BE6-0D42-80CE-E8CD2DD9D634}" dt="2022-08-25T04:07:29.507" v="15143" actId="1076"/>
          <ac:picMkLst>
            <pc:docMk/>
            <pc:sldMk cId="3127320002" sldId="324"/>
            <ac:picMk id="7" creationId="{2A838A4B-C169-A01E-E2BF-8226459ECBC8}"/>
          </ac:picMkLst>
        </pc:picChg>
        <pc:picChg chg="add mod">
          <ac:chgData name="Kang Wallter" userId="d5c269cbe9dbe8bc" providerId="LiveId" clId="{65EED60E-3BE6-0D42-80CE-E8CD2DD9D634}" dt="2022-08-25T04:10:34.226" v="15157" actId="1076"/>
          <ac:picMkLst>
            <pc:docMk/>
            <pc:sldMk cId="3127320002" sldId="324"/>
            <ac:picMk id="8" creationId="{376E7243-033F-BC4B-B5F9-AB2E5F174B96}"/>
          </ac:picMkLst>
        </pc:picChg>
      </pc:sldChg>
      <pc:sldChg chg="addSp modSp new mod">
        <pc:chgData name="Kang Wallter" userId="d5c269cbe9dbe8bc" providerId="LiveId" clId="{65EED60E-3BE6-0D42-80CE-E8CD2DD9D634}" dt="2022-08-26T01:01:08.792" v="16166" actId="13822"/>
        <pc:sldMkLst>
          <pc:docMk/>
          <pc:sldMk cId="3611031244" sldId="325"/>
        </pc:sldMkLst>
        <pc:spChg chg="mod">
          <ac:chgData name="Kang Wallter" userId="d5c269cbe9dbe8bc" providerId="LiveId" clId="{65EED60E-3BE6-0D42-80CE-E8CD2DD9D634}" dt="2022-08-25T04:18:17.439" v="15203" actId="20577"/>
          <ac:spMkLst>
            <pc:docMk/>
            <pc:sldMk cId="3611031244" sldId="325"/>
            <ac:spMk id="2" creationId="{078EEDD7-D243-436C-E7DF-39446FEED77F}"/>
          </ac:spMkLst>
        </pc:spChg>
        <pc:spChg chg="mod">
          <ac:chgData name="Kang Wallter" userId="d5c269cbe9dbe8bc" providerId="LiveId" clId="{65EED60E-3BE6-0D42-80CE-E8CD2DD9D634}" dt="2022-08-25T04:20:10.060" v="15311" actId="20577"/>
          <ac:spMkLst>
            <pc:docMk/>
            <pc:sldMk cId="3611031244" sldId="325"/>
            <ac:spMk id="3" creationId="{96E90EBF-DC11-F6E6-475D-FF4E1D173ADC}"/>
          </ac:spMkLst>
        </pc:spChg>
        <pc:spChg chg="add mod">
          <ac:chgData name="Kang Wallter" userId="d5c269cbe9dbe8bc" providerId="LiveId" clId="{65EED60E-3BE6-0D42-80CE-E8CD2DD9D634}" dt="2022-08-26T01:01:08.792" v="16166" actId="13822"/>
          <ac:spMkLst>
            <pc:docMk/>
            <pc:sldMk cId="3611031244" sldId="325"/>
            <ac:spMk id="4" creationId="{FC98E51D-15B8-7666-5248-86790CAB2B4E}"/>
          </ac:spMkLst>
        </pc:spChg>
      </pc:sldChg>
      <pc:sldChg chg="addSp modSp new mod">
        <pc:chgData name="Kang Wallter" userId="d5c269cbe9dbe8bc" providerId="LiveId" clId="{65EED60E-3BE6-0D42-80CE-E8CD2DD9D634}" dt="2022-08-25T04:33:56.332" v="15556" actId="1076"/>
        <pc:sldMkLst>
          <pc:docMk/>
          <pc:sldMk cId="4289749786" sldId="326"/>
        </pc:sldMkLst>
        <pc:spChg chg="mod">
          <ac:chgData name="Kang Wallter" userId="d5c269cbe9dbe8bc" providerId="LiveId" clId="{65EED60E-3BE6-0D42-80CE-E8CD2DD9D634}" dt="2022-08-25T04:21:18.239" v="15361" actId="20577"/>
          <ac:spMkLst>
            <pc:docMk/>
            <pc:sldMk cId="4289749786" sldId="326"/>
            <ac:spMk id="2" creationId="{FBA6311B-94F3-9E0E-9C2E-F8A8A6837BDE}"/>
          </ac:spMkLst>
        </pc:spChg>
        <pc:spChg chg="mod">
          <ac:chgData name="Kang Wallter" userId="d5c269cbe9dbe8bc" providerId="LiveId" clId="{65EED60E-3BE6-0D42-80CE-E8CD2DD9D634}" dt="2022-08-25T04:32:41.348" v="15544" actId="20577"/>
          <ac:spMkLst>
            <pc:docMk/>
            <pc:sldMk cId="4289749786" sldId="326"/>
            <ac:spMk id="3" creationId="{8186D3B6-8D18-FDC9-B2C4-0553B88C8137}"/>
          </ac:spMkLst>
        </pc:spChg>
        <pc:spChg chg="add mod">
          <ac:chgData name="Kang Wallter" userId="d5c269cbe9dbe8bc" providerId="LiveId" clId="{65EED60E-3BE6-0D42-80CE-E8CD2DD9D634}" dt="2022-08-25T04:33:46.882" v="15553" actId="1076"/>
          <ac:spMkLst>
            <pc:docMk/>
            <pc:sldMk cId="4289749786" sldId="326"/>
            <ac:spMk id="5" creationId="{14ADCC73-1560-504F-0BB9-BDF0577FFC06}"/>
          </ac:spMkLst>
        </pc:spChg>
        <pc:picChg chg="add mod">
          <ac:chgData name="Kang Wallter" userId="d5c269cbe9dbe8bc" providerId="LiveId" clId="{65EED60E-3BE6-0D42-80CE-E8CD2DD9D634}" dt="2022-08-25T04:33:56.332" v="15556" actId="1076"/>
          <ac:picMkLst>
            <pc:docMk/>
            <pc:sldMk cId="4289749786" sldId="326"/>
            <ac:picMk id="6" creationId="{0CF757E1-32D1-B60D-0592-E36D72817740}"/>
          </ac:picMkLst>
        </pc:picChg>
      </pc:sldChg>
      <pc:sldChg chg="addSp modSp new mod">
        <pc:chgData name="Kang Wallter" userId="d5c269cbe9dbe8bc" providerId="LiveId" clId="{65EED60E-3BE6-0D42-80CE-E8CD2DD9D634}" dt="2022-08-25T04:37:48.882" v="15676" actId="1076"/>
        <pc:sldMkLst>
          <pc:docMk/>
          <pc:sldMk cId="2062109219" sldId="327"/>
        </pc:sldMkLst>
        <pc:spChg chg="mod">
          <ac:chgData name="Kang Wallter" userId="d5c269cbe9dbe8bc" providerId="LiveId" clId="{65EED60E-3BE6-0D42-80CE-E8CD2DD9D634}" dt="2022-08-25T04:34:11.331" v="15593" actId="20577"/>
          <ac:spMkLst>
            <pc:docMk/>
            <pc:sldMk cId="2062109219" sldId="327"/>
            <ac:spMk id="2" creationId="{69816E1D-E0A3-517A-9526-61EBD2F82EB1}"/>
          </ac:spMkLst>
        </pc:spChg>
        <pc:spChg chg="mod">
          <ac:chgData name="Kang Wallter" userId="d5c269cbe9dbe8bc" providerId="LiveId" clId="{65EED60E-3BE6-0D42-80CE-E8CD2DD9D634}" dt="2022-08-25T04:37:03.327" v="15674" actId="20577"/>
          <ac:spMkLst>
            <pc:docMk/>
            <pc:sldMk cId="2062109219" sldId="327"/>
            <ac:spMk id="3" creationId="{DB60C6DD-A4DA-6EA6-CFB1-1E115A664693}"/>
          </ac:spMkLst>
        </pc:spChg>
        <pc:spChg chg="add mod">
          <ac:chgData name="Kang Wallter" userId="d5c269cbe9dbe8bc" providerId="LiveId" clId="{65EED60E-3BE6-0D42-80CE-E8CD2DD9D634}" dt="2022-08-25T04:37:48.882" v="15676" actId="1076"/>
          <ac:spMkLst>
            <pc:docMk/>
            <pc:sldMk cId="2062109219" sldId="327"/>
            <ac:spMk id="8" creationId="{D43BCFCB-04A8-B209-2187-1304441B84CB}"/>
          </ac:spMkLst>
        </pc:spChg>
        <pc:spChg chg="add mod">
          <ac:chgData name="Kang Wallter" userId="d5c269cbe9dbe8bc" providerId="LiveId" clId="{65EED60E-3BE6-0D42-80CE-E8CD2DD9D634}" dt="2022-08-25T04:37:48.882" v="15676" actId="1076"/>
          <ac:spMkLst>
            <pc:docMk/>
            <pc:sldMk cId="2062109219" sldId="327"/>
            <ac:spMk id="9" creationId="{7F075DB0-3BCE-FA45-323E-B2D24CD0B998}"/>
          </ac:spMkLst>
        </pc:spChg>
        <pc:spChg chg="add mod">
          <ac:chgData name="Kang Wallter" userId="d5c269cbe9dbe8bc" providerId="LiveId" clId="{65EED60E-3BE6-0D42-80CE-E8CD2DD9D634}" dt="2022-08-25T04:37:48.882" v="15676" actId="1076"/>
          <ac:spMkLst>
            <pc:docMk/>
            <pc:sldMk cId="2062109219" sldId="327"/>
            <ac:spMk id="10" creationId="{94C52443-0BF3-3450-53E7-215CBCC58508}"/>
          </ac:spMkLst>
        </pc:spChg>
        <pc:spChg chg="add mod">
          <ac:chgData name="Kang Wallter" userId="d5c269cbe9dbe8bc" providerId="LiveId" clId="{65EED60E-3BE6-0D42-80CE-E8CD2DD9D634}" dt="2022-08-25T04:37:48.882" v="15676" actId="1076"/>
          <ac:spMkLst>
            <pc:docMk/>
            <pc:sldMk cId="2062109219" sldId="327"/>
            <ac:spMk id="11" creationId="{AF54AA29-5C1A-DBCB-906C-9F9239390241}"/>
          </ac:spMkLst>
        </pc:spChg>
        <pc:spChg chg="add mod">
          <ac:chgData name="Kang Wallter" userId="d5c269cbe9dbe8bc" providerId="LiveId" clId="{65EED60E-3BE6-0D42-80CE-E8CD2DD9D634}" dt="2022-08-25T04:37:48.882" v="15676" actId="1076"/>
          <ac:spMkLst>
            <pc:docMk/>
            <pc:sldMk cId="2062109219" sldId="327"/>
            <ac:spMk id="12" creationId="{BC3D2B86-C355-82DA-0FF8-CBC1C5EE19C0}"/>
          </ac:spMkLst>
        </pc:spChg>
        <pc:spChg chg="add mod">
          <ac:chgData name="Kang Wallter" userId="d5c269cbe9dbe8bc" providerId="LiveId" clId="{65EED60E-3BE6-0D42-80CE-E8CD2DD9D634}" dt="2022-08-25T04:37:48.882" v="15676" actId="1076"/>
          <ac:spMkLst>
            <pc:docMk/>
            <pc:sldMk cId="2062109219" sldId="327"/>
            <ac:spMk id="13" creationId="{85565B90-A840-1910-EBE2-022CF67A5E54}"/>
          </ac:spMkLst>
        </pc:spChg>
        <pc:spChg chg="add mod">
          <ac:chgData name="Kang Wallter" userId="d5c269cbe9dbe8bc" providerId="LiveId" clId="{65EED60E-3BE6-0D42-80CE-E8CD2DD9D634}" dt="2022-08-25T04:37:48.882" v="15676" actId="1076"/>
          <ac:spMkLst>
            <pc:docMk/>
            <pc:sldMk cId="2062109219" sldId="327"/>
            <ac:spMk id="14" creationId="{F1287B06-E5AE-5A3D-B88C-A55D6272AC49}"/>
          </ac:spMkLst>
        </pc:spChg>
        <pc:spChg chg="add mod">
          <ac:chgData name="Kang Wallter" userId="d5c269cbe9dbe8bc" providerId="LiveId" clId="{65EED60E-3BE6-0D42-80CE-E8CD2DD9D634}" dt="2022-08-25T04:37:48.882" v="15676" actId="1076"/>
          <ac:spMkLst>
            <pc:docMk/>
            <pc:sldMk cId="2062109219" sldId="327"/>
            <ac:spMk id="15" creationId="{D66F6369-EFE7-8679-0080-DFAC99A6FE2C}"/>
          </ac:spMkLst>
        </pc:spChg>
        <pc:spChg chg="add mod">
          <ac:chgData name="Kang Wallter" userId="d5c269cbe9dbe8bc" providerId="LiveId" clId="{65EED60E-3BE6-0D42-80CE-E8CD2DD9D634}" dt="2022-08-25T04:37:48.882" v="15676" actId="1076"/>
          <ac:spMkLst>
            <pc:docMk/>
            <pc:sldMk cId="2062109219" sldId="327"/>
            <ac:spMk id="16" creationId="{3EDDC387-F5EB-42A1-C3FD-F51ADBD8E9BE}"/>
          </ac:spMkLst>
        </pc:spChg>
        <pc:spChg chg="add mod">
          <ac:chgData name="Kang Wallter" userId="d5c269cbe9dbe8bc" providerId="LiveId" clId="{65EED60E-3BE6-0D42-80CE-E8CD2DD9D634}" dt="2022-08-25T04:37:48.882" v="15676" actId="1076"/>
          <ac:spMkLst>
            <pc:docMk/>
            <pc:sldMk cId="2062109219" sldId="327"/>
            <ac:spMk id="17" creationId="{C812988D-0F4F-E505-A9EA-30E09F410A5C}"/>
          </ac:spMkLst>
        </pc:spChg>
        <pc:spChg chg="add mod">
          <ac:chgData name="Kang Wallter" userId="d5c269cbe9dbe8bc" providerId="LiveId" clId="{65EED60E-3BE6-0D42-80CE-E8CD2DD9D634}" dt="2022-08-25T04:37:48.882" v="15676" actId="1076"/>
          <ac:spMkLst>
            <pc:docMk/>
            <pc:sldMk cId="2062109219" sldId="327"/>
            <ac:spMk id="18" creationId="{4C10746B-E7AC-EF3B-756A-0A8DF1B74684}"/>
          </ac:spMkLst>
        </pc:spChg>
        <pc:picChg chg="add mod">
          <ac:chgData name="Kang Wallter" userId="d5c269cbe9dbe8bc" providerId="LiveId" clId="{65EED60E-3BE6-0D42-80CE-E8CD2DD9D634}" dt="2022-08-25T04:37:48.882" v="15676" actId="1076"/>
          <ac:picMkLst>
            <pc:docMk/>
            <pc:sldMk cId="2062109219" sldId="327"/>
            <ac:picMk id="4" creationId="{7DCB1FA5-D447-6B88-09BA-9EB12F0D64A5}"/>
          </ac:picMkLst>
        </pc:picChg>
        <pc:picChg chg="add mod">
          <ac:chgData name="Kang Wallter" userId="d5c269cbe9dbe8bc" providerId="LiveId" clId="{65EED60E-3BE6-0D42-80CE-E8CD2DD9D634}" dt="2022-08-25T04:37:48.882" v="15676" actId="1076"/>
          <ac:picMkLst>
            <pc:docMk/>
            <pc:sldMk cId="2062109219" sldId="327"/>
            <ac:picMk id="5" creationId="{31B3BA01-5E4E-1280-FD6B-7341E4257AD6}"/>
          </ac:picMkLst>
        </pc:picChg>
        <pc:picChg chg="add mod">
          <ac:chgData name="Kang Wallter" userId="d5c269cbe9dbe8bc" providerId="LiveId" clId="{65EED60E-3BE6-0D42-80CE-E8CD2DD9D634}" dt="2022-08-25T04:37:48.882" v="15676" actId="1076"/>
          <ac:picMkLst>
            <pc:docMk/>
            <pc:sldMk cId="2062109219" sldId="327"/>
            <ac:picMk id="6" creationId="{7AFF700A-928F-BE9C-5500-5D849D480FDC}"/>
          </ac:picMkLst>
        </pc:picChg>
        <pc:picChg chg="add mod">
          <ac:chgData name="Kang Wallter" userId="d5c269cbe9dbe8bc" providerId="LiveId" clId="{65EED60E-3BE6-0D42-80CE-E8CD2DD9D634}" dt="2022-08-25T04:37:48.882" v="15676" actId="1076"/>
          <ac:picMkLst>
            <pc:docMk/>
            <pc:sldMk cId="2062109219" sldId="327"/>
            <ac:picMk id="7" creationId="{BDE3C98E-ED28-3A85-67A7-1B78219FABBD}"/>
          </ac:picMkLst>
        </pc:picChg>
      </pc:sldChg>
      <pc:sldChg chg="addSp delSp modSp new mod">
        <pc:chgData name="Kang Wallter" userId="d5c269cbe9dbe8bc" providerId="LiveId" clId="{65EED60E-3BE6-0D42-80CE-E8CD2DD9D634}" dt="2022-08-25T05:01:18.182" v="15736" actId="403"/>
        <pc:sldMkLst>
          <pc:docMk/>
          <pc:sldMk cId="4090684380" sldId="328"/>
        </pc:sldMkLst>
        <pc:spChg chg="mod">
          <ac:chgData name="Kang Wallter" userId="d5c269cbe9dbe8bc" providerId="LiveId" clId="{65EED60E-3BE6-0D42-80CE-E8CD2DD9D634}" dt="2022-08-25T04:38:04.025" v="15703" actId="20577"/>
          <ac:spMkLst>
            <pc:docMk/>
            <pc:sldMk cId="4090684380" sldId="328"/>
            <ac:spMk id="2" creationId="{0C04C5AC-BBFF-2115-174B-A66B46B21716}"/>
          </ac:spMkLst>
        </pc:spChg>
        <pc:spChg chg="del">
          <ac:chgData name="Kang Wallter" userId="d5c269cbe9dbe8bc" providerId="LiveId" clId="{65EED60E-3BE6-0D42-80CE-E8CD2DD9D634}" dt="2022-08-25T04:38:07.983" v="15704" actId="478"/>
          <ac:spMkLst>
            <pc:docMk/>
            <pc:sldMk cId="4090684380" sldId="328"/>
            <ac:spMk id="3" creationId="{A1651109-7301-7AD4-C44D-C9C1F273A033}"/>
          </ac:spMkLst>
        </pc:spChg>
        <pc:spChg chg="add mod">
          <ac:chgData name="Kang Wallter" userId="d5c269cbe9dbe8bc" providerId="LiveId" clId="{65EED60E-3BE6-0D42-80CE-E8CD2DD9D634}" dt="2022-08-25T04:44:27.206" v="15717" actId="1076"/>
          <ac:spMkLst>
            <pc:docMk/>
            <pc:sldMk cId="4090684380" sldId="328"/>
            <ac:spMk id="5" creationId="{339F9D22-3EE2-50E6-76BE-8EDCA31C0FC3}"/>
          </ac:spMkLst>
        </pc:spChg>
        <pc:spChg chg="add mod">
          <ac:chgData name="Kang Wallter" userId="d5c269cbe9dbe8bc" providerId="LiveId" clId="{65EED60E-3BE6-0D42-80CE-E8CD2DD9D634}" dt="2022-08-25T05:01:18.182" v="15736" actId="403"/>
          <ac:spMkLst>
            <pc:docMk/>
            <pc:sldMk cId="4090684380" sldId="328"/>
            <ac:spMk id="9" creationId="{055B5F7D-5371-C9AD-BB87-1FE7AD65B71E}"/>
          </ac:spMkLst>
        </pc:spChg>
        <pc:picChg chg="add mod">
          <ac:chgData name="Kang Wallter" userId="d5c269cbe9dbe8bc" providerId="LiveId" clId="{65EED60E-3BE6-0D42-80CE-E8CD2DD9D634}" dt="2022-08-25T04:44:28.982" v="15718" actId="1076"/>
          <ac:picMkLst>
            <pc:docMk/>
            <pc:sldMk cId="4090684380" sldId="328"/>
            <ac:picMk id="6" creationId="{EB990D5C-4ED2-52C4-EC67-9272BF2070C0}"/>
          </ac:picMkLst>
        </pc:picChg>
        <pc:picChg chg="add mod">
          <ac:chgData name="Kang Wallter" userId="d5c269cbe9dbe8bc" providerId="LiveId" clId="{65EED60E-3BE6-0D42-80CE-E8CD2DD9D634}" dt="2022-08-25T04:44:40.850" v="15722" actId="14100"/>
          <ac:picMkLst>
            <pc:docMk/>
            <pc:sldMk cId="4090684380" sldId="328"/>
            <ac:picMk id="7" creationId="{15EDB7D8-8109-B29F-230F-2A5DDD11348D}"/>
          </ac:picMkLst>
        </pc:picChg>
        <pc:picChg chg="add mod">
          <ac:chgData name="Kang Wallter" userId="d5c269cbe9dbe8bc" providerId="LiveId" clId="{65EED60E-3BE6-0D42-80CE-E8CD2DD9D634}" dt="2022-08-25T05:01:11.625" v="15734" actId="1076"/>
          <ac:picMkLst>
            <pc:docMk/>
            <pc:sldMk cId="4090684380" sldId="328"/>
            <ac:picMk id="8" creationId="{57D446DC-8585-8D68-7BE0-0C2886A89429}"/>
          </ac:picMkLst>
        </pc:picChg>
      </pc:sldChg>
      <pc:sldChg chg="addSp delSp modSp new mod">
        <pc:chgData name="Kang Wallter" userId="d5c269cbe9dbe8bc" providerId="LiveId" clId="{65EED60E-3BE6-0D42-80CE-E8CD2DD9D634}" dt="2022-08-25T05:04:13.373" v="15804" actId="1076"/>
        <pc:sldMkLst>
          <pc:docMk/>
          <pc:sldMk cId="2910761308" sldId="329"/>
        </pc:sldMkLst>
        <pc:spChg chg="mod">
          <ac:chgData name="Kang Wallter" userId="d5c269cbe9dbe8bc" providerId="LiveId" clId="{65EED60E-3BE6-0D42-80CE-E8CD2DD9D634}" dt="2022-08-25T05:01:54.541" v="15770" actId="20577"/>
          <ac:spMkLst>
            <pc:docMk/>
            <pc:sldMk cId="2910761308" sldId="329"/>
            <ac:spMk id="2" creationId="{57B2C0EF-B25C-58C2-71D7-DB01A506D62E}"/>
          </ac:spMkLst>
        </pc:spChg>
        <pc:spChg chg="del">
          <ac:chgData name="Kang Wallter" userId="d5c269cbe9dbe8bc" providerId="LiveId" clId="{65EED60E-3BE6-0D42-80CE-E8CD2DD9D634}" dt="2022-08-25T05:02:30.480" v="15771" actId="478"/>
          <ac:spMkLst>
            <pc:docMk/>
            <pc:sldMk cId="2910761308" sldId="329"/>
            <ac:spMk id="3" creationId="{0300E238-B2A0-A65B-785A-57910FDA8765}"/>
          </ac:spMkLst>
        </pc:spChg>
        <pc:spChg chg="add mod">
          <ac:chgData name="Kang Wallter" userId="d5c269cbe9dbe8bc" providerId="LiveId" clId="{65EED60E-3BE6-0D42-80CE-E8CD2DD9D634}" dt="2022-08-25T05:03:30.594" v="15788" actId="14100"/>
          <ac:spMkLst>
            <pc:docMk/>
            <pc:sldMk cId="2910761308" sldId="329"/>
            <ac:spMk id="5" creationId="{56A6F3FB-167B-A454-AD24-47DD4DE7AF68}"/>
          </ac:spMkLst>
        </pc:spChg>
        <pc:spChg chg="add mod">
          <ac:chgData name="Kang Wallter" userId="d5c269cbe9dbe8bc" providerId="LiveId" clId="{65EED60E-3BE6-0D42-80CE-E8CD2DD9D634}" dt="2022-08-25T05:03:58.276" v="15800" actId="1076"/>
          <ac:spMkLst>
            <pc:docMk/>
            <pc:sldMk cId="2910761308" sldId="329"/>
            <ac:spMk id="6" creationId="{67A4F7FB-BD6C-AF9B-12A0-237DA00EA91E}"/>
          </ac:spMkLst>
        </pc:spChg>
        <pc:picChg chg="add mod">
          <ac:chgData name="Kang Wallter" userId="d5c269cbe9dbe8bc" providerId="LiveId" clId="{65EED60E-3BE6-0D42-80CE-E8CD2DD9D634}" dt="2022-08-25T05:04:13.373" v="15804" actId="1076"/>
          <ac:picMkLst>
            <pc:docMk/>
            <pc:sldMk cId="2910761308" sldId="329"/>
            <ac:picMk id="7" creationId="{2E1F1E66-0BA5-B6A9-07D6-2F6E36F2572A}"/>
          </ac:picMkLst>
        </pc:picChg>
      </pc:sldChg>
      <pc:sldChg chg="addSp delSp modSp new mod">
        <pc:chgData name="Kang Wallter" userId="d5c269cbe9dbe8bc" providerId="LiveId" clId="{65EED60E-3BE6-0D42-80CE-E8CD2DD9D634}" dt="2022-08-25T05:14:57.813" v="15956" actId="20577"/>
        <pc:sldMkLst>
          <pc:docMk/>
          <pc:sldMk cId="389581959" sldId="330"/>
        </pc:sldMkLst>
        <pc:spChg chg="mod">
          <ac:chgData name="Kang Wallter" userId="d5c269cbe9dbe8bc" providerId="LiveId" clId="{65EED60E-3BE6-0D42-80CE-E8CD2DD9D634}" dt="2022-08-25T05:14:57.813" v="15956" actId="20577"/>
          <ac:spMkLst>
            <pc:docMk/>
            <pc:sldMk cId="389581959" sldId="330"/>
            <ac:spMk id="2" creationId="{856EF1E9-9E6F-A1B0-8551-3D66121B4637}"/>
          </ac:spMkLst>
        </pc:spChg>
        <pc:spChg chg="del">
          <ac:chgData name="Kang Wallter" userId="d5c269cbe9dbe8bc" providerId="LiveId" clId="{65EED60E-3BE6-0D42-80CE-E8CD2DD9D634}" dt="2022-08-25T05:05:02.194" v="15880" actId="478"/>
          <ac:spMkLst>
            <pc:docMk/>
            <pc:sldMk cId="389581959" sldId="330"/>
            <ac:spMk id="3" creationId="{031F54F4-1A17-E36A-7850-A76C6812A0B7}"/>
          </ac:spMkLst>
        </pc:spChg>
        <pc:spChg chg="add mod">
          <ac:chgData name="Kang Wallter" userId="d5c269cbe9dbe8bc" providerId="LiveId" clId="{65EED60E-3BE6-0D42-80CE-E8CD2DD9D634}" dt="2022-08-25T05:05:36.258" v="15890" actId="14100"/>
          <ac:spMkLst>
            <pc:docMk/>
            <pc:sldMk cId="389581959" sldId="330"/>
            <ac:spMk id="4" creationId="{2BAB5B07-FEB0-6A46-6748-68A11412FFDB}"/>
          </ac:spMkLst>
        </pc:spChg>
        <pc:spChg chg="add mod">
          <ac:chgData name="Kang Wallter" userId="d5c269cbe9dbe8bc" providerId="LiveId" clId="{65EED60E-3BE6-0D42-80CE-E8CD2DD9D634}" dt="2022-08-25T05:05:51.915" v="15897" actId="13822"/>
          <ac:spMkLst>
            <pc:docMk/>
            <pc:sldMk cId="389581959" sldId="330"/>
            <ac:spMk id="5" creationId="{A639CC50-C2C2-00D4-0E92-0382B76CA6DB}"/>
          </ac:spMkLst>
        </pc:spChg>
        <pc:spChg chg="add mod">
          <ac:chgData name="Kang Wallter" userId="d5c269cbe9dbe8bc" providerId="LiveId" clId="{65EED60E-3BE6-0D42-80CE-E8CD2DD9D634}" dt="2022-08-25T05:06:51.729" v="15904" actId="403"/>
          <ac:spMkLst>
            <pc:docMk/>
            <pc:sldMk cId="389581959" sldId="330"/>
            <ac:spMk id="6" creationId="{12D3BEEB-6FA7-0D74-D030-EBB124871B32}"/>
          </ac:spMkLst>
        </pc:spChg>
        <pc:spChg chg="add mod">
          <ac:chgData name="Kang Wallter" userId="d5c269cbe9dbe8bc" providerId="LiveId" clId="{65EED60E-3BE6-0D42-80CE-E8CD2DD9D634}" dt="2022-08-25T05:14:09.374" v="15914" actId="14100"/>
          <ac:spMkLst>
            <pc:docMk/>
            <pc:sldMk cId="389581959" sldId="330"/>
            <ac:spMk id="7" creationId="{7692A843-C6EB-E899-FA93-1BD900E4D6AB}"/>
          </ac:spMkLst>
        </pc:spChg>
        <pc:spChg chg="add mod">
          <ac:chgData name="Kang Wallter" userId="d5c269cbe9dbe8bc" providerId="LiveId" clId="{65EED60E-3BE6-0D42-80CE-E8CD2DD9D634}" dt="2022-08-25T05:14:43.927" v="15941" actId="1076"/>
          <ac:spMkLst>
            <pc:docMk/>
            <pc:sldMk cId="389581959" sldId="330"/>
            <ac:spMk id="8" creationId="{75C2543D-2CCE-DA29-B061-64D10BAB0F4B}"/>
          </ac:spMkLst>
        </pc:spChg>
        <pc:spChg chg="add mod">
          <ac:chgData name="Kang Wallter" userId="d5c269cbe9dbe8bc" providerId="LiveId" clId="{65EED60E-3BE6-0D42-80CE-E8CD2DD9D634}" dt="2022-08-25T05:14:32.173" v="15935" actId="20577"/>
          <ac:spMkLst>
            <pc:docMk/>
            <pc:sldMk cId="389581959" sldId="330"/>
            <ac:spMk id="9" creationId="{64888B84-B3BC-4342-1EFC-51C2E17ACDBC}"/>
          </ac:spMkLst>
        </pc:spChg>
      </pc:sldChg>
      <pc:sldChg chg="addSp delSp modSp new mod">
        <pc:chgData name="Kang Wallter" userId="d5c269cbe9dbe8bc" providerId="LiveId" clId="{65EED60E-3BE6-0D42-80CE-E8CD2DD9D634}" dt="2022-08-25T05:15:42.717" v="15959"/>
        <pc:sldMkLst>
          <pc:docMk/>
          <pc:sldMk cId="2402100242" sldId="331"/>
        </pc:sldMkLst>
        <pc:spChg chg="del">
          <ac:chgData name="Kang Wallter" userId="d5c269cbe9dbe8bc" providerId="LiveId" clId="{65EED60E-3BE6-0D42-80CE-E8CD2DD9D634}" dt="2022-08-25T05:15:42.108" v="15958" actId="478"/>
          <ac:spMkLst>
            <pc:docMk/>
            <pc:sldMk cId="2402100242" sldId="331"/>
            <ac:spMk id="2" creationId="{43945F52-F7C8-1EBC-BDF8-46DCDDD1FD3C}"/>
          </ac:spMkLst>
        </pc:spChg>
        <pc:spChg chg="del">
          <ac:chgData name="Kang Wallter" userId="d5c269cbe9dbe8bc" providerId="LiveId" clId="{65EED60E-3BE6-0D42-80CE-E8CD2DD9D634}" dt="2022-08-25T05:15:42.108" v="15958" actId="478"/>
          <ac:spMkLst>
            <pc:docMk/>
            <pc:sldMk cId="2402100242" sldId="331"/>
            <ac:spMk id="3" creationId="{FB57350C-E28C-468C-7A08-8E84BA3A95CC}"/>
          </ac:spMkLst>
        </pc:spChg>
        <pc:spChg chg="add mod">
          <ac:chgData name="Kang Wallter" userId="d5c269cbe9dbe8bc" providerId="LiveId" clId="{65EED60E-3BE6-0D42-80CE-E8CD2DD9D634}" dt="2022-08-25T05:15:42.717" v="15959"/>
          <ac:spMkLst>
            <pc:docMk/>
            <pc:sldMk cId="2402100242" sldId="331"/>
            <ac:spMk id="7" creationId="{C49C8237-5CBC-F34A-1121-70B74B2D12AC}"/>
          </ac:spMkLst>
        </pc:spChg>
        <pc:spChg chg="add mod">
          <ac:chgData name="Kang Wallter" userId="d5c269cbe9dbe8bc" providerId="LiveId" clId="{65EED60E-3BE6-0D42-80CE-E8CD2DD9D634}" dt="2022-08-25T05:15:42.717" v="15959"/>
          <ac:spMkLst>
            <pc:docMk/>
            <pc:sldMk cId="2402100242" sldId="331"/>
            <ac:spMk id="8" creationId="{E2865742-0AB7-E17C-41E1-62149DEA8099}"/>
          </ac:spMkLst>
        </pc:spChg>
        <pc:spChg chg="add mod">
          <ac:chgData name="Kang Wallter" userId="d5c269cbe9dbe8bc" providerId="LiveId" clId="{65EED60E-3BE6-0D42-80CE-E8CD2DD9D634}" dt="2022-08-25T05:15:42.717" v="15959"/>
          <ac:spMkLst>
            <pc:docMk/>
            <pc:sldMk cId="2402100242" sldId="331"/>
            <ac:spMk id="9" creationId="{62616178-B244-689E-A500-E29DD9589091}"/>
          </ac:spMkLst>
        </pc:spChg>
        <pc:picChg chg="add mod">
          <ac:chgData name="Kang Wallter" userId="d5c269cbe9dbe8bc" providerId="LiveId" clId="{65EED60E-3BE6-0D42-80CE-E8CD2DD9D634}" dt="2022-08-25T05:15:42.717" v="15959"/>
          <ac:picMkLst>
            <pc:docMk/>
            <pc:sldMk cId="2402100242" sldId="331"/>
            <ac:picMk id="4" creationId="{335EDF86-4CB0-F746-687F-6DB7EAF46C79}"/>
          </ac:picMkLst>
        </pc:picChg>
        <pc:picChg chg="add mod">
          <ac:chgData name="Kang Wallter" userId="d5c269cbe9dbe8bc" providerId="LiveId" clId="{65EED60E-3BE6-0D42-80CE-E8CD2DD9D634}" dt="2022-08-25T05:15:42.717" v="15959"/>
          <ac:picMkLst>
            <pc:docMk/>
            <pc:sldMk cId="2402100242" sldId="331"/>
            <ac:picMk id="5" creationId="{93AC1070-6584-50E9-4E01-6BF6FBE39482}"/>
          </ac:picMkLst>
        </pc:picChg>
        <pc:picChg chg="add mod">
          <ac:chgData name="Kang Wallter" userId="d5c269cbe9dbe8bc" providerId="LiveId" clId="{65EED60E-3BE6-0D42-80CE-E8CD2DD9D634}" dt="2022-08-25T05:15:42.717" v="15959"/>
          <ac:picMkLst>
            <pc:docMk/>
            <pc:sldMk cId="2402100242" sldId="331"/>
            <ac:picMk id="6" creationId="{1642A980-FA46-0D27-02D6-B3FB8CED06FC}"/>
          </ac:picMkLst>
        </pc:picChg>
        <pc:picChg chg="add mod">
          <ac:chgData name="Kang Wallter" userId="d5c269cbe9dbe8bc" providerId="LiveId" clId="{65EED60E-3BE6-0D42-80CE-E8CD2DD9D634}" dt="2022-08-25T05:15:42.717" v="15959"/>
          <ac:picMkLst>
            <pc:docMk/>
            <pc:sldMk cId="2402100242" sldId="331"/>
            <ac:picMk id="10" creationId="{55BF340D-FD4F-EB3E-2921-14D21004CB2D}"/>
          </ac:picMkLst>
        </pc:picChg>
      </pc:sldChg>
      <pc:sldChg chg="addSp delSp modSp new mod">
        <pc:chgData name="Kang Wallter" userId="d5c269cbe9dbe8bc" providerId="LiveId" clId="{65EED60E-3BE6-0D42-80CE-E8CD2DD9D634}" dt="2022-08-26T00:50:55.858" v="16069" actId="14100"/>
        <pc:sldMkLst>
          <pc:docMk/>
          <pc:sldMk cId="1257595910" sldId="332"/>
        </pc:sldMkLst>
        <pc:spChg chg="mod">
          <ac:chgData name="Kang Wallter" userId="d5c269cbe9dbe8bc" providerId="LiveId" clId="{65EED60E-3BE6-0D42-80CE-E8CD2DD9D634}" dt="2022-08-26T00:43:55.400" v="15990" actId="20577"/>
          <ac:spMkLst>
            <pc:docMk/>
            <pc:sldMk cId="1257595910" sldId="332"/>
            <ac:spMk id="2" creationId="{752C9534-376D-5ECD-1E69-C5EE8AA71BCC}"/>
          </ac:spMkLst>
        </pc:spChg>
        <pc:spChg chg="del">
          <ac:chgData name="Kang Wallter" userId="d5c269cbe9dbe8bc" providerId="LiveId" clId="{65EED60E-3BE6-0D42-80CE-E8CD2DD9D634}" dt="2022-08-26T00:43:58.676" v="15991" actId="478"/>
          <ac:spMkLst>
            <pc:docMk/>
            <pc:sldMk cId="1257595910" sldId="332"/>
            <ac:spMk id="3" creationId="{0F31B3D5-5261-7420-B463-E6B7CE3DF6B7}"/>
          </ac:spMkLst>
        </pc:spChg>
        <pc:spChg chg="add mod">
          <ac:chgData name="Kang Wallter" userId="d5c269cbe9dbe8bc" providerId="LiveId" clId="{65EED60E-3BE6-0D42-80CE-E8CD2DD9D634}" dt="2022-08-26T00:47:07.244" v="16029" actId="1076"/>
          <ac:spMkLst>
            <pc:docMk/>
            <pc:sldMk cId="1257595910" sldId="332"/>
            <ac:spMk id="4" creationId="{3A94341C-29A0-0750-001F-3D2671AD3926}"/>
          </ac:spMkLst>
        </pc:spChg>
        <pc:spChg chg="add mod">
          <ac:chgData name="Kang Wallter" userId="d5c269cbe9dbe8bc" providerId="LiveId" clId="{65EED60E-3BE6-0D42-80CE-E8CD2DD9D634}" dt="2022-08-26T00:45:58.505" v="16021" actId="13822"/>
          <ac:spMkLst>
            <pc:docMk/>
            <pc:sldMk cId="1257595910" sldId="332"/>
            <ac:spMk id="5" creationId="{19F373DD-0309-8036-C77A-F13AC7C23C06}"/>
          </ac:spMkLst>
        </pc:spChg>
        <pc:spChg chg="add mod">
          <ac:chgData name="Kang Wallter" userId="d5c269cbe9dbe8bc" providerId="LiveId" clId="{65EED60E-3BE6-0D42-80CE-E8CD2DD9D634}" dt="2022-08-26T00:46:36.734" v="16028" actId="13822"/>
          <ac:spMkLst>
            <pc:docMk/>
            <pc:sldMk cId="1257595910" sldId="332"/>
            <ac:spMk id="7" creationId="{4920834A-BDAA-5564-6CD6-137BBDD3ED3B}"/>
          </ac:spMkLst>
        </pc:spChg>
        <pc:spChg chg="add mod">
          <ac:chgData name="Kang Wallter" userId="d5c269cbe9dbe8bc" providerId="LiveId" clId="{65EED60E-3BE6-0D42-80CE-E8CD2DD9D634}" dt="2022-08-26T00:47:21.927" v="16054" actId="20577"/>
          <ac:spMkLst>
            <pc:docMk/>
            <pc:sldMk cId="1257595910" sldId="332"/>
            <ac:spMk id="8" creationId="{C46DCF12-C321-8C45-B41B-126C55B9E3A1}"/>
          </ac:spMkLst>
        </pc:spChg>
        <pc:spChg chg="add mod">
          <ac:chgData name="Kang Wallter" userId="d5c269cbe9dbe8bc" providerId="LiveId" clId="{65EED60E-3BE6-0D42-80CE-E8CD2DD9D634}" dt="2022-08-26T00:50:05.506" v="16060" actId="13822"/>
          <ac:spMkLst>
            <pc:docMk/>
            <pc:sldMk cId="1257595910" sldId="332"/>
            <ac:spMk id="9" creationId="{0893C357-D1E6-5FC8-2615-03F157F48F6C}"/>
          </ac:spMkLst>
        </pc:spChg>
        <pc:spChg chg="add mod">
          <ac:chgData name="Kang Wallter" userId="d5c269cbe9dbe8bc" providerId="LiveId" clId="{65EED60E-3BE6-0D42-80CE-E8CD2DD9D634}" dt="2022-08-26T00:50:55.858" v="16069" actId="14100"/>
          <ac:spMkLst>
            <pc:docMk/>
            <pc:sldMk cId="1257595910" sldId="332"/>
            <ac:spMk id="11" creationId="{1A3CAA01-33DA-FDBA-974C-5A4ADBFAFE0C}"/>
          </ac:spMkLst>
        </pc:spChg>
      </pc:sldChg>
      <pc:sldChg chg="addSp delSp modSp new mod">
        <pc:chgData name="Kang Wallter" userId="d5c269cbe9dbe8bc" providerId="LiveId" clId="{65EED60E-3BE6-0D42-80CE-E8CD2DD9D634}" dt="2022-08-26T00:58:53.091" v="16138" actId="13822"/>
        <pc:sldMkLst>
          <pc:docMk/>
          <pc:sldMk cId="3261086431" sldId="333"/>
        </pc:sldMkLst>
        <pc:spChg chg="mod">
          <ac:chgData name="Kang Wallter" userId="d5c269cbe9dbe8bc" providerId="LiveId" clId="{65EED60E-3BE6-0D42-80CE-E8CD2DD9D634}" dt="2022-08-26T00:51:52.229" v="16116" actId="20577"/>
          <ac:spMkLst>
            <pc:docMk/>
            <pc:sldMk cId="3261086431" sldId="333"/>
            <ac:spMk id="2" creationId="{84B373CA-DA5C-35FE-9D9C-568AD68DB430}"/>
          </ac:spMkLst>
        </pc:spChg>
        <pc:spChg chg="del">
          <ac:chgData name="Kang Wallter" userId="d5c269cbe9dbe8bc" providerId="LiveId" clId="{65EED60E-3BE6-0D42-80CE-E8CD2DD9D634}" dt="2022-08-26T00:51:56.741" v="16117" actId="478"/>
          <ac:spMkLst>
            <pc:docMk/>
            <pc:sldMk cId="3261086431" sldId="333"/>
            <ac:spMk id="3" creationId="{74185D4E-7D04-559C-F630-87FF6D661EAB}"/>
          </ac:spMkLst>
        </pc:spChg>
        <pc:spChg chg="add mod">
          <ac:chgData name="Kang Wallter" userId="d5c269cbe9dbe8bc" providerId="LiveId" clId="{65EED60E-3BE6-0D42-80CE-E8CD2DD9D634}" dt="2022-08-26T00:54:33.287" v="16128" actId="13822"/>
          <ac:spMkLst>
            <pc:docMk/>
            <pc:sldMk cId="3261086431" sldId="333"/>
            <ac:spMk id="5" creationId="{DDDF89E2-C44C-A9A4-E753-984757B030AE}"/>
          </ac:spMkLst>
        </pc:spChg>
        <pc:spChg chg="add mod">
          <ac:chgData name="Kang Wallter" userId="d5c269cbe9dbe8bc" providerId="LiveId" clId="{65EED60E-3BE6-0D42-80CE-E8CD2DD9D634}" dt="2022-08-26T00:58:53.091" v="16138" actId="13822"/>
          <ac:spMkLst>
            <pc:docMk/>
            <pc:sldMk cId="3261086431" sldId="333"/>
            <ac:spMk id="8" creationId="{C039066B-AF31-DD7D-3EFB-43DA76CB4145}"/>
          </ac:spMkLst>
        </pc:spChg>
        <pc:picChg chg="add mod">
          <ac:chgData name="Kang Wallter" userId="d5c269cbe9dbe8bc" providerId="LiveId" clId="{65EED60E-3BE6-0D42-80CE-E8CD2DD9D634}" dt="2022-08-26T00:53:57.286" v="16120" actId="1076"/>
          <ac:picMkLst>
            <pc:docMk/>
            <pc:sldMk cId="3261086431" sldId="333"/>
            <ac:picMk id="4" creationId="{A42B548A-C001-DDEC-497B-34B9442372EA}"/>
          </ac:picMkLst>
        </pc:picChg>
        <pc:picChg chg="add mod">
          <ac:chgData name="Kang Wallter" userId="d5c269cbe9dbe8bc" providerId="LiveId" clId="{65EED60E-3BE6-0D42-80CE-E8CD2DD9D634}" dt="2022-08-26T00:58:14.267" v="16131" actId="1076"/>
          <ac:picMkLst>
            <pc:docMk/>
            <pc:sldMk cId="3261086431" sldId="333"/>
            <ac:picMk id="6" creationId="{35F8C9BB-3645-B07A-5F91-CABF4294123E}"/>
          </ac:picMkLst>
        </pc:picChg>
      </pc:sldChg>
      <pc:sldChg chg="addSp delSp modSp new mod">
        <pc:chgData name="Kang Wallter" userId="d5c269cbe9dbe8bc" providerId="LiveId" clId="{65EED60E-3BE6-0D42-80CE-E8CD2DD9D634}" dt="2022-08-26T01:02:40.640" v="16186"/>
        <pc:sldMkLst>
          <pc:docMk/>
          <pc:sldMk cId="1732989455" sldId="334"/>
        </pc:sldMkLst>
        <pc:spChg chg="del">
          <ac:chgData name="Kang Wallter" userId="d5c269cbe9dbe8bc" providerId="LiveId" clId="{65EED60E-3BE6-0D42-80CE-E8CD2DD9D634}" dt="2022-08-26T00:59:09.626" v="16140" actId="478"/>
          <ac:spMkLst>
            <pc:docMk/>
            <pc:sldMk cId="1732989455" sldId="334"/>
            <ac:spMk id="2" creationId="{8A167992-F049-C195-FEFC-97E1B453669F}"/>
          </ac:spMkLst>
        </pc:spChg>
        <pc:spChg chg="del">
          <ac:chgData name="Kang Wallter" userId="d5c269cbe9dbe8bc" providerId="LiveId" clId="{65EED60E-3BE6-0D42-80CE-E8CD2DD9D634}" dt="2022-08-26T00:59:09.626" v="16140" actId="478"/>
          <ac:spMkLst>
            <pc:docMk/>
            <pc:sldMk cId="1732989455" sldId="334"/>
            <ac:spMk id="3" creationId="{1DF6F808-5E8D-70BE-88EE-AB0DE8EEF546}"/>
          </ac:spMkLst>
        </pc:spChg>
        <pc:spChg chg="add mod">
          <ac:chgData name="Kang Wallter" userId="d5c269cbe9dbe8bc" providerId="LiveId" clId="{65EED60E-3BE6-0D42-80CE-E8CD2DD9D634}" dt="2022-08-26T00:59:26.436" v="16152" actId="20577"/>
          <ac:spMkLst>
            <pc:docMk/>
            <pc:sldMk cId="1732989455" sldId="334"/>
            <ac:spMk id="4" creationId="{9AE3CCEC-622E-7D13-5FEA-D69A271E87FC}"/>
          </ac:spMkLst>
        </pc:spChg>
        <pc:spChg chg="add mod">
          <ac:chgData name="Kang Wallter" userId="d5c269cbe9dbe8bc" providerId="LiveId" clId="{65EED60E-3BE6-0D42-80CE-E8CD2DD9D634}" dt="2022-08-26T00:59:59.603" v="16161" actId="13822"/>
          <ac:spMkLst>
            <pc:docMk/>
            <pc:sldMk cId="1732989455" sldId="334"/>
            <ac:spMk id="6" creationId="{B87EF62F-54D2-B105-4625-73C97A1771D2}"/>
          </ac:spMkLst>
        </pc:spChg>
        <pc:spChg chg="add mod">
          <ac:chgData name="Kang Wallter" userId="d5c269cbe9dbe8bc" providerId="LiveId" clId="{65EED60E-3BE6-0D42-80CE-E8CD2DD9D634}" dt="2022-08-26T01:01:57.573" v="16176" actId="13822"/>
          <ac:spMkLst>
            <pc:docMk/>
            <pc:sldMk cId="1732989455" sldId="334"/>
            <ac:spMk id="8" creationId="{D9F2005B-6374-F447-007B-5F70796CDDE9}"/>
          </ac:spMkLst>
        </pc:spChg>
        <pc:spChg chg="add mod">
          <ac:chgData name="Kang Wallter" userId="d5c269cbe9dbe8bc" providerId="LiveId" clId="{65EED60E-3BE6-0D42-80CE-E8CD2DD9D634}" dt="2022-08-26T01:02:38.615" v="16184" actId="1076"/>
          <ac:spMkLst>
            <pc:docMk/>
            <pc:sldMk cId="1732989455" sldId="334"/>
            <ac:spMk id="9" creationId="{BA7C2332-1917-DF80-1E07-7009A58D30E1}"/>
          </ac:spMkLst>
        </pc:spChg>
        <pc:spChg chg="add del mod">
          <ac:chgData name="Kang Wallter" userId="d5c269cbe9dbe8bc" providerId="LiveId" clId="{65EED60E-3BE6-0D42-80CE-E8CD2DD9D634}" dt="2022-08-26T01:02:40.640" v="16186"/>
          <ac:spMkLst>
            <pc:docMk/>
            <pc:sldMk cId="1732989455" sldId="334"/>
            <ac:spMk id="10" creationId="{1702A244-A12D-71D3-A3DC-BD51B6C7494E}"/>
          </ac:spMkLst>
        </pc:spChg>
        <pc:picChg chg="add mod">
          <ac:chgData name="Kang Wallter" userId="d5c269cbe9dbe8bc" providerId="LiveId" clId="{65EED60E-3BE6-0D42-80CE-E8CD2DD9D634}" dt="2022-08-26T01:01:20.484" v="16168" actId="1076"/>
          <ac:picMkLst>
            <pc:docMk/>
            <pc:sldMk cId="1732989455" sldId="334"/>
            <ac:picMk id="7" creationId="{26EC6F2D-2626-EF67-6C42-1466CF6D1324}"/>
          </ac:picMkLst>
        </pc:picChg>
      </pc:sldChg>
      <pc:sldChg chg="addSp delSp modSp new mod">
        <pc:chgData name="Kang Wallter" userId="d5c269cbe9dbe8bc" providerId="LiveId" clId="{65EED60E-3BE6-0D42-80CE-E8CD2DD9D634}" dt="2022-08-26T01:00:44.325" v="16164"/>
        <pc:sldMkLst>
          <pc:docMk/>
          <pc:sldMk cId="720276333" sldId="335"/>
        </pc:sldMkLst>
        <pc:spChg chg="del">
          <ac:chgData name="Kang Wallter" userId="d5c269cbe9dbe8bc" providerId="LiveId" clId="{65EED60E-3BE6-0D42-80CE-E8CD2DD9D634}" dt="2022-08-26T01:00:43.843" v="16163" actId="478"/>
          <ac:spMkLst>
            <pc:docMk/>
            <pc:sldMk cId="720276333" sldId="335"/>
            <ac:spMk id="2" creationId="{22A8DC38-516B-3E49-D462-DB0AC2A30F18}"/>
          </ac:spMkLst>
        </pc:spChg>
        <pc:spChg chg="del">
          <ac:chgData name="Kang Wallter" userId="d5c269cbe9dbe8bc" providerId="LiveId" clId="{65EED60E-3BE6-0D42-80CE-E8CD2DD9D634}" dt="2022-08-26T01:00:43.843" v="16163" actId="478"/>
          <ac:spMkLst>
            <pc:docMk/>
            <pc:sldMk cId="720276333" sldId="335"/>
            <ac:spMk id="3" creationId="{95A803C6-E00B-D11F-9240-1875CCC2A4D1}"/>
          </ac:spMkLst>
        </pc:spChg>
        <pc:spChg chg="add mod">
          <ac:chgData name="Kang Wallter" userId="d5c269cbe9dbe8bc" providerId="LiveId" clId="{65EED60E-3BE6-0D42-80CE-E8CD2DD9D634}" dt="2022-08-26T01:00:44.325" v="16164"/>
          <ac:spMkLst>
            <pc:docMk/>
            <pc:sldMk cId="720276333" sldId="335"/>
            <ac:spMk id="6" creationId="{C3253CE3-B636-01DF-8AAA-580A356A221F}"/>
          </ac:spMkLst>
        </pc:spChg>
        <pc:picChg chg="add mod">
          <ac:chgData name="Kang Wallter" userId="d5c269cbe9dbe8bc" providerId="LiveId" clId="{65EED60E-3BE6-0D42-80CE-E8CD2DD9D634}" dt="2022-08-26T01:00:44.325" v="16164"/>
          <ac:picMkLst>
            <pc:docMk/>
            <pc:sldMk cId="720276333" sldId="335"/>
            <ac:picMk id="4" creationId="{103B5D8E-F242-5BAD-6D59-1F66F65B1A7F}"/>
          </ac:picMkLst>
        </pc:picChg>
        <pc:picChg chg="add mod">
          <ac:chgData name="Kang Wallter" userId="d5c269cbe9dbe8bc" providerId="LiveId" clId="{65EED60E-3BE6-0D42-80CE-E8CD2DD9D634}" dt="2022-08-26T01:00:44.325" v="16164"/>
          <ac:picMkLst>
            <pc:docMk/>
            <pc:sldMk cId="720276333" sldId="335"/>
            <ac:picMk id="5" creationId="{A2752C35-3561-DE11-A6DE-FC326C37816A}"/>
          </ac:picMkLst>
        </pc:picChg>
        <pc:picChg chg="add mod">
          <ac:chgData name="Kang Wallter" userId="d5c269cbe9dbe8bc" providerId="LiveId" clId="{65EED60E-3BE6-0D42-80CE-E8CD2DD9D634}" dt="2022-08-26T01:00:44.325" v="16164"/>
          <ac:picMkLst>
            <pc:docMk/>
            <pc:sldMk cId="720276333" sldId="335"/>
            <ac:picMk id="7" creationId="{388E6820-15BC-7E50-6E53-CC69B8F139A7}"/>
          </ac:picMkLst>
        </pc:picChg>
      </pc:sldChg>
      <pc:sldChg chg="modSp new mod">
        <pc:chgData name="Kang Wallter" userId="d5c269cbe9dbe8bc" providerId="LiveId" clId="{65EED60E-3BE6-0D42-80CE-E8CD2DD9D634}" dt="2022-08-26T01:04:11.254" v="16375" actId="27636"/>
        <pc:sldMkLst>
          <pc:docMk/>
          <pc:sldMk cId="4282557112" sldId="336"/>
        </pc:sldMkLst>
        <pc:spChg chg="mod">
          <ac:chgData name="Kang Wallter" userId="d5c269cbe9dbe8bc" providerId="LiveId" clId="{65EED60E-3BE6-0D42-80CE-E8CD2DD9D634}" dt="2022-08-26T01:04:11.254" v="16375" actId="27636"/>
          <ac:spMkLst>
            <pc:docMk/>
            <pc:sldMk cId="4282557112" sldId="336"/>
            <ac:spMk id="2" creationId="{1BF19129-EAB2-8115-45D9-488A70664978}"/>
          </ac:spMkLst>
        </pc:spChg>
      </pc:sldChg>
      <pc:sldChg chg="addSp modSp new mod">
        <pc:chgData name="Kang Wallter" userId="d5c269cbe9dbe8bc" providerId="LiveId" clId="{65EED60E-3BE6-0D42-80CE-E8CD2DD9D634}" dt="2022-08-26T01:05:17.196" v="16557" actId="20577"/>
        <pc:sldMkLst>
          <pc:docMk/>
          <pc:sldMk cId="3265823458" sldId="337"/>
        </pc:sldMkLst>
        <pc:spChg chg="mod">
          <ac:chgData name="Kang Wallter" userId="d5c269cbe9dbe8bc" providerId="LiveId" clId="{65EED60E-3BE6-0D42-80CE-E8CD2DD9D634}" dt="2022-08-26T01:03:18.481" v="16252" actId="20577"/>
          <ac:spMkLst>
            <pc:docMk/>
            <pc:sldMk cId="3265823458" sldId="337"/>
            <ac:spMk id="2" creationId="{36928EFD-07DA-69F5-D3EC-28CB2155BE85}"/>
          </ac:spMkLst>
        </pc:spChg>
        <pc:spChg chg="mod">
          <ac:chgData name="Kang Wallter" userId="d5c269cbe9dbe8bc" providerId="LiveId" clId="{65EED60E-3BE6-0D42-80CE-E8CD2DD9D634}" dt="2022-08-26T01:04:07.184" v="16373" actId="20577"/>
          <ac:spMkLst>
            <pc:docMk/>
            <pc:sldMk cId="3265823458" sldId="337"/>
            <ac:spMk id="3" creationId="{40A38A9B-F3BB-900A-039A-1FFB9084AFBC}"/>
          </ac:spMkLst>
        </pc:spChg>
        <pc:spChg chg="add mod">
          <ac:chgData name="Kang Wallter" userId="d5c269cbe9dbe8bc" providerId="LiveId" clId="{65EED60E-3BE6-0D42-80CE-E8CD2DD9D634}" dt="2022-08-26T01:04:14.875" v="16376" actId="1076"/>
          <ac:spMkLst>
            <pc:docMk/>
            <pc:sldMk cId="3265823458" sldId="337"/>
            <ac:spMk id="6" creationId="{F3A7844E-9BF3-F977-BB01-41478AFAC288}"/>
          </ac:spMkLst>
        </pc:spChg>
        <pc:spChg chg="add mod">
          <ac:chgData name="Kang Wallter" userId="d5c269cbe9dbe8bc" providerId="LiveId" clId="{65EED60E-3BE6-0D42-80CE-E8CD2DD9D634}" dt="2022-08-26T01:04:14.875" v="16376" actId="1076"/>
          <ac:spMkLst>
            <pc:docMk/>
            <pc:sldMk cId="3265823458" sldId="337"/>
            <ac:spMk id="7" creationId="{97B272C2-578E-3467-5758-C19592CB50ED}"/>
          </ac:spMkLst>
        </pc:spChg>
        <pc:spChg chg="add mod">
          <ac:chgData name="Kang Wallter" userId="d5c269cbe9dbe8bc" providerId="LiveId" clId="{65EED60E-3BE6-0D42-80CE-E8CD2DD9D634}" dt="2022-08-26T01:04:14.875" v="16376" actId="1076"/>
          <ac:spMkLst>
            <pc:docMk/>
            <pc:sldMk cId="3265823458" sldId="337"/>
            <ac:spMk id="8" creationId="{8E831B99-D248-7567-5604-D214ECDD68ED}"/>
          </ac:spMkLst>
        </pc:spChg>
        <pc:spChg chg="add mod">
          <ac:chgData name="Kang Wallter" userId="d5c269cbe9dbe8bc" providerId="LiveId" clId="{65EED60E-3BE6-0D42-80CE-E8CD2DD9D634}" dt="2022-08-26T01:05:17.196" v="16557" actId="20577"/>
          <ac:spMkLst>
            <pc:docMk/>
            <pc:sldMk cId="3265823458" sldId="337"/>
            <ac:spMk id="9" creationId="{D476FF83-6267-9FC7-7842-8676D9A9D823}"/>
          </ac:spMkLst>
        </pc:spChg>
        <pc:picChg chg="add mod">
          <ac:chgData name="Kang Wallter" userId="d5c269cbe9dbe8bc" providerId="LiveId" clId="{65EED60E-3BE6-0D42-80CE-E8CD2DD9D634}" dt="2022-08-26T01:04:14.875" v="16376" actId="1076"/>
          <ac:picMkLst>
            <pc:docMk/>
            <pc:sldMk cId="3265823458" sldId="337"/>
            <ac:picMk id="4" creationId="{6642EC57-CC78-DB3C-08F0-28164CE6706E}"/>
          </ac:picMkLst>
        </pc:picChg>
        <pc:picChg chg="add mod">
          <ac:chgData name="Kang Wallter" userId="d5c269cbe9dbe8bc" providerId="LiveId" clId="{65EED60E-3BE6-0D42-80CE-E8CD2DD9D634}" dt="2022-08-26T01:04:14.875" v="16376" actId="1076"/>
          <ac:picMkLst>
            <pc:docMk/>
            <pc:sldMk cId="3265823458" sldId="337"/>
            <ac:picMk id="5" creationId="{22D3C241-E639-5D81-A760-7429942C3979}"/>
          </ac:picMkLst>
        </pc:picChg>
      </pc:sldChg>
      <pc:sldChg chg="addSp delSp modSp new mod">
        <pc:chgData name="Kang Wallter" userId="d5c269cbe9dbe8bc" providerId="LiveId" clId="{65EED60E-3BE6-0D42-80CE-E8CD2DD9D634}" dt="2022-08-26T01:13:12.278" v="16718"/>
        <pc:sldMkLst>
          <pc:docMk/>
          <pc:sldMk cId="867508717" sldId="338"/>
        </pc:sldMkLst>
        <pc:spChg chg="mod">
          <ac:chgData name="Kang Wallter" userId="d5c269cbe9dbe8bc" providerId="LiveId" clId="{65EED60E-3BE6-0D42-80CE-E8CD2DD9D634}" dt="2022-08-26T01:05:40.597" v="16611" actId="20577"/>
          <ac:spMkLst>
            <pc:docMk/>
            <pc:sldMk cId="867508717" sldId="338"/>
            <ac:spMk id="2" creationId="{B70DF591-3BA3-B3FB-5D5B-D14D896E10B0}"/>
          </ac:spMkLst>
        </pc:spChg>
        <pc:spChg chg="mod">
          <ac:chgData name="Kang Wallter" userId="d5c269cbe9dbe8bc" providerId="LiveId" clId="{65EED60E-3BE6-0D42-80CE-E8CD2DD9D634}" dt="2022-08-26T01:06:03.700" v="16698" actId="20577"/>
          <ac:spMkLst>
            <pc:docMk/>
            <pc:sldMk cId="867508717" sldId="338"/>
            <ac:spMk id="3" creationId="{7FF7E867-6A9B-1808-A4A4-E1533E45E916}"/>
          </ac:spMkLst>
        </pc:spChg>
        <pc:spChg chg="add mod">
          <ac:chgData name="Kang Wallter" userId="d5c269cbe9dbe8bc" providerId="LiveId" clId="{65EED60E-3BE6-0D42-80CE-E8CD2DD9D634}" dt="2022-08-26T01:13:06.203" v="16714" actId="403"/>
          <ac:spMkLst>
            <pc:docMk/>
            <pc:sldMk cId="867508717" sldId="338"/>
            <ac:spMk id="6" creationId="{E67B8E4C-41C1-E608-FC7F-DA2935003B09}"/>
          </ac:spMkLst>
        </pc:spChg>
        <pc:spChg chg="add del mod">
          <ac:chgData name="Kang Wallter" userId="d5c269cbe9dbe8bc" providerId="LiveId" clId="{65EED60E-3BE6-0D42-80CE-E8CD2DD9D634}" dt="2022-08-26T01:13:12.278" v="16718"/>
          <ac:spMkLst>
            <pc:docMk/>
            <pc:sldMk cId="867508717" sldId="338"/>
            <ac:spMk id="7" creationId="{54D04A1F-392E-C55B-BCCF-1D47F50E37CF}"/>
          </ac:spMkLst>
        </pc:spChg>
        <pc:picChg chg="add mod">
          <ac:chgData name="Kang Wallter" userId="d5c269cbe9dbe8bc" providerId="LiveId" clId="{65EED60E-3BE6-0D42-80CE-E8CD2DD9D634}" dt="2022-08-26T01:13:09.319" v="16715" actId="1076"/>
          <ac:picMkLst>
            <pc:docMk/>
            <pc:sldMk cId="867508717" sldId="338"/>
            <ac:picMk id="4" creationId="{6CB07EB4-8100-9066-05EE-AF893969CBED}"/>
          </ac:picMkLst>
        </pc:picChg>
      </pc:sldChg>
      <pc:sldChg chg="addSp delSp modSp new mod">
        <pc:chgData name="Kang Wallter" userId="d5c269cbe9dbe8bc" providerId="LiveId" clId="{65EED60E-3BE6-0D42-80CE-E8CD2DD9D634}" dt="2022-08-26T01:23:55.716" v="16824" actId="404"/>
        <pc:sldMkLst>
          <pc:docMk/>
          <pc:sldMk cId="3153210832" sldId="339"/>
        </pc:sldMkLst>
        <pc:spChg chg="mod">
          <ac:chgData name="Kang Wallter" userId="d5c269cbe9dbe8bc" providerId="LiveId" clId="{65EED60E-3BE6-0D42-80CE-E8CD2DD9D634}" dt="2022-08-26T01:22:45.123" v="16805" actId="20577"/>
          <ac:spMkLst>
            <pc:docMk/>
            <pc:sldMk cId="3153210832" sldId="339"/>
            <ac:spMk id="2" creationId="{FBCBBF15-2D8D-EA26-B202-42D9E70930E0}"/>
          </ac:spMkLst>
        </pc:spChg>
        <pc:spChg chg="del">
          <ac:chgData name="Kang Wallter" userId="d5c269cbe9dbe8bc" providerId="LiveId" clId="{65EED60E-3BE6-0D42-80CE-E8CD2DD9D634}" dt="2022-08-26T01:13:31.236" v="16765" actId="478"/>
          <ac:spMkLst>
            <pc:docMk/>
            <pc:sldMk cId="3153210832" sldId="339"/>
            <ac:spMk id="3" creationId="{B6D051AD-E81F-1FA7-5D31-C5F524F770F9}"/>
          </ac:spMkLst>
        </pc:spChg>
        <pc:spChg chg="add mod">
          <ac:chgData name="Kang Wallter" userId="d5c269cbe9dbe8bc" providerId="LiveId" clId="{65EED60E-3BE6-0D42-80CE-E8CD2DD9D634}" dt="2022-08-26T01:21:09.566" v="16778" actId="14100"/>
          <ac:spMkLst>
            <pc:docMk/>
            <pc:sldMk cId="3153210832" sldId="339"/>
            <ac:spMk id="4" creationId="{B07313BD-F8F2-2470-66BA-05C502D9CC2D}"/>
          </ac:spMkLst>
        </pc:spChg>
        <pc:spChg chg="add mod">
          <ac:chgData name="Kang Wallter" userId="d5c269cbe9dbe8bc" providerId="LiveId" clId="{65EED60E-3BE6-0D42-80CE-E8CD2DD9D634}" dt="2022-08-26T01:22:07.215" v="16785" actId="13822"/>
          <ac:spMkLst>
            <pc:docMk/>
            <pc:sldMk cId="3153210832" sldId="339"/>
            <ac:spMk id="5" creationId="{F414576F-5AEE-FA7A-DC14-584F8AB1FC92}"/>
          </ac:spMkLst>
        </pc:spChg>
        <pc:spChg chg="add mod">
          <ac:chgData name="Kang Wallter" userId="d5c269cbe9dbe8bc" providerId="LiveId" clId="{65EED60E-3BE6-0D42-80CE-E8CD2DD9D634}" dt="2022-08-26T01:23:38.311" v="16817" actId="13822"/>
          <ac:spMkLst>
            <pc:docMk/>
            <pc:sldMk cId="3153210832" sldId="339"/>
            <ac:spMk id="7" creationId="{DDE8E5EC-BC27-E2AD-4864-BF65FFD94747}"/>
          </ac:spMkLst>
        </pc:spChg>
        <pc:spChg chg="add mod">
          <ac:chgData name="Kang Wallter" userId="d5c269cbe9dbe8bc" providerId="LiveId" clId="{65EED60E-3BE6-0D42-80CE-E8CD2DD9D634}" dt="2022-08-26T01:23:55.716" v="16824" actId="404"/>
          <ac:spMkLst>
            <pc:docMk/>
            <pc:sldMk cId="3153210832" sldId="339"/>
            <ac:spMk id="9" creationId="{98D4B58B-470B-209C-01CA-F8800A56800D}"/>
          </ac:spMkLst>
        </pc:spChg>
      </pc:sldChg>
      <pc:sldChg chg="addSp modSp new mod">
        <pc:chgData name="Kang Wallter" userId="d5c269cbe9dbe8bc" providerId="LiveId" clId="{65EED60E-3BE6-0D42-80CE-E8CD2DD9D634}" dt="2022-08-26T01:31:48.767" v="17069" actId="13822"/>
        <pc:sldMkLst>
          <pc:docMk/>
          <pc:sldMk cId="7578083" sldId="340"/>
        </pc:sldMkLst>
        <pc:spChg chg="mod">
          <ac:chgData name="Kang Wallter" userId="d5c269cbe9dbe8bc" providerId="LiveId" clId="{65EED60E-3BE6-0D42-80CE-E8CD2DD9D634}" dt="2022-08-26T01:29:48.339" v="16903" actId="20577"/>
          <ac:spMkLst>
            <pc:docMk/>
            <pc:sldMk cId="7578083" sldId="340"/>
            <ac:spMk id="2" creationId="{41FF15CE-0AA3-59D9-3B95-D8C7122B283A}"/>
          </ac:spMkLst>
        </pc:spChg>
        <pc:spChg chg="mod">
          <ac:chgData name="Kang Wallter" userId="d5c269cbe9dbe8bc" providerId="LiveId" clId="{65EED60E-3BE6-0D42-80CE-E8CD2DD9D634}" dt="2022-08-26T01:31:40.842" v="17066" actId="404"/>
          <ac:spMkLst>
            <pc:docMk/>
            <pc:sldMk cId="7578083" sldId="340"/>
            <ac:spMk id="3" creationId="{9BB59CA3-5B96-4B85-E80E-E3477AEB574B}"/>
          </ac:spMkLst>
        </pc:spChg>
        <pc:spChg chg="add mod">
          <ac:chgData name="Kang Wallter" userId="d5c269cbe9dbe8bc" providerId="LiveId" clId="{65EED60E-3BE6-0D42-80CE-E8CD2DD9D634}" dt="2022-08-26T01:31:48.767" v="17069" actId="13822"/>
          <ac:spMkLst>
            <pc:docMk/>
            <pc:sldMk cId="7578083" sldId="340"/>
            <ac:spMk id="5" creationId="{178BA01D-C7F0-593C-8A17-5368768E7198}"/>
          </ac:spMkLst>
        </pc:spChg>
        <pc:picChg chg="add mod">
          <ac:chgData name="Kang Wallter" userId="d5c269cbe9dbe8bc" providerId="LiveId" clId="{65EED60E-3BE6-0D42-80CE-E8CD2DD9D634}" dt="2022-08-26T01:31:44.075" v="17067" actId="1076"/>
          <ac:picMkLst>
            <pc:docMk/>
            <pc:sldMk cId="7578083" sldId="340"/>
            <ac:picMk id="4" creationId="{2EAAE10C-E383-CEC4-1508-825A430AEF0A}"/>
          </ac:picMkLst>
        </pc:picChg>
      </pc:sldChg>
      <pc:sldChg chg="addSp delSp modSp new mod">
        <pc:chgData name="Kang Wallter" userId="d5c269cbe9dbe8bc" providerId="LiveId" clId="{65EED60E-3BE6-0D42-80CE-E8CD2DD9D634}" dt="2022-08-26T01:38:12.118" v="17294" actId="1076"/>
        <pc:sldMkLst>
          <pc:docMk/>
          <pc:sldMk cId="4004359943" sldId="341"/>
        </pc:sldMkLst>
        <pc:spChg chg="del">
          <ac:chgData name="Kang Wallter" userId="d5c269cbe9dbe8bc" providerId="LiveId" clId="{65EED60E-3BE6-0D42-80CE-E8CD2DD9D634}" dt="2022-08-26T01:33:43.451" v="17082" actId="478"/>
          <ac:spMkLst>
            <pc:docMk/>
            <pc:sldMk cId="4004359943" sldId="341"/>
            <ac:spMk id="2" creationId="{3256CEE2-52F5-F41C-6A33-5ED7403156E6}"/>
          </ac:spMkLst>
        </pc:spChg>
        <pc:spChg chg="del">
          <ac:chgData name="Kang Wallter" userId="d5c269cbe9dbe8bc" providerId="LiveId" clId="{65EED60E-3BE6-0D42-80CE-E8CD2DD9D634}" dt="2022-08-26T01:33:43.451" v="17082" actId="478"/>
          <ac:spMkLst>
            <pc:docMk/>
            <pc:sldMk cId="4004359943" sldId="341"/>
            <ac:spMk id="3" creationId="{C90E8BEA-F3B0-7BF5-9023-DFCC78A0DB7B}"/>
          </ac:spMkLst>
        </pc:spChg>
        <pc:spChg chg="add mod">
          <ac:chgData name="Kang Wallter" userId="d5c269cbe9dbe8bc" providerId="LiveId" clId="{65EED60E-3BE6-0D42-80CE-E8CD2DD9D634}" dt="2022-08-26T01:34:07.103" v="17152" actId="1076"/>
          <ac:spMkLst>
            <pc:docMk/>
            <pc:sldMk cId="4004359943" sldId="341"/>
            <ac:spMk id="4" creationId="{99D6767B-B7F8-765A-3D56-EC930DC79B1C}"/>
          </ac:spMkLst>
        </pc:spChg>
        <pc:spChg chg="add mod">
          <ac:chgData name="Kang Wallter" userId="d5c269cbe9dbe8bc" providerId="LiveId" clId="{65EED60E-3BE6-0D42-80CE-E8CD2DD9D634}" dt="2022-08-26T01:34:35.293" v="17162" actId="14100"/>
          <ac:spMkLst>
            <pc:docMk/>
            <pc:sldMk cId="4004359943" sldId="341"/>
            <ac:spMk id="5" creationId="{C91B14BE-5AAB-6909-226E-B00F8DA0E2DA}"/>
          </ac:spMkLst>
        </pc:spChg>
        <pc:spChg chg="add mod">
          <ac:chgData name="Kang Wallter" userId="d5c269cbe9dbe8bc" providerId="LiveId" clId="{65EED60E-3BE6-0D42-80CE-E8CD2DD9D634}" dt="2022-08-26T01:34:54.183" v="17194" actId="20577"/>
          <ac:spMkLst>
            <pc:docMk/>
            <pc:sldMk cId="4004359943" sldId="341"/>
            <ac:spMk id="6" creationId="{3E5A894B-73BF-1D65-B208-9D2ED88DA39A}"/>
          </ac:spMkLst>
        </pc:spChg>
        <pc:spChg chg="add mod">
          <ac:chgData name="Kang Wallter" userId="d5c269cbe9dbe8bc" providerId="LiveId" clId="{65EED60E-3BE6-0D42-80CE-E8CD2DD9D634}" dt="2022-08-26T01:35:31.685" v="17201" actId="13822"/>
          <ac:spMkLst>
            <pc:docMk/>
            <pc:sldMk cId="4004359943" sldId="341"/>
            <ac:spMk id="7" creationId="{D0F75582-73B8-FE74-A649-8821D3CC34B9}"/>
          </ac:spMkLst>
        </pc:spChg>
        <pc:spChg chg="add mod">
          <ac:chgData name="Kang Wallter" userId="d5c269cbe9dbe8bc" providerId="LiveId" clId="{65EED60E-3BE6-0D42-80CE-E8CD2DD9D634}" dt="2022-08-26T01:38:12.118" v="17294" actId="1076"/>
          <ac:spMkLst>
            <pc:docMk/>
            <pc:sldMk cId="4004359943" sldId="341"/>
            <ac:spMk id="8" creationId="{B353D691-7359-0EA7-2CD8-1A3E34F0ADFE}"/>
          </ac:spMkLst>
        </pc:spChg>
        <pc:spChg chg="add mod">
          <ac:chgData name="Kang Wallter" userId="d5c269cbe9dbe8bc" providerId="LiveId" clId="{65EED60E-3BE6-0D42-80CE-E8CD2DD9D634}" dt="2022-08-26T01:36:43.372" v="17286" actId="1076"/>
          <ac:spMkLst>
            <pc:docMk/>
            <pc:sldMk cId="4004359943" sldId="341"/>
            <ac:spMk id="10" creationId="{A8C74C77-E68A-7EFF-F9B2-EDB0B0A5BA1F}"/>
          </ac:spMkLst>
        </pc:spChg>
        <pc:picChg chg="add mod">
          <ac:chgData name="Kang Wallter" userId="d5c269cbe9dbe8bc" providerId="LiveId" clId="{65EED60E-3BE6-0D42-80CE-E8CD2DD9D634}" dt="2022-08-26T01:36:45.433" v="17287" actId="1076"/>
          <ac:picMkLst>
            <pc:docMk/>
            <pc:sldMk cId="4004359943" sldId="341"/>
            <ac:picMk id="9" creationId="{446E363E-9543-4861-98CF-8124F62CE253}"/>
          </ac:picMkLst>
        </pc:picChg>
        <pc:picChg chg="add mod">
          <ac:chgData name="Kang Wallter" userId="d5c269cbe9dbe8bc" providerId="LiveId" clId="{65EED60E-3BE6-0D42-80CE-E8CD2DD9D634}" dt="2022-08-26T01:37:26.429" v="17291" actId="1076"/>
          <ac:picMkLst>
            <pc:docMk/>
            <pc:sldMk cId="4004359943" sldId="341"/>
            <ac:picMk id="11" creationId="{C7302A7F-B5F7-E407-9C7F-F4B8DA7E6C95}"/>
          </ac:picMkLst>
        </pc:picChg>
        <pc:picChg chg="add mod">
          <ac:chgData name="Kang Wallter" userId="d5c269cbe9dbe8bc" providerId="LiveId" clId="{65EED60E-3BE6-0D42-80CE-E8CD2DD9D634}" dt="2022-08-26T01:37:18.262" v="17290" actId="1076"/>
          <ac:picMkLst>
            <pc:docMk/>
            <pc:sldMk cId="4004359943" sldId="341"/>
            <ac:picMk id="12" creationId="{0D25F3AA-D34D-6DDC-A442-683021C357C6}"/>
          </ac:picMkLst>
        </pc:picChg>
        <pc:picChg chg="add mod">
          <ac:chgData name="Kang Wallter" userId="d5c269cbe9dbe8bc" providerId="LiveId" clId="{65EED60E-3BE6-0D42-80CE-E8CD2DD9D634}" dt="2022-08-26T01:37:12.906" v="17289" actId="1076"/>
          <ac:picMkLst>
            <pc:docMk/>
            <pc:sldMk cId="4004359943" sldId="341"/>
            <ac:picMk id="13" creationId="{11EF89DB-B047-0C89-F7AB-6B400DCBA97E}"/>
          </ac:picMkLst>
        </pc:picChg>
      </pc:sldChg>
      <pc:sldChg chg="addSp delSp modSp new mod">
        <pc:chgData name="Kang Wallter" userId="d5c269cbe9dbe8bc" providerId="LiveId" clId="{65EED60E-3BE6-0D42-80CE-E8CD2DD9D634}" dt="2022-08-26T01:40:34.436" v="17353" actId="1076"/>
        <pc:sldMkLst>
          <pc:docMk/>
          <pc:sldMk cId="1654090271" sldId="342"/>
        </pc:sldMkLst>
        <pc:spChg chg="del">
          <ac:chgData name="Kang Wallter" userId="d5c269cbe9dbe8bc" providerId="LiveId" clId="{65EED60E-3BE6-0D42-80CE-E8CD2DD9D634}" dt="2022-08-26T01:37:48.772" v="17293" actId="478"/>
          <ac:spMkLst>
            <pc:docMk/>
            <pc:sldMk cId="1654090271" sldId="342"/>
            <ac:spMk id="2" creationId="{D93C3398-C465-ADF3-A61A-83AC3A5EF13D}"/>
          </ac:spMkLst>
        </pc:spChg>
        <pc:spChg chg="del">
          <ac:chgData name="Kang Wallter" userId="d5c269cbe9dbe8bc" providerId="LiveId" clId="{65EED60E-3BE6-0D42-80CE-E8CD2DD9D634}" dt="2022-08-26T01:37:48.772" v="17293" actId="478"/>
          <ac:spMkLst>
            <pc:docMk/>
            <pc:sldMk cId="1654090271" sldId="342"/>
            <ac:spMk id="3" creationId="{660E7369-C892-A804-D449-4917F4AC62D6}"/>
          </ac:spMkLst>
        </pc:spChg>
        <pc:spChg chg="add mod">
          <ac:chgData name="Kang Wallter" userId="d5c269cbe9dbe8bc" providerId="LiveId" clId="{65EED60E-3BE6-0D42-80CE-E8CD2DD9D634}" dt="2022-08-26T01:38:33.144" v="17334" actId="1076"/>
          <ac:spMkLst>
            <pc:docMk/>
            <pc:sldMk cId="1654090271" sldId="342"/>
            <ac:spMk id="4" creationId="{5E3FB67D-CA88-B402-4934-E9670B1F655E}"/>
          </ac:spMkLst>
        </pc:spChg>
        <pc:spChg chg="add mod">
          <ac:chgData name="Kang Wallter" userId="d5c269cbe9dbe8bc" providerId="LiveId" clId="{65EED60E-3BE6-0D42-80CE-E8CD2DD9D634}" dt="2022-08-26T01:40:34.436" v="17353" actId="1076"/>
          <ac:spMkLst>
            <pc:docMk/>
            <pc:sldMk cId="1654090271" sldId="342"/>
            <ac:spMk id="7" creationId="{57D6E2F2-DBC2-8DC9-F8FF-876C012D1080}"/>
          </ac:spMkLst>
        </pc:spChg>
        <pc:picChg chg="add mod">
          <ac:chgData name="Kang Wallter" userId="d5c269cbe9dbe8bc" providerId="LiveId" clId="{65EED60E-3BE6-0D42-80CE-E8CD2DD9D634}" dt="2022-08-26T01:38:53.002" v="17336" actId="1076"/>
          <ac:picMkLst>
            <pc:docMk/>
            <pc:sldMk cId="1654090271" sldId="342"/>
            <ac:picMk id="5" creationId="{73C1F354-A5FE-75E3-E8D9-A490BD338C5E}"/>
          </ac:picMkLst>
        </pc:picChg>
      </pc:sldChg>
      <pc:sldChg chg="addSp delSp modSp new mod">
        <pc:chgData name="Kang Wallter" userId="d5c269cbe9dbe8bc" providerId="LiveId" clId="{65EED60E-3BE6-0D42-80CE-E8CD2DD9D634}" dt="2022-08-26T01:43:13.304" v="17431" actId="13822"/>
        <pc:sldMkLst>
          <pc:docMk/>
          <pc:sldMk cId="4246906437" sldId="343"/>
        </pc:sldMkLst>
        <pc:spChg chg="del">
          <ac:chgData name="Kang Wallter" userId="d5c269cbe9dbe8bc" providerId="LiveId" clId="{65EED60E-3BE6-0D42-80CE-E8CD2DD9D634}" dt="2022-08-26T01:40:55.157" v="17355" actId="478"/>
          <ac:spMkLst>
            <pc:docMk/>
            <pc:sldMk cId="4246906437" sldId="343"/>
            <ac:spMk id="2" creationId="{0C56C58A-A13D-46E4-B65B-B481EC6F14E6}"/>
          </ac:spMkLst>
        </pc:spChg>
        <pc:spChg chg="del">
          <ac:chgData name="Kang Wallter" userId="d5c269cbe9dbe8bc" providerId="LiveId" clId="{65EED60E-3BE6-0D42-80CE-E8CD2DD9D634}" dt="2022-08-26T01:40:55.157" v="17355" actId="478"/>
          <ac:spMkLst>
            <pc:docMk/>
            <pc:sldMk cId="4246906437" sldId="343"/>
            <ac:spMk id="3" creationId="{0D042853-58B2-44EB-D1CB-DF6F836B058B}"/>
          </ac:spMkLst>
        </pc:spChg>
        <pc:spChg chg="add mod">
          <ac:chgData name="Kang Wallter" userId="d5c269cbe9dbe8bc" providerId="LiveId" clId="{65EED60E-3BE6-0D42-80CE-E8CD2DD9D634}" dt="2022-08-26T01:41:08.375" v="17412" actId="20577"/>
          <ac:spMkLst>
            <pc:docMk/>
            <pc:sldMk cId="4246906437" sldId="343"/>
            <ac:spMk id="4" creationId="{598D24E6-5C34-6D5D-216F-E00A6C57C95B}"/>
          </ac:spMkLst>
        </pc:spChg>
        <pc:spChg chg="add mod">
          <ac:chgData name="Kang Wallter" userId="d5c269cbe9dbe8bc" providerId="LiveId" clId="{65EED60E-3BE6-0D42-80CE-E8CD2DD9D634}" dt="2022-08-26T01:41:46.075" v="17424" actId="1076"/>
          <ac:spMkLst>
            <pc:docMk/>
            <pc:sldMk cId="4246906437" sldId="343"/>
            <ac:spMk id="5" creationId="{72463DE5-E722-B2C6-DCD5-35DCB1A0AD01}"/>
          </ac:spMkLst>
        </pc:spChg>
        <pc:spChg chg="add mod">
          <ac:chgData name="Kang Wallter" userId="d5c269cbe9dbe8bc" providerId="LiveId" clId="{65EED60E-3BE6-0D42-80CE-E8CD2DD9D634}" dt="2022-08-26T01:43:13.304" v="17431" actId="13822"/>
          <ac:spMkLst>
            <pc:docMk/>
            <pc:sldMk cId="4246906437" sldId="343"/>
            <ac:spMk id="7" creationId="{7EC6CEA8-E336-517D-A4BE-FA9208C6380B}"/>
          </ac:spMkLst>
        </pc:spChg>
      </pc:sldChg>
      <pc:sldChg chg="addSp delSp modSp new mod">
        <pc:chgData name="Kang Wallter" userId="d5c269cbe9dbe8bc" providerId="LiveId" clId="{65EED60E-3BE6-0D42-80CE-E8CD2DD9D634}" dt="2022-08-26T01:51:33.749" v="17497" actId="13822"/>
        <pc:sldMkLst>
          <pc:docMk/>
          <pc:sldMk cId="4260263490" sldId="344"/>
        </pc:sldMkLst>
        <pc:spChg chg="mod">
          <ac:chgData name="Kang Wallter" userId="d5c269cbe9dbe8bc" providerId="LiveId" clId="{65EED60E-3BE6-0D42-80CE-E8CD2DD9D634}" dt="2022-08-26T01:46:52.671" v="17473" actId="20577"/>
          <ac:spMkLst>
            <pc:docMk/>
            <pc:sldMk cId="4260263490" sldId="344"/>
            <ac:spMk id="2" creationId="{A523AE3A-D2F2-3B87-E438-BE3A31AC4195}"/>
          </ac:spMkLst>
        </pc:spChg>
        <pc:spChg chg="del">
          <ac:chgData name="Kang Wallter" userId="d5c269cbe9dbe8bc" providerId="LiveId" clId="{65EED60E-3BE6-0D42-80CE-E8CD2DD9D634}" dt="2022-08-26T01:47:03.216" v="17474" actId="478"/>
          <ac:spMkLst>
            <pc:docMk/>
            <pc:sldMk cId="4260263490" sldId="344"/>
            <ac:spMk id="3" creationId="{673F11E9-49DA-9105-59BD-28B9ADAC1F8E}"/>
          </ac:spMkLst>
        </pc:spChg>
        <pc:spChg chg="add mod">
          <ac:chgData name="Kang Wallter" userId="d5c269cbe9dbe8bc" providerId="LiveId" clId="{65EED60E-3BE6-0D42-80CE-E8CD2DD9D634}" dt="2022-08-26T01:50:53.842" v="17486" actId="13822"/>
          <ac:spMkLst>
            <pc:docMk/>
            <pc:sldMk cId="4260263490" sldId="344"/>
            <ac:spMk id="6" creationId="{70BA4D22-D412-6A3C-B92A-560DF11E174E}"/>
          </ac:spMkLst>
        </pc:spChg>
        <pc:spChg chg="add mod">
          <ac:chgData name="Kang Wallter" userId="d5c269cbe9dbe8bc" providerId="LiveId" clId="{65EED60E-3BE6-0D42-80CE-E8CD2DD9D634}" dt="2022-08-26T01:51:33.749" v="17497" actId="13822"/>
          <ac:spMkLst>
            <pc:docMk/>
            <pc:sldMk cId="4260263490" sldId="344"/>
            <ac:spMk id="8" creationId="{97928973-19C6-9C8C-9920-F9E305F08459}"/>
          </ac:spMkLst>
        </pc:spChg>
        <pc:picChg chg="add mod">
          <ac:chgData name="Kang Wallter" userId="d5c269cbe9dbe8bc" providerId="LiveId" clId="{65EED60E-3BE6-0D42-80CE-E8CD2DD9D634}" dt="2022-08-26T01:47:08.090" v="17477" actId="1076"/>
          <ac:picMkLst>
            <pc:docMk/>
            <pc:sldMk cId="4260263490" sldId="344"/>
            <ac:picMk id="4" creationId="{D9638677-DE33-C7FB-CB25-3D92FC794A6B}"/>
          </ac:picMkLst>
        </pc:picChg>
        <pc:picChg chg="add mod">
          <ac:chgData name="Kang Wallter" userId="d5c269cbe9dbe8bc" providerId="LiveId" clId="{65EED60E-3BE6-0D42-80CE-E8CD2DD9D634}" dt="2022-08-26T01:51:10.244" v="17489" actId="1076"/>
          <ac:picMkLst>
            <pc:docMk/>
            <pc:sldMk cId="4260263490" sldId="344"/>
            <ac:picMk id="7" creationId="{432F005E-D813-2F1A-F1DC-E0E98EABFD62}"/>
          </ac:picMkLst>
        </pc:picChg>
      </pc:sldChg>
      <pc:sldChg chg="addSp delSp modSp new mod">
        <pc:chgData name="Kang Wallter" userId="d5c269cbe9dbe8bc" providerId="LiveId" clId="{65EED60E-3BE6-0D42-80CE-E8CD2DD9D634}" dt="2022-08-26T01:54:05.043" v="17639" actId="1076"/>
        <pc:sldMkLst>
          <pc:docMk/>
          <pc:sldMk cId="4224134703" sldId="345"/>
        </pc:sldMkLst>
        <pc:spChg chg="mod">
          <ac:chgData name="Kang Wallter" userId="d5c269cbe9dbe8bc" providerId="LiveId" clId="{65EED60E-3BE6-0D42-80CE-E8CD2DD9D634}" dt="2022-08-26T01:52:31.220" v="17538" actId="20577"/>
          <ac:spMkLst>
            <pc:docMk/>
            <pc:sldMk cId="4224134703" sldId="345"/>
            <ac:spMk id="2" creationId="{CD1FD3C0-0F68-F791-BFA4-EB54C4386072}"/>
          </ac:spMkLst>
        </pc:spChg>
        <pc:spChg chg="del">
          <ac:chgData name="Kang Wallter" userId="d5c269cbe9dbe8bc" providerId="LiveId" clId="{65EED60E-3BE6-0D42-80CE-E8CD2DD9D634}" dt="2022-08-26T01:52:35.847" v="17539" actId="478"/>
          <ac:spMkLst>
            <pc:docMk/>
            <pc:sldMk cId="4224134703" sldId="345"/>
            <ac:spMk id="3" creationId="{77D26E72-FCC1-A805-14DB-1A89BB3CEE9A}"/>
          </ac:spMkLst>
        </pc:spChg>
        <pc:spChg chg="add mod">
          <ac:chgData name="Kang Wallter" userId="d5c269cbe9dbe8bc" providerId="LiveId" clId="{65EED60E-3BE6-0D42-80CE-E8CD2DD9D634}" dt="2022-08-26T01:53:14.866" v="17625" actId="1076"/>
          <ac:spMkLst>
            <pc:docMk/>
            <pc:sldMk cId="4224134703" sldId="345"/>
            <ac:spMk id="5" creationId="{20B70F4D-59B3-C765-29A2-557E497EAE9A}"/>
          </ac:spMkLst>
        </pc:spChg>
        <pc:spChg chg="add mod">
          <ac:chgData name="Kang Wallter" userId="d5c269cbe9dbe8bc" providerId="LiveId" clId="{65EED60E-3BE6-0D42-80CE-E8CD2DD9D634}" dt="2022-08-26T01:53:47.008" v="17636" actId="13822"/>
          <ac:spMkLst>
            <pc:docMk/>
            <pc:sldMk cId="4224134703" sldId="345"/>
            <ac:spMk id="6" creationId="{D4B11A08-9B37-D4B9-C9AE-CCF0836BF048}"/>
          </ac:spMkLst>
        </pc:spChg>
        <pc:picChg chg="add mod">
          <ac:chgData name="Kang Wallter" userId="d5c269cbe9dbe8bc" providerId="LiveId" clId="{65EED60E-3BE6-0D42-80CE-E8CD2DD9D634}" dt="2022-08-26T01:53:21.851" v="17627" actId="14100"/>
          <ac:picMkLst>
            <pc:docMk/>
            <pc:sldMk cId="4224134703" sldId="345"/>
            <ac:picMk id="4" creationId="{FF0B6AAC-8D20-2C6D-69F5-A16C78909A05}"/>
          </ac:picMkLst>
        </pc:picChg>
        <pc:picChg chg="add mod">
          <ac:chgData name="Kang Wallter" userId="d5c269cbe9dbe8bc" providerId="LiveId" clId="{65EED60E-3BE6-0D42-80CE-E8CD2DD9D634}" dt="2022-08-26T01:54:05.043" v="17639" actId="1076"/>
          <ac:picMkLst>
            <pc:docMk/>
            <pc:sldMk cId="4224134703" sldId="345"/>
            <ac:picMk id="7" creationId="{BBCD3AFF-4D41-3FF8-D1E4-569AD0360FBC}"/>
          </ac:picMkLst>
        </pc:picChg>
      </pc:sldChg>
      <pc:sldChg chg="addSp delSp modSp new mod">
        <pc:chgData name="Kang Wallter" userId="d5c269cbe9dbe8bc" providerId="LiveId" clId="{65EED60E-3BE6-0D42-80CE-E8CD2DD9D634}" dt="2022-08-26T02:08:17.314" v="17772" actId="1076"/>
        <pc:sldMkLst>
          <pc:docMk/>
          <pc:sldMk cId="3492829645" sldId="346"/>
        </pc:sldMkLst>
        <pc:spChg chg="del">
          <ac:chgData name="Kang Wallter" userId="d5c269cbe9dbe8bc" providerId="LiveId" clId="{65EED60E-3BE6-0D42-80CE-E8CD2DD9D634}" dt="2022-08-26T02:04:50.372" v="17641" actId="478"/>
          <ac:spMkLst>
            <pc:docMk/>
            <pc:sldMk cId="3492829645" sldId="346"/>
            <ac:spMk id="2" creationId="{95D1BE1C-5A6C-76C8-21EC-0791D52BE2D1}"/>
          </ac:spMkLst>
        </pc:spChg>
        <pc:spChg chg="del">
          <ac:chgData name="Kang Wallter" userId="d5c269cbe9dbe8bc" providerId="LiveId" clId="{65EED60E-3BE6-0D42-80CE-E8CD2DD9D634}" dt="2022-08-26T02:04:50.372" v="17641" actId="478"/>
          <ac:spMkLst>
            <pc:docMk/>
            <pc:sldMk cId="3492829645" sldId="346"/>
            <ac:spMk id="3" creationId="{2AEB9B19-3D91-210C-C047-A6DEA42F49B5}"/>
          </ac:spMkLst>
        </pc:spChg>
        <pc:spChg chg="add mod">
          <ac:chgData name="Kang Wallter" userId="d5c269cbe9dbe8bc" providerId="LiveId" clId="{65EED60E-3BE6-0D42-80CE-E8CD2DD9D634}" dt="2022-08-26T02:07:06.753" v="17763" actId="1076"/>
          <ac:spMkLst>
            <pc:docMk/>
            <pc:sldMk cId="3492829645" sldId="346"/>
            <ac:spMk id="4" creationId="{5FE7C8CA-7298-FBEC-B197-60CA2090C160}"/>
          </ac:spMkLst>
        </pc:spChg>
        <pc:spChg chg="add mod">
          <ac:chgData name="Kang Wallter" userId="d5c269cbe9dbe8bc" providerId="LiveId" clId="{65EED60E-3BE6-0D42-80CE-E8CD2DD9D634}" dt="2022-08-26T02:06:31.575" v="17714" actId="1076"/>
          <ac:spMkLst>
            <pc:docMk/>
            <pc:sldMk cId="3492829645" sldId="346"/>
            <ac:spMk id="5" creationId="{AD71E76A-323A-D2D5-C50B-7729693A4035}"/>
          </ac:spMkLst>
        </pc:spChg>
        <pc:spChg chg="add mod">
          <ac:chgData name="Kang Wallter" userId="d5c269cbe9dbe8bc" providerId="LiveId" clId="{65EED60E-3BE6-0D42-80CE-E8CD2DD9D634}" dt="2022-08-26T02:08:17.314" v="17772" actId="1076"/>
          <ac:spMkLst>
            <pc:docMk/>
            <pc:sldMk cId="3492829645" sldId="346"/>
            <ac:spMk id="6" creationId="{573489B3-E061-1FB7-CDC8-9B04C0634742}"/>
          </ac:spMkLst>
        </pc:spChg>
      </pc:sldChg>
      <pc:sldChg chg="addSp modSp new mod">
        <pc:chgData name="Kang Wallter" userId="d5c269cbe9dbe8bc" providerId="LiveId" clId="{65EED60E-3BE6-0D42-80CE-E8CD2DD9D634}" dt="2022-08-26T02:13:21.809" v="18176" actId="14100"/>
        <pc:sldMkLst>
          <pc:docMk/>
          <pc:sldMk cId="2053245096" sldId="347"/>
        </pc:sldMkLst>
        <pc:spChg chg="mod">
          <ac:chgData name="Kang Wallter" userId="d5c269cbe9dbe8bc" providerId="LiveId" clId="{65EED60E-3BE6-0D42-80CE-E8CD2DD9D634}" dt="2022-08-26T02:09:24.561" v="17813" actId="20577"/>
          <ac:spMkLst>
            <pc:docMk/>
            <pc:sldMk cId="2053245096" sldId="347"/>
            <ac:spMk id="2" creationId="{4BEBD6FF-C47B-E5BE-28FC-B00FB4A99D03}"/>
          </ac:spMkLst>
        </pc:spChg>
        <pc:spChg chg="mod">
          <ac:chgData name="Kang Wallter" userId="d5c269cbe9dbe8bc" providerId="LiveId" clId="{65EED60E-3BE6-0D42-80CE-E8CD2DD9D634}" dt="2022-08-26T02:11:08.430" v="18158" actId="20577"/>
          <ac:spMkLst>
            <pc:docMk/>
            <pc:sldMk cId="2053245096" sldId="347"/>
            <ac:spMk id="3" creationId="{48DF3FB7-20C9-44A3-BAD1-BC3000BF711A}"/>
          </ac:spMkLst>
        </pc:spChg>
        <pc:spChg chg="add mod">
          <ac:chgData name="Kang Wallter" userId="d5c269cbe9dbe8bc" providerId="LiveId" clId="{65EED60E-3BE6-0D42-80CE-E8CD2DD9D634}" dt="2022-08-26T02:12:01.295" v="18166" actId="1076"/>
          <ac:spMkLst>
            <pc:docMk/>
            <pc:sldMk cId="2053245096" sldId="347"/>
            <ac:spMk id="5" creationId="{CBAB3C33-5398-9C62-9050-3A8D119F73AE}"/>
          </ac:spMkLst>
        </pc:spChg>
        <pc:spChg chg="add mod">
          <ac:chgData name="Kang Wallter" userId="d5c269cbe9dbe8bc" providerId="LiveId" clId="{65EED60E-3BE6-0D42-80CE-E8CD2DD9D634}" dt="2022-08-26T02:13:01.742" v="18173" actId="13822"/>
          <ac:spMkLst>
            <pc:docMk/>
            <pc:sldMk cId="2053245096" sldId="347"/>
            <ac:spMk id="7" creationId="{33539F03-857C-E985-5D79-ABD28BE05F61}"/>
          </ac:spMkLst>
        </pc:spChg>
        <pc:picChg chg="add mod">
          <ac:chgData name="Kang Wallter" userId="d5c269cbe9dbe8bc" providerId="LiveId" clId="{65EED60E-3BE6-0D42-80CE-E8CD2DD9D634}" dt="2022-08-26T02:13:21.809" v="18176" actId="14100"/>
          <ac:picMkLst>
            <pc:docMk/>
            <pc:sldMk cId="2053245096" sldId="347"/>
            <ac:picMk id="8" creationId="{EE63199B-AA45-A7F6-2437-0E08D9E94CA3}"/>
          </ac:picMkLst>
        </pc:picChg>
      </pc:sldChg>
      <pc:sldChg chg="modSp new mod">
        <pc:chgData name="Kang Wallter" userId="d5c269cbe9dbe8bc" providerId="LiveId" clId="{65EED60E-3BE6-0D42-80CE-E8CD2DD9D634}" dt="2022-08-26T02:15:08.412" v="18498" actId="20577"/>
        <pc:sldMkLst>
          <pc:docMk/>
          <pc:sldMk cId="2921252575" sldId="348"/>
        </pc:sldMkLst>
        <pc:spChg chg="mod">
          <ac:chgData name="Kang Wallter" userId="d5c269cbe9dbe8bc" providerId="LiveId" clId="{65EED60E-3BE6-0D42-80CE-E8CD2DD9D634}" dt="2022-08-26T02:13:54.850" v="18237" actId="20577"/>
          <ac:spMkLst>
            <pc:docMk/>
            <pc:sldMk cId="2921252575" sldId="348"/>
            <ac:spMk id="2" creationId="{C327404B-5A23-FAA5-05DC-866643AC2159}"/>
          </ac:spMkLst>
        </pc:spChg>
        <pc:spChg chg="mod">
          <ac:chgData name="Kang Wallter" userId="d5c269cbe9dbe8bc" providerId="LiveId" clId="{65EED60E-3BE6-0D42-80CE-E8CD2DD9D634}" dt="2022-08-26T02:15:08.412" v="18498" actId="20577"/>
          <ac:spMkLst>
            <pc:docMk/>
            <pc:sldMk cId="2921252575" sldId="348"/>
            <ac:spMk id="3" creationId="{24BE1D9F-44CE-F018-33C7-8E8A45066A63}"/>
          </ac:spMkLst>
        </pc:spChg>
      </pc:sldChg>
      <pc:sldChg chg="addSp delSp modSp new mod">
        <pc:chgData name="Kang Wallter" userId="d5c269cbe9dbe8bc" providerId="LiveId" clId="{65EED60E-3BE6-0D42-80CE-E8CD2DD9D634}" dt="2022-08-26T02:18:37.952" v="18565" actId="20577"/>
        <pc:sldMkLst>
          <pc:docMk/>
          <pc:sldMk cId="351665949" sldId="349"/>
        </pc:sldMkLst>
        <pc:spChg chg="mod">
          <ac:chgData name="Kang Wallter" userId="d5c269cbe9dbe8bc" providerId="LiveId" clId="{65EED60E-3BE6-0D42-80CE-E8CD2DD9D634}" dt="2022-08-26T02:15:37.623" v="18540" actId="20577"/>
          <ac:spMkLst>
            <pc:docMk/>
            <pc:sldMk cId="351665949" sldId="349"/>
            <ac:spMk id="2" creationId="{6723F5CE-A2FC-502B-1D6D-46EC77953C91}"/>
          </ac:spMkLst>
        </pc:spChg>
        <pc:spChg chg="del">
          <ac:chgData name="Kang Wallter" userId="d5c269cbe9dbe8bc" providerId="LiveId" clId="{65EED60E-3BE6-0D42-80CE-E8CD2DD9D634}" dt="2022-08-26T02:15:56.754" v="18541" actId="478"/>
          <ac:spMkLst>
            <pc:docMk/>
            <pc:sldMk cId="351665949" sldId="349"/>
            <ac:spMk id="3" creationId="{5B61FEE7-6C6F-FE44-8FF1-A8E168501D39}"/>
          </ac:spMkLst>
        </pc:spChg>
        <pc:spChg chg="add mod">
          <ac:chgData name="Kang Wallter" userId="d5c269cbe9dbe8bc" providerId="LiveId" clId="{65EED60E-3BE6-0D42-80CE-E8CD2DD9D634}" dt="2022-08-26T02:16:00.553" v="18543" actId="1076"/>
          <ac:spMkLst>
            <pc:docMk/>
            <pc:sldMk cId="351665949" sldId="349"/>
            <ac:spMk id="5" creationId="{590B9007-EBF6-C5D8-21A8-7EF2B12BC726}"/>
          </ac:spMkLst>
        </pc:spChg>
        <pc:spChg chg="add mod">
          <ac:chgData name="Kang Wallter" userId="d5c269cbe9dbe8bc" providerId="LiveId" clId="{65EED60E-3BE6-0D42-80CE-E8CD2DD9D634}" dt="2022-08-26T02:16:00.553" v="18543" actId="1076"/>
          <ac:spMkLst>
            <pc:docMk/>
            <pc:sldMk cId="351665949" sldId="349"/>
            <ac:spMk id="6" creationId="{1F9ABC14-CEE7-674C-F4FA-D13476F7694A}"/>
          </ac:spMkLst>
        </pc:spChg>
        <pc:spChg chg="add mod">
          <ac:chgData name="Kang Wallter" userId="d5c269cbe9dbe8bc" providerId="LiveId" clId="{65EED60E-3BE6-0D42-80CE-E8CD2DD9D634}" dt="2022-08-26T02:17:02.136" v="18557" actId="13822"/>
          <ac:spMkLst>
            <pc:docMk/>
            <pc:sldMk cId="351665949" sldId="349"/>
            <ac:spMk id="11" creationId="{61337832-57B1-EC74-CFF5-1C625C350959}"/>
          </ac:spMkLst>
        </pc:spChg>
        <pc:spChg chg="add mod">
          <ac:chgData name="Kang Wallter" userId="d5c269cbe9dbe8bc" providerId="LiveId" clId="{65EED60E-3BE6-0D42-80CE-E8CD2DD9D634}" dt="2022-08-26T02:18:37.952" v="18565" actId="20577"/>
          <ac:spMkLst>
            <pc:docMk/>
            <pc:sldMk cId="351665949" sldId="349"/>
            <ac:spMk id="13" creationId="{512BAB5A-299B-2BD8-F7A4-5DFE68CFCF07}"/>
          </ac:spMkLst>
        </pc:spChg>
        <pc:picChg chg="add mod">
          <ac:chgData name="Kang Wallter" userId="d5c269cbe9dbe8bc" providerId="LiveId" clId="{65EED60E-3BE6-0D42-80CE-E8CD2DD9D634}" dt="2022-08-26T02:16:00.553" v="18543" actId="1076"/>
          <ac:picMkLst>
            <pc:docMk/>
            <pc:sldMk cId="351665949" sldId="349"/>
            <ac:picMk id="4" creationId="{B664E342-2D61-2C1B-44A5-2E41A78147ED}"/>
          </ac:picMkLst>
        </pc:picChg>
        <pc:cxnChg chg="add mod">
          <ac:chgData name="Kang Wallter" userId="d5c269cbe9dbe8bc" providerId="LiveId" clId="{65EED60E-3BE6-0D42-80CE-E8CD2DD9D634}" dt="2022-08-26T02:16:00.553" v="18543" actId="1076"/>
          <ac:cxnSpMkLst>
            <pc:docMk/>
            <pc:sldMk cId="351665949" sldId="349"/>
            <ac:cxnSpMk id="7" creationId="{B31A3D97-4F20-5B3D-D9AE-C8F39B6474C9}"/>
          </ac:cxnSpMkLst>
        </pc:cxnChg>
        <pc:cxnChg chg="add mod">
          <ac:chgData name="Kang Wallter" userId="d5c269cbe9dbe8bc" providerId="LiveId" clId="{65EED60E-3BE6-0D42-80CE-E8CD2DD9D634}" dt="2022-08-26T02:16:00.553" v="18543" actId="1076"/>
          <ac:cxnSpMkLst>
            <pc:docMk/>
            <pc:sldMk cId="351665949" sldId="349"/>
            <ac:cxnSpMk id="8" creationId="{1838E09B-9C81-B940-D865-A46E85ABC4C5}"/>
          </ac:cxnSpMkLst>
        </pc:cxnChg>
        <pc:cxnChg chg="add mod">
          <ac:chgData name="Kang Wallter" userId="d5c269cbe9dbe8bc" providerId="LiveId" clId="{65EED60E-3BE6-0D42-80CE-E8CD2DD9D634}" dt="2022-08-26T02:16:00.553" v="18543" actId="1076"/>
          <ac:cxnSpMkLst>
            <pc:docMk/>
            <pc:sldMk cId="351665949" sldId="349"/>
            <ac:cxnSpMk id="9" creationId="{86C39594-042A-4D9D-09FD-DA006A58A26C}"/>
          </ac:cxnSpMkLst>
        </pc:cxnChg>
      </pc:sldChg>
      <pc:sldChg chg="addSp delSp modSp new mod">
        <pc:chgData name="Kang Wallter" userId="d5c269cbe9dbe8bc" providerId="LiveId" clId="{65EED60E-3BE6-0D42-80CE-E8CD2DD9D634}" dt="2022-08-26T02:19:19.421" v="18578" actId="13822"/>
        <pc:sldMkLst>
          <pc:docMk/>
          <pc:sldMk cId="431332135" sldId="350"/>
        </pc:sldMkLst>
        <pc:spChg chg="del">
          <ac:chgData name="Kang Wallter" userId="d5c269cbe9dbe8bc" providerId="LiveId" clId="{65EED60E-3BE6-0D42-80CE-E8CD2DD9D634}" dt="2022-08-26T02:18:33.023" v="18560" actId="478"/>
          <ac:spMkLst>
            <pc:docMk/>
            <pc:sldMk cId="431332135" sldId="350"/>
            <ac:spMk id="2" creationId="{E015CC15-C43D-6F5B-B663-881D575A3C38}"/>
          </ac:spMkLst>
        </pc:spChg>
        <pc:spChg chg="del">
          <ac:chgData name="Kang Wallter" userId="d5c269cbe9dbe8bc" providerId="LiveId" clId="{65EED60E-3BE6-0D42-80CE-E8CD2DD9D634}" dt="2022-08-26T02:18:30.286" v="18559" actId="478"/>
          <ac:spMkLst>
            <pc:docMk/>
            <pc:sldMk cId="431332135" sldId="350"/>
            <ac:spMk id="3" creationId="{0FB047EE-34A6-3E1E-3DC3-573586C690CC}"/>
          </ac:spMkLst>
        </pc:spChg>
        <pc:spChg chg="add mod">
          <ac:chgData name="Kang Wallter" userId="d5c269cbe9dbe8bc" providerId="LiveId" clId="{65EED60E-3BE6-0D42-80CE-E8CD2DD9D634}" dt="2022-08-26T02:19:19.421" v="18578" actId="13822"/>
          <ac:spMkLst>
            <pc:docMk/>
            <pc:sldMk cId="431332135" sldId="350"/>
            <ac:spMk id="5" creationId="{DD51738C-5A58-686E-3FB2-4C4EB7815E77}"/>
          </ac:spMkLst>
        </pc:spChg>
        <pc:picChg chg="add mod">
          <ac:chgData name="Kang Wallter" userId="d5c269cbe9dbe8bc" providerId="LiveId" clId="{65EED60E-3BE6-0D42-80CE-E8CD2DD9D634}" dt="2022-08-26T02:18:49.279" v="18568" actId="1076"/>
          <ac:picMkLst>
            <pc:docMk/>
            <pc:sldMk cId="431332135" sldId="350"/>
            <ac:picMk id="4" creationId="{2134DEDD-FF64-BCA1-AF92-5D0E854FDB2E}"/>
          </ac:picMkLst>
        </pc:picChg>
      </pc:sldChg>
      <pc:sldChg chg="addSp modSp new mod">
        <pc:chgData name="Kang Wallter" userId="d5c269cbe9dbe8bc" providerId="LiveId" clId="{65EED60E-3BE6-0D42-80CE-E8CD2DD9D634}" dt="2022-08-26T02:26:23.500" v="18820" actId="1076"/>
        <pc:sldMkLst>
          <pc:docMk/>
          <pc:sldMk cId="358858726" sldId="351"/>
        </pc:sldMkLst>
        <pc:spChg chg="mod">
          <ac:chgData name="Kang Wallter" userId="d5c269cbe9dbe8bc" providerId="LiveId" clId="{65EED60E-3BE6-0D42-80CE-E8CD2DD9D634}" dt="2022-08-26T02:20:17.445" v="18618" actId="20577"/>
          <ac:spMkLst>
            <pc:docMk/>
            <pc:sldMk cId="358858726" sldId="351"/>
            <ac:spMk id="2" creationId="{F543E81B-0DED-358B-F5EE-F31F57D6DABF}"/>
          </ac:spMkLst>
        </pc:spChg>
        <pc:spChg chg="mod">
          <ac:chgData name="Kang Wallter" userId="d5c269cbe9dbe8bc" providerId="LiveId" clId="{65EED60E-3BE6-0D42-80CE-E8CD2DD9D634}" dt="2022-08-26T02:25:00.108" v="18798" actId="14100"/>
          <ac:spMkLst>
            <pc:docMk/>
            <pc:sldMk cId="358858726" sldId="351"/>
            <ac:spMk id="3" creationId="{5EE0A1ED-6070-162E-5D44-289F8DD90448}"/>
          </ac:spMkLst>
        </pc:spChg>
        <pc:spChg chg="add mod">
          <ac:chgData name="Kang Wallter" userId="d5c269cbe9dbe8bc" providerId="LiveId" clId="{65EED60E-3BE6-0D42-80CE-E8CD2DD9D634}" dt="2022-08-26T02:25:53.563" v="18809" actId="1076"/>
          <ac:spMkLst>
            <pc:docMk/>
            <pc:sldMk cId="358858726" sldId="351"/>
            <ac:spMk id="4" creationId="{25E3D3D7-C9A1-09AD-060A-8F9801D4E2BA}"/>
          </ac:spMkLst>
        </pc:spChg>
        <pc:spChg chg="add mod">
          <ac:chgData name="Kang Wallter" userId="d5c269cbe9dbe8bc" providerId="LiveId" clId="{65EED60E-3BE6-0D42-80CE-E8CD2DD9D634}" dt="2022-08-26T02:26:19.978" v="18819" actId="1076"/>
          <ac:spMkLst>
            <pc:docMk/>
            <pc:sldMk cId="358858726" sldId="351"/>
            <ac:spMk id="5" creationId="{14C2BB9C-3309-E968-8DCA-BC37657F0263}"/>
          </ac:spMkLst>
        </pc:spChg>
        <pc:spChg chg="add mod">
          <ac:chgData name="Kang Wallter" userId="d5c269cbe9dbe8bc" providerId="LiveId" clId="{65EED60E-3BE6-0D42-80CE-E8CD2DD9D634}" dt="2022-08-26T02:26:23.500" v="18820" actId="1076"/>
          <ac:spMkLst>
            <pc:docMk/>
            <pc:sldMk cId="358858726" sldId="351"/>
            <ac:spMk id="6" creationId="{DF081842-6318-ECF0-806C-900CCE1ABBAE}"/>
          </ac:spMkLst>
        </pc:spChg>
      </pc:sldChg>
      <pc:sldChg chg="addSp delSp modSp new mod">
        <pc:chgData name="Kang Wallter" userId="d5c269cbe9dbe8bc" providerId="LiveId" clId="{65EED60E-3BE6-0D42-80CE-E8CD2DD9D634}" dt="2022-08-26T02:28:46.511" v="18887" actId="1076"/>
        <pc:sldMkLst>
          <pc:docMk/>
          <pc:sldMk cId="2646504437" sldId="352"/>
        </pc:sldMkLst>
        <pc:spChg chg="del">
          <ac:chgData name="Kang Wallter" userId="d5c269cbe9dbe8bc" providerId="LiveId" clId="{65EED60E-3BE6-0D42-80CE-E8CD2DD9D634}" dt="2022-08-26T02:26:43.136" v="18822" actId="478"/>
          <ac:spMkLst>
            <pc:docMk/>
            <pc:sldMk cId="2646504437" sldId="352"/>
            <ac:spMk id="2" creationId="{B360B9F7-8C43-B498-E9E7-56E7440AF0B0}"/>
          </ac:spMkLst>
        </pc:spChg>
        <pc:spChg chg="del">
          <ac:chgData name="Kang Wallter" userId="d5c269cbe9dbe8bc" providerId="LiveId" clId="{65EED60E-3BE6-0D42-80CE-E8CD2DD9D634}" dt="2022-08-26T02:26:43.136" v="18822" actId="478"/>
          <ac:spMkLst>
            <pc:docMk/>
            <pc:sldMk cId="2646504437" sldId="352"/>
            <ac:spMk id="3" creationId="{5B9D842B-B455-C617-2923-7821DE3A4C94}"/>
          </ac:spMkLst>
        </pc:spChg>
        <pc:spChg chg="add mod">
          <ac:chgData name="Kang Wallter" userId="d5c269cbe9dbe8bc" providerId="LiveId" clId="{65EED60E-3BE6-0D42-80CE-E8CD2DD9D634}" dt="2022-08-26T02:27:29.437" v="18870" actId="13822"/>
          <ac:spMkLst>
            <pc:docMk/>
            <pc:sldMk cId="2646504437" sldId="352"/>
            <ac:spMk id="4" creationId="{6ED0ACC4-D00A-AE57-5A43-5311A5BCE883}"/>
          </ac:spMkLst>
        </pc:spChg>
        <pc:spChg chg="add mod">
          <ac:chgData name="Kang Wallter" userId="d5c269cbe9dbe8bc" providerId="LiveId" clId="{65EED60E-3BE6-0D42-80CE-E8CD2DD9D634}" dt="2022-08-26T02:27:22.470" v="18868" actId="20577"/>
          <ac:spMkLst>
            <pc:docMk/>
            <pc:sldMk cId="2646504437" sldId="352"/>
            <ac:spMk id="5" creationId="{ED775A33-0A6C-6429-5179-4EA8718FD901}"/>
          </ac:spMkLst>
        </pc:spChg>
        <pc:spChg chg="add mod">
          <ac:chgData name="Kang Wallter" userId="d5c269cbe9dbe8bc" providerId="LiveId" clId="{65EED60E-3BE6-0D42-80CE-E8CD2DD9D634}" dt="2022-08-26T02:28:07.114" v="18876" actId="1076"/>
          <ac:spMkLst>
            <pc:docMk/>
            <pc:sldMk cId="2646504437" sldId="352"/>
            <ac:spMk id="6" creationId="{A3979242-B28A-AF79-CE5E-7AD0CB6C0F1F}"/>
          </ac:spMkLst>
        </pc:spChg>
        <pc:spChg chg="add mod">
          <ac:chgData name="Kang Wallter" userId="d5c269cbe9dbe8bc" providerId="LiveId" clId="{65EED60E-3BE6-0D42-80CE-E8CD2DD9D634}" dt="2022-08-26T02:28:46.511" v="18887" actId="1076"/>
          <ac:spMkLst>
            <pc:docMk/>
            <pc:sldMk cId="2646504437" sldId="352"/>
            <ac:spMk id="7" creationId="{5556BC31-0964-4F1A-795C-1D777F231568}"/>
          </ac:spMkLst>
        </pc:spChg>
      </pc:sldChg>
      <pc:sldChg chg="addSp delSp modSp new mod">
        <pc:chgData name="Kang Wallter" userId="d5c269cbe9dbe8bc" providerId="LiveId" clId="{65EED60E-3BE6-0D42-80CE-E8CD2DD9D634}" dt="2022-08-26T02:29:38.592" v="18899" actId="14100"/>
        <pc:sldMkLst>
          <pc:docMk/>
          <pc:sldMk cId="4154941277" sldId="353"/>
        </pc:sldMkLst>
        <pc:spChg chg="del">
          <ac:chgData name="Kang Wallter" userId="d5c269cbe9dbe8bc" providerId="LiveId" clId="{65EED60E-3BE6-0D42-80CE-E8CD2DD9D634}" dt="2022-08-26T02:29:05.886" v="18889" actId="478"/>
          <ac:spMkLst>
            <pc:docMk/>
            <pc:sldMk cId="4154941277" sldId="353"/>
            <ac:spMk id="2" creationId="{7D1C0CAF-81AA-E450-6E2C-A9308B228D1E}"/>
          </ac:spMkLst>
        </pc:spChg>
        <pc:spChg chg="del">
          <ac:chgData name="Kang Wallter" userId="d5c269cbe9dbe8bc" providerId="LiveId" clId="{65EED60E-3BE6-0D42-80CE-E8CD2DD9D634}" dt="2022-08-26T02:29:05.886" v="18889" actId="478"/>
          <ac:spMkLst>
            <pc:docMk/>
            <pc:sldMk cId="4154941277" sldId="353"/>
            <ac:spMk id="3" creationId="{2EDA2C78-C467-9663-7B8E-67C08FCC067A}"/>
          </ac:spMkLst>
        </pc:spChg>
        <pc:spChg chg="add mod">
          <ac:chgData name="Kang Wallter" userId="d5c269cbe9dbe8bc" providerId="LiveId" clId="{65EED60E-3BE6-0D42-80CE-E8CD2DD9D634}" dt="2022-08-26T02:29:38.592" v="18899" actId="14100"/>
          <ac:spMkLst>
            <pc:docMk/>
            <pc:sldMk cId="4154941277" sldId="353"/>
            <ac:spMk id="4" creationId="{57E9559D-1544-7A02-4F98-DB255622EB58}"/>
          </ac:spMkLst>
        </pc:spChg>
      </pc:sldChg>
      <pc:sldChg chg="addSp delSp modSp new mod">
        <pc:chgData name="Kang Wallter" userId="d5c269cbe9dbe8bc" providerId="LiveId" clId="{65EED60E-3BE6-0D42-80CE-E8CD2DD9D634}" dt="2022-08-26T02:31:55.997" v="18972" actId="14100"/>
        <pc:sldMkLst>
          <pc:docMk/>
          <pc:sldMk cId="1626619114" sldId="354"/>
        </pc:sldMkLst>
        <pc:spChg chg="mod">
          <ac:chgData name="Kang Wallter" userId="d5c269cbe9dbe8bc" providerId="LiveId" clId="{65EED60E-3BE6-0D42-80CE-E8CD2DD9D634}" dt="2022-08-26T02:30:21.814" v="18953" actId="20577"/>
          <ac:spMkLst>
            <pc:docMk/>
            <pc:sldMk cId="1626619114" sldId="354"/>
            <ac:spMk id="2" creationId="{ADE466F1-D76D-CA60-6B18-6DBC1024A480}"/>
          </ac:spMkLst>
        </pc:spChg>
        <pc:spChg chg="del mod">
          <ac:chgData name="Kang Wallter" userId="d5c269cbe9dbe8bc" providerId="LiveId" clId="{65EED60E-3BE6-0D42-80CE-E8CD2DD9D634}" dt="2022-08-26T02:30:26.867" v="18955" actId="478"/>
          <ac:spMkLst>
            <pc:docMk/>
            <pc:sldMk cId="1626619114" sldId="354"/>
            <ac:spMk id="3" creationId="{DDC51A65-DB59-73E4-77B4-F99AED36EDC3}"/>
          </ac:spMkLst>
        </pc:spChg>
        <pc:spChg chg="add mod">
          <ac:chgData name="Kang Wallter" userId="d5c269cbe9dbe8bc" providerId="LiveId" clId="{65EED60E-3BE6-0D42-80CE-E8CD2DD9D634}" dt="2022-08-26T02:31:11.515" v="18968" actId="1076"/>
          <ac:spMkLst>
            <pc:docMk/>
            <pc:sldMk cId="1626619114" sldId="354"/>
            <ac:spMk id="4" creationId="{42D8AB4D-52A3-832B-1C41-D9E28C8B6074}"/>
          </ac:spMkLst>
        </pc:spChg>
        <pc:picChg chg="add mod">
          <ac:chgData name="Kang Wallter" userId="d5c269cbe9dbe8bc" providerId="LiveId" clId="{65EED60E-3BE6-0D42-80CE-E8CD2DD9D634}" dt="2022-08-26T02:31:55.997" v="18972" actId="14100"/>
          <ac:picMkLst>
            <pc:docMk/>
            <pc:sldMk cId="1626619114" sldId="354"/>
            <ac:picMk id="5" creationId="{FF5C90FA-3354-8612-84CB-E800BAA18496}"/>
          </ac:picMkLst>
        </pc:picChg>
      </pc:sldChg>
      <pc:sldChg chg="addSp delSp modSp new mod">
        <pc:chgData name="Kang Wallter" userId="d5c269cbe9dbe8bc" providerId="LiveId" clId="{65EED60E-3BE6-0D42-80CE-E8CD2DD9D634}" dt="2022-08-26T02:33:33.987" v="19071" actId="13822"/>
        <pc:sldMkLst>
          <pc:docMk/>
          <pc:sldMk cId="2898713145" sldId="355"/>
        </pc:sldMkLst>
        <pc:spChg chg="del">
          <ac:chgData name="Kang Wallter" userId="d5c269cbe9dbe8bc" providerId="LiveId" clId="{65EED60E-3BE6-0D42-80CE-E8CD2DD9D634}" dt="2022-08-26T02:32:09.816" v="18974" actId="478"/>
          <ac:spMkLst>
            <pc:docMk/>
            <pc:sldMk cId="2898713145" sldId="355"/>
            <ac:spMk id="2" creationId="{699EF1CD-A77A-59BB-EE38-22923E0ED99E}"/>
          </ac:spMkLst>
        </pc:spChg>
        <pc:spChg chg="del">
          <ac:chgData name="Kang Wallter" userId="d5c269cbe9dbe8bc" providerId="LiveId" clId="{65EED60E-3BE6-0D42-80CE-E8CD2DD9D634}" dt="2022-08-26T02:32:09.816" v="18974" actId="478"/>
          <ac:spMkLst>
            <pc:docMk/>
            <pc:sldMk cId="2898713145" sldId="355"/>
            <ac:spMk id="3" creationId="{40D7E8D4-61BB-4237-56E9-12FABCAB977B}"/>
          </ac:spMkLst>
        </pc:spChg>
        <pc:spChg chg="add mod">
          <ac:chgData name="Kang Wallter" userId="d5c269cbe9dbe8bc" providerId="LiveId" clId="{65EED60E-3BE6-0D42-80CE-E8CD2DD9D634}" dt="2022-08-26T02:32:43.050" v="19036" actId="20577"/>
          <ac:spMkLst>
            <pc:docMk/>
            <pc:sldMk cId="2898713145" sldId="355"/>
            <ac:spMk id="5" creationId="{4D8E836F-52AD-7A76-3D7A-A63CD6416382}"/>
          </ac:spMkLst>
        </pc:spChg>
        <pc:spChg chg="add mod">
          <ac:chgData name="Kang Wallter" userId="d5c269cbe9dbe8bc" providerId="LiveId" clId="{65EED60E-3BE6-0D42-80CE-E8CD2DD9D634}" dt="2022-08-26T02:32:51.056" v="19039" actId="13822"/>
          <ac:spMkLst>
            <pc:docMk/>
            <pc:sldMk cId="2898713145" sldId="355"/>
            <ac:spMk id="7" creationId="{69D40F78-CC6A-478F-9FA3-196EEF0E076E}"/>
          </ac:spMkLst>
        </pc:spChg>
        <pc:spChg chg="add mod">
          <ac:chgData name="Kang Wallter" userId="d5c269cbe9dbe8bc" providerId="LiveId" clId="{65EED60E-3BE6-0D42-80CE-E8CD2DD9D634}" dt="2022-08-26T02:33:13.834" v="19067" actId="20577"/>
          <ac:spMkLst>
            <pc:docMk/>
            <pc:sldMk cId="2898713145" sldId="355"/>
            <ac:spMk id="8" creationId="{930BF1CC-D8C8-9044-8819-D924D3E33683}"/>
          </ac:spMkLst>
        </pc:spChg>
        <pc:spChg chg="add mod">
          <ac:chgData name="Kang Wallter" userId="d5c269cbe9dbe8bc" providerId="LiveId" clId="{65EED60E-3BE6-0D42-80CE-E8CD2DD9D634}" dt="2022-08-26T02:33:33.987" v="19071" actId="13822"/>
          <ac:spMkLst>
            <pc:docMk/>
            <pc:sldMk cId="2898713145" sldId="355"/>
            <ac:spMk id="10" creationId="{9CEA1E85-ABF2-0F67-83DB-D85118530887}"/>
          </ac:spMkLst>
        </pc:spChg>
        <pc:picChg chg="add mod">
          <ac:chgData name="Kang Wallter" userId="d5c269cbe9dbe8bc" providerId="LiveId" clId="{65EED60E-3BE6-0D42-80CE-E8CD2DD9D634}" dt="2022-08-26T02:32:17.284" v="18977" actId="1076"/>
          <ac:picMkLst>
            <pc:docMk/>
            <pc:sldMk cId="2898713145" sldId="355"/>
            <ac:picMk id="4" creationId="{92D58A07-E58F-11BC-55CF-ADAEE474D357}"/>
          </ac:picMkLst>
        </pc:picChg>
      </pc:sldChg>
      <pc:sldChg chg="new del">
        <pc:chgData name="Kang Wallter" userId="d5c269cbe9dbe8bc" providerId="LiveId" clId="{65EED60E-3BE6-0D42-80CE-E8CD2DD9D634}" dt="2022-08-26T02:34:07.997" v="19073" actId="2696"/>
        <pc:sldMkLst>
          <pc:docMk/>
          <pc:sldMk cId="444269519" sldId="356"/>
        </pc:sldMkLst>
      </pc:sldChg>
      <pc:sldMasterChg chg="modSldLayout">
        <pc:chgData name="Kang Wallter" userId="d5c269cbe9dbe8bc" providerId="LiveId" clId="{65EED60E-3BE6-0D42-80CE-E8CD2DD9D634}" dt="2022-08-26T01:32:41.565" v="17080" actId="404"/>
        <pc:sldMasterMkLst>
          <pc:docMk/>
          <pc:sldMasterMk cId="1128902090" sldId="2147483648"/>
        </pc:sldMasterMkLst>
        <pc:sldLayoutChg chg="modSp mod">
          <pc:chgData name="Kang Wallter" userId="d5c269cbe9dbe8bc" providerId="LiveId" clId="{65EED60E-3BE6-0D42-80CE-E8CD2DD9D634}" dt="2022-08-26T01:32:41.565" v="17080" actId="404"/>
          <pc:sldLayoutMkLst>
            <pc:docMk/>
            <pc:sldMasterMk cId="1128902090" sldId="2147483648"/>
            <pc:sldLayoutMk cId="2123064493" sldId="2147483650"/>
          </pc:sldLayoutMkLst>
          <pc:spChg chg="mod">
            <ac:chgData name="Kang Wallter" userId="d5c269cbe9dbe8bc" providerId="LiveId" clId="{65EED60E-3BE6-0D42-80CE-E8CD2DD9D634}" dt="2022-08-22T23:29:41.544" v="25" actId="1076"/>
            <ac:spMkLst>
              <pc:docMk/>
              <pc:sldMasterMk cId="1128902090" sldId="2147483648"/>
              <pc:sldLayoutMk cId="2123064493" sldId="2147483650"/>
              <ac:spMk id="2" creationId="{980EE542-564D-B4E1-06BC-13C8E839035A}"/>
            </ac:spMkLst>
          </pc:spChg>
          <pc:spChg chg="mod">
            <ac:chgData name="Kang Wallter" userId="d5c269cbe9dbe8bc" providerId="LiveId" clId="{65EED60E-3BE6-0D42-80CE-E8CD2DD9D634}" dt="2022-08-26T01:32:41.565" v="17080" actId="404"/>
            <ac:spMkLst>
              <pc:docMk/>
              <pc:sldMasterMk cId="1128902090" sldId="2147483648"/>
              <pc:sldLayoutMk cId="2123064493" sldId="2147483650"/>
              <ac:spMk id="3" creationId="{F4FAAFC6-936D-9E99-AD6B-9380A2C73A83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CC93E-5DD6-31E8-1747-2B1D9AB46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C00258-1F8B-59BC-CBAA-C793078A9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E7A7D2-781C-3524-7FAB-6D69C157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7DC-89EF-DD47-9818-6D57B246EE23}" type="datetimeFigureOut">
              <a:rPr kumimoji="1" lang="ko-Kore-KR" altLang="en-US" smtClean="0"/>
              <a:t>2022. 8. 26.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A8CF6-872F-06C3-1844-F8F09214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3C7BC-E06E-E183-090F-98CC510D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C86B-6062-3C46-89E1-9BEBCFA0DD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348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3ABAA-3FAF-2508-2357-6AE9563F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CCBB23-F47A-726C-0CFE-A029B1DA7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87CB9D-2207-7F25-5045-A70C0148D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7DC-89EF-DD47-9818-6D57B246EE23}" type="datetimeFigureOut">
              <a:rPr kumimoji="1" lang="ko-Kore-KR" altLang="en-US" smtClean="0"/>
              <a:t>2022. 8. 26.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7F49F-0AD4-33F3-C0A5-5438B32F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1B32F1-1F87-F1A4-9828-DFDAC31F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C86B-6062-3C46-89E1-9BEBCFA0DD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00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12D4D0-B078-DF0C-3D99-128CD0316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6223D7-9C98-433A-9D00-C4534A293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BAB2FE-8F2B-FF74-4FD3-CCB24332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7DC-89EF-DD47-9818-6D57B246EE23}" type="datetimeFigureOut">
              <a:rPr kumimoji="1" lang="ko-Kore-KR" altLang="en-US" smtClean="0"/>
              <a:t>2022. 8. 26.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A40C8-30DF-70C6-8F1F-DB769CB8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0EC43-0329-8526-C941-F9C72A00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C86B-6062-3C46-89E1-9BEBCFA0DD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221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EE542-564D-B4E1-06BC-13C8E8390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67808"/>
          </a:xfrm>
        </p:spPr>
        <p:txBody>
          <a:bodyPr/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AAFC6-936D-9E99-AD6B-9380A2C73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0533"/>
            <a:ext cx="10515600" cy="52964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BC2B3-62F8-A7C5-FA68-F4139E0F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7DC-89EF-DD47-9818-6D57B246EE23}" type="datetimeFigureOut">
              <a:rPr kumimoji="1" lang="ko-Kore-KR" altLang="en-US" smtClean="0"/>
              <a:t>2022. 8. 26.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8257E-7981-E58D-CB54-A1C01C3D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87B69-7652-011A-AD47-50FE1240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C86B-6062-3C46-89E1-9BEBCFA0DD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306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02D15-E0C7-B189-DE54-BDFD6F93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11BFB-1E6F-D6E3-3066-561F74206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EB0FD-EA85-1B2B-556B-9B1CD86B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7DC-89EF-DD47-9818-6D57B246EE23}" type="datetimeFigureOut">
              <a:rPr kumimoji="1" lang="ko-Kore-KR" altLang="en-US" smtClean="0"/>
              <a:t>2022. 8. 26.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FF88D-8963-71D7-FF1A-1E186BA49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026EC-F997-E589-0D85-D15E0254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C86B-6062-3C46-89E1-9BEBCFA0DD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090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5F4A3-0B7A-4CE8-F5A7-91A908C8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821421-FC5C-574C-4D3C-38B7E148D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B4B4E9-3E40-3983-ACBE-3DB230139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B0C24D-38EF-6184-63A2-B63444FC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7DC-89EF-DD47-9818-6D57B246EE23}" type="datetimeFigureOut">
              <a:rPr kumimoji="1" lang="ko-Kore-KR" altLang="en-US" smtClean="0"/>
              <a:t>2022. 8. 26.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029400-8475-123B-CFBE-4931AF72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D4ED88-55A2-3B15-D734-B5E0EF9C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C86B-6062-3C46-89E1-9BEBCFA0DD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255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E7FAE-0939-81D2-3892-349F29BB5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89C1A2-00DA-BA86-1E1B-F76D450BE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7B3032-0B66-81C0-4521-3858486D4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6AE36A-17B0-F542-D7B5-267A28E9A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F7324D-B9AB-8234-7DF3-9207BB277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10EBEF-B579-0959-5850-E09EBD29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7DC-89EF-DD47-9818-6D57B246EE23}" type="datetimeFigureOut">
              <a:rPr kumimoji="1" lang="ko-Kore-KR" altLang="en-US" smtClean="0"/>
              <a:t>2022. 8. 26.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AB7942-C710-52E1-B6B9-6A099D99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4FA7A9-7058-B2DF-D9DE-13DA1A5D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C86B-6062-3C46-89E1-9BEBCFA0DD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499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5F211-D871-BE9B-46D6-108E5897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AE7FF6-9DF9-1A76-E024-8421831A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7DC-89EF-DD47-9818-6D57B246EE23}" type="datetimeFigureOut">
              <a:rPr kumimoji="1" lang="ko-Kore-KR" altLang="en-US" smtClean="0"/>
              <a:t>2022. 8. 26.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2AD4FE-DE70-DA13-0415-40621D07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D53F9D-E000-B761-B8EA-9E7CEBE2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C86B-6062-3C46-89E1-9BEBCFA0DD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520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024A3B-D46D-1E11-DACF-83DACFA3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7DC-89EF-DD47-9818-6D57B246EE23}" type="datetimeFigureOut">
              <a:rPr kumimoji="1" lang="ko-Kore-KR" altLang="en-US" smtClean="0"/>
              <a:t>2022. 8. 26.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8C7682-FEAF-140C-CA04-76C99722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4EAFED-D034-A232-5BB2-D56DBAAD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C86B-6062-3C46-89E1-9BEBCFA0DD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623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AF6F8-2954-9D79-2E1C-CECA30BB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99F18B-5910-62F9-0C61-CA894AB4C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AE99D6-5C4C-5635-2A88-7505DB3F6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CAAE76-FB73-47D3-6B07-0BB51754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7DC-89EF-DD47-9818-6D57B246EE23}" type="datetimeFigureOut">
              <a:rPr kumimoji="1" lang="ko-Kore-KR" altLang="en-US" smtClean="0"/>
              <a:t>2022. 8. 26.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A9839D-F140-9E17-9555-141989B4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0E842F-4144-57F3-4A90-F2372338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C86B-6062-3C46-89E1-9BEBCFA0DD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320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93739-ECD4-AA23-C12D-6BC9DB3F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23AED7-6451-6FA6-89AA-992731FC3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E96BA5-C6E5-3469-81F8-A92C7FD94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CCD24-845D-B24A-5E91-4DE4943E7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7DC-89EF-DD47-9818-6D57B246EE23}" type="datetimeFigureOut">
              <a:rPr kumimoji="1" lang="ko-Kore-KR" altLang="en-US" smtClean="0"/>
              <a:t>2022. 8. 26.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B548EF-72A6-7F5E-4B8E-B5EFAD16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000D9-7231-796E-DA8E-DE0FCBA0A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C86B-6062-3C46-89E1-9BEBCFA0DD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40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06CC65-5023-2310-3572-D3654C17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E1D4C6-43B7-292D-E2BE-992A9B852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4490A-F011-A983-0C03-25EBF5470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8C7DC-89EF-DD47-9818-6D57B246EE23}" type="datetimeFigureOut">
              <a:rPr kumimoji="1" lang="ko-Kore-KR" altLang="en-US" smtClean="0"/>
              <a:t>2022. 8. 26.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B2588-D24E-2428-12A1-4690578D2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13F2DA-40AE-7B73-7BA6-90261ACBC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1C86B-6062-3C46-89E1-9BEBCFA0DD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890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6FE7F-16BA-D639-16EC-0B03AE85BA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PART4 -</a:t>
            </a:r>
            <a:r>
              <a:rPr kumimoji="1" lang="ko-KR" altLang="en-US" dirty="0"/>
              <a:t> 스프링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3E7A8E-1769-1159-10DF-C4A53C383E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9476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891E2-008C-B703-0E18-994FEC2B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 dirty="0"/>
              <a:t>@</a:t>
            </a:r>
            <a:r>
              <a:rPr kumimoji="1" lang="en-US" altLang="ko-Kore-KR" dirty="0" err="1"/>
              <a:t>Autowired</a:t>
            </a:r>
            <a:r>
              <a:rPr kumimoji="1" lang="ko-KR" altLang="en-US" dirty="0"/>
              <a:t>의 의미와 필드 주입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D9AB96-4996-0D25-A49E-471AA984D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@</a:t>
            </a:r>
            <a:r>
              <a:rPr kumimoji="1" lang="en-US" altLang="ko-Kore-KR" dirty="0" err="1"/>
              <a:t>Autowired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가 있는 필드의 경우 해당 타입의 객체가 스프링의 컨텍스트내 존재한다면 </a:t>
            </a:r>
            <a:r>
              <a:rPr kumimoji="1" lang="ko-KR" altLang="en-US" dirty="0" err="1"/>
              <a:t>실행시</a:t>
            </a:r>
            <a:r>
              <a:rPr kumimoji="1" lang="ko-KR" altLang="en-US" dirty="0"/>
              <a:t> 주입된다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46A0FF-91AF-AA68-BB9E-E74D85F6A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7862"/>
            <a:ext cx="6334125" cy="29622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사각형: 둥근 모서리 3">
            <a:extLst>
              <a:ext uri="{FF2B5EF4-FFF2-40B4-BE49-F238E27FC236}">
                <a16:creationId xmlns:a16="http://schemas.microsoft.com/office/drawing/2014/main" id="{A1247363-74DB-3E52-8CD9-3AE7B0789DE3}"/>
              </a:ext>
            </a:extLst>
          </p:cNvPr>
          <p:cNvSpPr/>
          <p:nvPr/>
        </p:nvSpPr>
        <p:spPr>
          <a:xfrm>
            <a:off x="7470662" y="2474362"/>
            <a:ext cx="4021667" cy="1769533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0FC56-335F-E226-05F5-B504032F948B}"/>
              </a:ext>
            </a:extLst>
          </p:cNvPr>
          <p:cNvSpPr txBox="1"/>
          <p:nvPr/>
        </p:nvSpPr>
        <p:spPr>
          <a:xfrm>
            <a:off x="7395247" y="210503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ApplicationContext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A6FECD-DF1E-E74E-6B45-1A328F4DBEB2}"/>
              </a:ext>
            </a:extLst>
          </p:cNvPr>
          <p:cNvSpPr txBox="1"/>
          <p:nvPr/>
        </p:nvSpPr>
        <p:spPr>
          <a:xfrm>
            <a:off x="7701094" y="2805130"/>
            <a:ext cx="17251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dirty="0"/>
              <a:t>SampleService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9113A4-B507-FA48-54BC-3368B73BC0F1}"/>
              </a:ext>
            </a:extLst>
          </p:cNvPr>
          <p:cNvSpPr txBox="1"/>
          <p:nvPr/>
        </p:nvSpPr>
        <p:spPr>
          <a:xfrm>
            <a:off x="9267515" y="3554720"/>
            <a:ext cx="17251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dirty="0"/>
              <a:t>SampleDAO</a:t>
            </a:r>
            <a:endParaRPr lang="ko-KR" altLang="en-US" dirty="0"/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A3398747-2D34-78BF-6A28-E7A3F6400386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4130954" y="2989796"/>
            <a:ext cx="3570140" cy="347292"/>
          </a:xfrm>
          <a:prstGeom prst="curvedConnector3">
            <a:avLst>
              <a:gd name="adj1" fmla="val 61354"/>
            </a:avLst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16C0B8-5A0B-2215-D743-EB0E4F33C490}"/>
              </a:ext>
            </a:extLst>
          </p:cNvPr>
          <p:cNvSpPr txBox="1"/>
          <p:nvPr/>
        </p:nvSpPr>
        <p:spPr>
          <a:xfrm>
            <a:off x="5456123" y="3161945"/>
            <a:ext cx="1570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의존성 주입</a:t>
            </a:r>
          </a:p>
        </p:txBody>
      </p:sp>
    </p:spTree>
    <p:extLst>
      <p:ext uri="{BB962C8B-B14F-4D97-AF65-F5344CB8AC3E}">
        <p14:creationId xmlns:p14="http://schemas.microsoft.com/office/powerpoint/2010/main" val="32302009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2D58A07-E58F-11BC-55CF-ADAEE474D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12" y="268941"/>
            <a:ext cx="5141695" cy="18417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8E836F-52AD-7A76-3D7A-A63CD6416382}"/>
              </a:ext>
            </a:extLst>
          </p:cNvPr>
          <p:cNvSpPr txBox="1"/>
          <p:nvPr/>
        </p:nvSpPr>
        <p:spPr>
          <a:xfrm>
            <a:off x="5611906" y="268941"/>
            <a:ext cx="406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PageRequestDTO</a:t>
            </a:r>
            <a:r>
              <a:rPr kumimoji="1" lang="ko-Kore-KR" altLang="en-US"/>
              <a:t>로</a:t>
            </a:r>
            <a:r>
              <a:rPr kumimoji="1" lang="ko-KR" altLang="en-US"/>
              <a:t> 수집된 결과 </a:t>
            </a:r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40F78-CC6A-478F-9FA3-196EEF0E076E}"/>
              </a:ext>
            </a:extLst>
          </p:cNvPr>
          <p:cNvSpPr txBox="1"/>
          <p:nvPr/>
        </p:nvSpPr>
        <p:spPr>
          <a:xfrm>
            <a:off x="5611906" y="828149"/>
            <a:ext cx="6096000" cy="1705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1800" b="1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INFO [org.zerock.springex.controller.TodoController] PageRequestDTO(page=1, size=10, link=page=1&amp;size=10, types=[t, w], keyword=</a:t>
            </a:r>
            <a:r>
              <a:rPr lang="ko-KR" altLang="ko-Kore-KR" sz="1800" b="1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테스트</a:t>
            </a:r>
            <a:r>
              <a:rPr lang="en-US" altLang="ko-Kore-KR" sz="1800" b="1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, finished=true, from=2022-03-01, to=2022-12-30)</a:t>
            </a:r>
            <a:endParaRPr lang="ko-Kore-KR" altLang="ko-Kore-KR" sz="1800" kern="50">
              <a:effectLst/>
              <a:latin typeface="나눔명조" panose="02020603020101020101" pitchFamily="18" charset="-127"/>
              <a:ea typeface="나눔명조" panose="02020603020101020101" pitchFamily="18" charset="-127"/>
              <a:cs typeface="나눔명조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0BF1CC-D8C8-9044-8819-D924D3E33683}"/>
              </a:ext>
            </a:extLst>
          </p:cNvPr>
          <p:cNvSpPr txBox="1"/>
          <p:nvPr/>
        </p:nvSpPr>
        <p:spPr>
          <a:xfrm>
            <a:off x="412376" y="2626659"/>
            <a:ext cx="545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/>
              <a:t>실행되는</a:t>
            </a:r>
            <a:r>
              <a:rPr kumimoji="1" lang="ko-KR" altLang="en-US"/>
              <a:t> </a:t>
            </a:r>
            <a:r>
              <a:rPr kumimoji="1" lang="en-US" altLang="ko-KR"/>
              <a:t>SQL</a:t>
            </a:r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EA1E85-ABF2-0F67-83DB-D85118530887}"/>
              </a:ext>
            </a:extLst>
          </p:cNvPr>
          <p:cNvSpPr txBox="1"/>
          <p:nvPr/>
        </p:nvSpPr>
        <p:spPr>
          <a:xfrm>
            <a:off x="412375" y="3077953"/>
            <a:ext cx="11178989" cy="2120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1800" b="1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select * from tbl_todo WHERE ( title like concat('%', ?, '%') OR writer like concat('%', ?, '%') ) and finished = 1 and dueDate between ? and ? order by tno desc limit ?, ?</a:t>
            </a:r>
            <a:endParaRPr lang="ko-Kore-KR" altLang="ko-Kore-KR" sz="2400" kern="50">
              <a:effectLst/>
              <a:latin typeface="나눔명조" panose="02020603020101020101" pitchFamily="18" charset="-127"/>
              <a:ea typeface="나눔명조" panose="02020603020101020101" pitchFamily="18" charset="-127"/>
              <a:cs typeface="나눔명조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ore-KR" sz="1800" b="1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 </a:t>
            </a:r>
            <a:endParaRPr lang="ko-Kore-KR" altLang="ko-Kore-KR" sz="2400" kern="50">
              <a:effectLst/>
              <a:latin typeface="나눔명조" panose="02020603020101020101" pitchFamily="18" charset="-127"/>
              <a:ea typeface="나눔명조" panose="02020603020101020101" pitchFamily="18" charset="-127"/>
              <a:cs typeface="나눔명조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ore-KR" sz="1800" b="1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select count(tno) from tbl_todo WHERE ( title like concat('%', ?, '%') OR writer like concat('%', ?, '%') ) and finished = 1 and dueDate between ? and ?</a:t>
            </a:r>
            <a:endParaRPr lang="ko-Kore-KR" altLang="ko-Kore-KR" sz="2400" kern="50">
              <a:effectLst/>
              <a:latin typeface="나눔명조" panose="02020603020101020101" pitchFamily="18" charset="-127"/>
              <a:ea typeface="나눔명조" panose="02020603020101020101" pitchFamily="18" charset="-127"/>
              <a:cs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871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84B04-4142-E3C1-C566-EBFD8EB2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 dirty="0" err="1"/>
              <a:t>SampleDAO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객체 주입 실습 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66CC7E-305A-A08C-C78D-613927A6C015}"/>
              </a:ext>
            </a:extLst>
          </p:cNvPr>
          <p:cNvSpPr txBox="1"/>
          <p:nvPr/>
        </p:nvSpPr>
        <p:spPr>
          <a:xfrm>
            <a:off x="212436" y="951959"/>
            <a:ext cx="6096000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0033B3"/>
                </a:solidFill>
                <a:effectLst/>
              </a:rPr>
              <a:t>package </a:t>
            </a:r>
            <a:r>
              <a:rPr lang="en" altLang="ko-Kore-KR" sz="1400" dirty="0" err="1">
                <a:solidFill>
                  <a:srgbClr val="000000"/>
                </a:solidFill>
                <a:effectLst/>
              </a:rPr>
              <a:t>org.zerock.springex.sample</a:t>
            </a:r>
            <a:r>
              <a:rPr lang="en" altLang="ko-Kore-KR" sz="1400" dirty="0"/>
              <a:t>;</a:t>
            </a:r>
            <a:br>
              <a:rPr lang="en" altLang="ko-Kore-KR" sz="1400" dirty="0"/>
            </a:br>
            <a:br>
              <a:rPr lang="en" altLang="ko-Kore-KR" sz="1400" dirty="0"/>
            </a:br>
            <a:r>
              <a:rPr lang="en" altLang="ko-Kore-KR" sz="1400" dirty="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400" dirty="0" err="1">
                <a:solidFill>
                  <a:srgbClr val="000000"/>
                </a:solidFill>
                <a:effectLst/>
              </a:rPr>
              <a:t>lombok.</a:t>
            </a:r>
            <a:r>
              <a:rPr lang="en" altLang="ko-Kore-KR" sz="1400" dirty="0" err="1">
                <a:solidFill>
                  <a:srgbClr val="9E880D"/>
                </a:solidFill>
                <a:effectLst/>
              </a:rPr>
              <a:t>ToString</a:t>
            </a:r>
            <a:r>
              <a:rPr lang="en" altLang="ko-Kore-KR" sz="1400" dirty="0"/>
              <a:t>;</a:t>
            </a:r>
            <a:br>
              <a:rPr lang="en" altLang="ko-Kore-KR" sz="1400" dirty="0"/>
            </a:br>
            <a:r>
              <a:rPr lang="en" altLang="ko-Kore-KR" sz="1400" dirty="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400" dirty="0" err="1">
                <a:solidFill>
                  <a:srgbClr val="000000"/>
                </a:solidFill>
                <a:effectLst/>
              </a:rPr>
              <a:t>org.springframework.beans.factory.annotation.</a:t>
            </a:r>
            <a:r>
              <a:rPr lang="en" altLang="ko-Kore-KR" sz="1400" dirty="0" err="1">
                <a:solidFill>
                  <a:srgbClr val="9E880D"/>
                </a:solidFill>
                <a:effectLst/>
              </a:rPr>
              <a:t>Autowired</a:t>
            </a:r>
            <a:r>
              <a:rPr lang="en" altLang="ko-Kore-KR" sz="1400" dirty="0"/>
              <a:t>;</a:t>
            </a:r>
            <a:br>
              <a:rPr lang="en" altLang="ko-Kore-KR" sz="1400" dirty="0"/>
            </a:br>
            <a:br>
              <a:rPr lang="en" altLang="ko-Kore-KR" sz="1400" dirty="0"/>
            </a:br>
            <a:r>
              <a:rPr lang="en" altLang="ko-Kore-KR" sz="1400" dirty="0">
                <a:solidFill>
                  <a:srgbClr val="9E880D"/>
                </a:solidFill>
                <a:effectLst/>
              </a:rPr>
              <a:t>@</a:t>
            </a:r>
            <a:r>
              <a:rPr lang="en" altLang="ko-Kore-KR" sz="1400" dirty="0" err="1">
                <a:solidFill>
                  <a:srgbClr val="9E880D"/>
                </a:solidFill>
                <a:effectLst/>
              </a:rPr>
              <a:t>ToString</a:t>
            </a:r>
            <a:br>
              <a:rPr lang="en" altLang="ko-Kore-KR" sz="1400" dirty="0">
                <a:solidFill>
                  <a:srgbClr val="9E880D"/>
                </a:solidFill>
                <a:effectLst/>
              </a:rPr>
            </a:br>
            <a:r>
              <a:rPr lang="en" altLang="ko-Kore-KR" sz="1400" dirty="0">
                <a:solidFill>
                  <a:srgbClr val="0033B3"/>
                </a:solidFill>
                <a:effectLst/>
              </a:rPr>
              <a:t>public class </a:t>
            </a:r>
            <a:r>
              <a:rPr lang="en" altLang="ko-Kore-KR" sz="1400" dirty="0" err="1">
                <a:solidFill>
                  <a:srgbClr val="000000"/>
                </a:solidFill>
                <a:effectLst/>
              </a:rPr>
              <a:t>SampleService</a:t>
            </a:r>
            <a:r>
              <a:rPr lang="en" altLang="ko-Kore-KR" sz="1400" dirty="0">
                <a:solidFill>
                  <a:srgbClr val="000000"/>
                </a:solidFill>
                <a:effectLst/>
              </a:rPr>
              <a:t> </a:t>
            </a:r>
            <a:r>
              <a:rPr lang="en" altLang="ko-Kore-KR" sz="1400" dirty="0"/>
              <a:t>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9E880D"/>
                </a:solidFill>
                <a:effectLst/>
              </a:rPr>
              <a:t>@</a:t>
            </a:r>
            <a:r>
              <a:rPr lang="en" altLang="ko-Kore-KR" sz="1400" dirty="0" err="1">
                <a:solidFill>
                  <a:srgbClr val="9E880D"/>
                </a:solidFill>
                <a:effectLst/>
              </a:rPr>
              <a:t>Autowired</a:t>
            </a:r>
            <a:br>
              <a:rPr lang="en" altLang="ko-Kore-KR" sz="1400" dirty="0">
                <a:solidFill>
                  <a:srgbClr val="9E880D"/>
                </a:solidFill>
                <a:effectLst/>
              </a:rPr>
            </a:br>
            <a:r>
              <a:rPr lang="en" altLang="ko-Kore-KR" sz="1400" dirty="0">
                <a:solidFill>
                  <a:srgbClr val="9E880D"/>
                </a:solidFill>
                <a:effectLst/>
              </a:rPr>
              <a:t>    </a:t>
            </a:r>
            <a:r>
              <a:rPr lang="en" altLang="ko-Kore-KR" sz="1400" dirty="0">
                <a:solidFill>
                  <a:srgbClr val="0033B3"/>
                </a:solidFill>
                <a:effectLst/>
              </a:rPr>
              <a:t>private </a:t>
            </a:r>
            <a:r>
              <a:rPr lang="en" altLang="ko-Kore-KR" sz="1400" dirty="0" err="1">
                <a:solidFill>
                  <a:srgbClr val="000000"/>
                </a:solidFill>
                <a:effectLst/>
              </a:rPr>
              <a:t>SampleDAO</a:t>
            </a:r>
            <a:r>
              <a:rPr lang="en" altLang="ko-Kore-KR" sz="1400" dirty="0">
                <a:solidFill>
                  <a:srgbClr val="000000"/>
                </a:solidFill>
                <a:effectLst/>
              </a:rPr>
              <a:t> </a:t>
            </a:r>
            <a:r>
              <a:rPr lang="en" altLang="ko-Kore-KR" sz="1400" dirty="0" err="1">
                <a:solidFill>
                  <a:srgbClr val="871094"/>
                </a:solidFill>
                <a:effectLst/>
              </a:rPr>
              <a:t>sampleDAO</a:t>
            </a:r>
            <a:r>
              <a:rPr lang="en" altLang="ko-Kore-KR" sz="1400" dirty="0"/>
              <a:t>;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  <a:br>
              <a:rPr lang="en" altLang="ko-Kore-KR" sz="1400" dirty="0"/>
            </a:br>
            <a:endParaRPr lang="ko-Kore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DDE2A2-75FA-6820-80AA-58DB96BC7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595788"/>
            <a:ext cx="7772400" cy="558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74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E44B8-C6C9-E096-C812-289F1A29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 dirty="0"/>
              <a:t>&lt;</a:t>
            </a:r>
            <a:r>
              <a:rPr kumimoji="1" lang="en-US" altLang="ko-Kore-KR" dirty="0" err="1"/>
              <a:t>context:component-scan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B9FAE4-3994-30AA-523A-DD7E5C5EF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패키지를 지정해서 해당 패키지내 클래스의 인스턴스들을 스프링의 빈으로 등록하기 위해서 사용 </a:t>
            </a:r>
            <a:endParaRPr kumimoji="1" lang="en-US" altLang="ko-KR" dirty="0"/>
          </a:p>
          <a:p>
            <a:r>
              <a:rPr kumimoji="1" lang="ko-KR" altLang="en-US" dirty="0"/>
              <a:t>특정 </a:t>
            </a:r>
            <a:r>
              <a:rPr kumimoji="1" lang="ko-KR" altLang="en-US" dirty="0" err="1"/>
              <a:t>어노테이션을</a:t>
            </a:r>
            <a:r>
              <a:rPr kumimoji="1" lang="ko-KR" altLang="en-US" dirty="0"/>
              <a:t> 이용해서 스프링의 빈으로 관리될 객체를 표시 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@Controller</a:t>
            </a:r>
          </a:p>
          <a:p>
            <a:pPr lvl="1"/>
            <a:r>
              <a:rPr kumimoji="1" lang="en-US" altLang="ko-Kore-KR" dirty="0"/>
              <a:t>@Service</a:t>
            </a:r>
          </a:p>
          <a:p>
            <a:pPr lvl="1"/>
            <a:r>
              <a:rPr kumimoji="1" lang="en-US" altLang="ko-Kore-KR" dirty="0"/>
              <a:t>@Repository</a:t>
            </a:r>
          </a:p>
          <a:p>
            <a:pPr lvl="1"/>
            <a:r>
              <a:rPr kumimoji="1" lang="en-US" altLang="ko-Kore-KR" dirty="0"/>
              <a:t>@Component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64750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409AA0-11AE-EA5E-E671-2CBF4C68FFE2}"/>
              </a:ext>
            </a:extLst>
          </p:cNvPr>
          <p:cNvSpPr txBox="1"/>
          <p:nvPr/>
        </p:nvSpPr>
        <p:spPr>
          <a:xfrm>
            <a:off x="157018" y="162665"/>
            <a:ext cx="6936509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200" i="1" dirty="0">
                <a:effectLst/>
              </a:rPr>
              <a:t>&lt;?</a:t>
            </a:r>
            <a:r>
              <a:rPr lang="en" altLang="ko-Kore-KR" sz="1200" dirty="0">
                <a:solidFill>
                  <a:srgbClr val="174AD4"/>
                </a:solidFill>
                <a:effectLst/>
              </a:rPr>
              <a:t>xml version</a:t>
            </a:r>
            <a:r>
              <a:rPr lang="en" altLang="ko-Kore-KR" sz="1200" dirty="0">
                <a:solidFill>
                  <a:srgbClr val="067D17"/>
                </a:solidFill>
                <a:effectLst/>
              </a:rPr>
              <a:t>="1.0" </a:t>
            </a:r>
            <a:r>
              <a:rPr lang="en" altLang="ko-Kore-KR" sz="1200" dirty="0">
                <a:solidFill>
                  <a:srgbClr val="174AD4"/>
                </a:solidFill>
                <a:effectLst/>
              </a:rPr>
              <a:t>encoding</a:t>
            </a:r>
            <a:r>
              <a:rPr lang="en" altLang="ko-Kore-KR" sz="1200" dirty="0">
                <a:solidFill>
                  <a:srgbClr val="067D17"/>
                </a:solidFill>
                <a:effectLst/>
              </a:rPr>
              <a:t>="UTF-8"</a:t>
            </a:r>
            <a:r>
              <a:rPr lang="en" altLang="ko-Kore-KR" sz="1200" i="1" dirty="0">
                <a:effectLst/>
              </a:rPr>
              <a:t>?&gt;</a:t>
            </a:r>
            <a:br>
              <a:rPr lang="en" altLang="ko-Kore-KR" sz="1200" i="1" dirty="0">
                <a:effectLst/>
              </a:rPr>
            </a:br>
            <a:r>
              <a:rPr lang="en" altLang="ko-Kore-KR" sz="1200" dirty="0"/>
              <a:t>&lt;</a:t>
            </a:r>
            <a:r>
              <a:rPr lang="en" altLang="ko-Kore-KR" sz="1200" dirty="0">
                <a:solidFill>
                  <a:srgbClr val="0033B3"/>
                </a:solidFill>
                <a:effectLst/>
              </a:rPr>
              <a:t>beans </a:t>
            </a:r>
            <a:r>
              <a:rPr lang="en" altLang="ko-Kore-KR" sz="1200" dirty="0" err="1">
                <a:solidFill>
                  <a:srgbClr val="174AD4"/>
                </a:solidFill>
                <a:effectLst/>
              </a:rPr>
              <a:t>xmlns</a:t>
            </a:r>
            <a:r>
              <a:rPr lang="en" altLang="ko-Kore-KR" sz="1200" dirty="0">
                <a:solidFill>
                  <a:srgbClr val="067D17"/>
                </a:solidFill>
                <a:effectLst/>
              </a:rPr>
              <a:t>="http://</a:t>
            </a:r>
            <a:r>
              <a:rPr lang="en" altLang="ko-Kore-KR" sz="1200" dirty="0" err="1">
                <a:solidFill>
                  <a:srgbClr val="067D17"/>
                </a:solidFill>
                <a:effectLst/>
              </a:rPr>
              <a:t>www.springframework.org</a:t>
            </a:r>
            <a:r>
              <a:rPr lang="en" altLang="ko-Kore-KR" sz="1200" dirty="0">
                <a:solidFill>
                  <a:srgbClr val="067D17"/>
                </a:solidFill>
                <a:effectLst/>
              </a:rPr>
              <a:t>/schema/beans"</a:t>
            </a:r>
            <a:br>
              <a:rPr lang="en" altLang="ko-Kore-KR" sz="1200" dirty="0">
                <a:solidFill>
                  <a:srgbClr val="067D17"/>
                </a:solidFill>
                <a:effectLst/>
              </a:rPr>
            </a:br>
            <a:r>
              <a:rPr lang="en" altLang="ko-Kore-KR" sz="1200" dirty="0">
                <a:solidFill>
                  <a:srgbClr val="067D17"/>
                </a:solidFill>
                <a:effectLst/>
              </a:rPr>
              <a:t>       </a:t>
            </a:r>
            <a:r>
              <a:rPr lang="en" altLang="ko-Kore-KR" sz="1200" dirty="0" err="1">
                <a:solidFill>
                  <a:srgbClr val="174AD4"/>
                </a:solidFill>
                <a:effectLst/>
              </a:rPr>
              <a:t>xmlns:</a:t>
            </a:r>
            <a:r>
              <a:rPr lang="en" altLang="ko-Kore-KR" sz="1200" dirty="0" err="1">
                <a:solidFill>
                  <a:srgbClr val="871094"/>
                </a:solidFill>
                <a:effectLst/>
              </a:rPr>
              <a:t>xsi</a:t>
            </a:r>
            <a:r>
              <a:rPr lang="en" altLang="ko-Kore-KR" sz="1200" dirty="0">
                <a:solidFill>
                  <a:srgbClr val="067D17"/>
                </a:solidFill>
                <a:effectLst/>
              </a:rPr>
              <a:t>="http://www.w3.org/2001/</a:t>
            </a:r>
            <a:r>
              <a:rPr lang="en" altLang="ko-Kore-KR" sz="1200" dirty="0" err="1">
                <a:solidFill>
                  <a:srgbClr val="067D17"/>
                </a:solidFill>
                <a:effectLst/>
              </a:rPr>
              <a:t>XMLSchema</a:t>
            </a:r>
            <a:r>
              <a:rPr lang="en" altLang="ko-Kore-KR" sz="1200" dirty="0">
                <a:solidFill>
                  <a:srgbClr val="067D17"/>
                </a:solidFill>
                <a:effectLst/>
              </a:rPr>
              <a:t>-instance"</a:t>
            </a:r>
            <a:br>
              <a:rPr lang="en" altLang="ko-Kore-KR" sz="1200" dirty="0">
                <a:solidFill>
                  <a:srgbClr val="067D17"/>
                </a:solidFill>
                <a:effectLst/>
              </a:rPr>
            </a:br>
            <a:r>
              <a:rPr lang="en" altLang="ko-Kore-KR" sz="1200" dirty="0">
                <a:solidFill>
                  <a:srgbClr val="067D17"/>
                </a:solidFill>
                <a:effectLst/>
              </a:rPr>
              <a:t>       </a:t>
            </a:r>
            <a:r>
              <a:rPr lang="en" altLang="ko-Kore-KR" sz="1200" dirty="0" err="1">
                <a:solidFill>
                  <a:srgbClr val="174AD4"/>
                </a:solidFill>
                <a:effectLst/>
              </a:rPr>
              <a:t>xmlns:</a:t>
            </a:r>
            <a:r>
              <a:rPr lang="en" altLang="ko-Kore-KR" sz="1200" dirty="0" err="1">
                <a:solidFill>
                  <a:srgbClr val="871094"/>
                </a:solidFill>
                <a:effectLst/>
              </a:rPr>
              <a:t>context</a:t>
            </a:r>
            <a:r>
              <a:rPr lang="en" altLang="ko-Kore-KR" sz="1200" dirty="0">
                <a:solidFill>
                  <a:srgbClr val="067D17"/>
                </a:solidFill>
                <a:effectLst/>
              </a:rPr>
              <a:t>="http://</a:t>
            </a:r>
            <a:r>
              <a:rPr lang="en" altLang="ko-Kore-KR" sz="1200" dirty="0" err="1">
                <a:solidFill>
                  <a:srgbClr val="067D17"/>
                </a:solidFill>
                <a:effectLst/>
              </a:rPr>
              <a:t>www.springframework.org</a:t>
            </a:r>
            <a:r>
              <a:rPr lang="en" altLang="ko-Kore-KR" sz="1200" dirty="0">
                <a:solidFill>
                  <a:srgbClr val="067D17"/>
                </a:solidFill>
                <a:effectLst/>
              </a:rPr>
              <a:t>/schema/context"</a:t>
            </a:r>
            <a:br>
              <a:rPr lang="en" altLang="ko-Kore-KR" sz="1200" dirty="0">
                <a:solidFill>
                  <a:srgbClr val="067D17"/>
                </a:solidFill>
                <a:effectLst/>
              </a:rPr>
            </a:br>
            <a:r>
              <a:rPr lang="en" altLang="ko-Kore-KR" sz="1200" dirty="0">
                <a:solidFill>
                  <a:srgbClr val="067D17"/>
                </a:solidFill>
                <a:effectLst/>
              </a:rPr>
              <a:t>       </a:t>
            </a:r>
            <a:r>
              <a:rPr lang="en" altLang="ko-Kore-KR" sz="1200" dirty="0" err="1">
                <a:solidFill>
                  <a:srgbClr val="871094"/>
                </a:solidFill>
                <a:effectLst/>
              </a:rPr>
              <a:t>xsi</a:t>
            </a:r>
            <a:r>
              <a:rPr lang="en" altLang="ko-Kore-KR" sz="1200" dirty="0" err="1">
                <a:solidFill>
                  <a:srgbClr val="174AD4"/>
                </a:solidFill>
                <a:effectLst/>
              </a:rPr>
              <a:t>:schemaLocation</a:t>
            </a:r>
            <a:r>
              <a:rPr lang="en" altLang="ko-Kore-KR" sz="1200" dirty="0">
                <a:solidFill>
                  <a:srgbClr val="067D17"/>
                </a:solidFill>
                <a:effectLst/>
              </a:rPr>
              <a:t>="http://</a:t>
            </a:r>
            <a:r>
              <a:rPr lang="en" altLang="ko-Kore-KR" sz="1200" dirty="0" err="1">
                <a:solidFill>
                  <a:srgbClr val="067D17"/>
                </a:solidFill>
                <a:effectLst/>
              </a:rPr>
              <a:t>www.springframework.org</a:t>
            </a:r>
            <a:r>
              <a:rPr lang="en" altLang="ko-Kore-KR" sz="1200" dirty="0">
                <a:solidFill>
                  <a:srgbClr val="067D17"/>
                </a:solidFill>
                <a:effectLst/>
              </a:rPr>
              <a:t>/schema/beans </a:t>
            </a:r>
            <a:br>
              <a:rPr lang="en" altLang="ko-Kore-KR" sz="1200" dirty="0">
                <a:solidFill>
                  <a:srgbClr val="067D17"/>
                </a:solidFill>
                <a:effectLst/>
              </a:rPr>
            </a:br>
            <a:r>
              <a:rPr lang="en" altLang="ko-Kore-KR" sz="1200" dirty="0">
                <a:solidFill>
                  <a:srgbClr val="067D17"/>
                </a:solidFill>
                <a:effectLst/>
              </a:rPr>
              <a:t>       http://</a:t>
            </a:r>
            <a:r>
              <a:rPr lang="en" altLang="ko-Kore-KR" sz="1200" dirty="0" err="1">
                <a:solidFill>
                  <a:srgbClr val="067D17"/>
                </a:solidFill>
                <a:effectLst/>
              </a:rPr>
              <a:t>www.springframework.org</a:t>
            </a:r>
            <a:r>
              <a:rPr lang="en" altLang="ko-Kore-KR" sz="1200" dirty="0">
                <a:solidFill>
                  <a:srgbClr val="067D17"/>
                </a:solidFill>
                <a:effectLst/>
              </a:rPr>
              <a:t>/schema/beans/spring-</a:t>
            </a:r>
            <a:r>
              <a:rPr lang="en" altLang="ko-Kore-KR" sz="1200" dirty="0" err="1">
                <a:solidFill>
                  <a:srgbClr val="067D17"/>
                </a:solidFill>
                <a:effectLst/>
              </a:rPr>
              <a:t>beans.xsd</a:t>
            </a:r>
            <a:r>
              <a:rPr lang="en" altLang="ko-Kore-KR" sz="1200" dirty="0">
                <a:solidFill>
                  <a:srgbClr val="067D17"/>
                </a:solidFill>
                <a:effectLst/>
              </a:rPr>
              <a:t> </a:t>
            </a:r>
            <a:br>
              <a:rPr lang="en" altLang="ko-Kore-KR" sz="1200" dirty="0">
                <a:solidFill>
                  <a:srgbClr val="067D17"/>
                </a:solidFill>
                <a:effectLst/>
              </a:rPr>
            </a:br>
            <a:r>
              <a:rPr lang="en" altLang="ko-Kore-KR" sz="1200" dirty="0">
                <a:solidFill>
                  <a:srgbClr val="067D17"/>
                </a:solidFill>
                <a:effectLst/>
              </a:rPr>
              <a:t>       http://</a:t>
            </a:r>
            <a:r>
              <a:rPr lang="en" altLang="ko-Kore-KR" sz="1200" dirty="0" err="1">
                <a:solidFill>
                  <a:srgbClr val="067D17"/>
                </a:solidFill>
                <a:effectLst/>
              </a:rPr>
              <a:t>www.springframework.org</a:t>
            </a:r>
            <a:r>
              <a:rPr lang="en" altLang="ko-Kore-KR" sz="1200" dirty="0">
                <a:solidFill>
                  <a:srgbClr val="067D17"/>
                </a:solidFill>
                <a:effectLst/>
              </a:rPr>
              <a:t>/schema/context </a:t>
            </a:r>
            <a:br>
              <a:rPr lang="en" altLang="ko-Kore-KR" sz="1200" dirty="0">
                <a:solidFill>
                  <a:srgbClr val="067D17"/>
                </a:solidFill>
                <a:effectLst/>
              </a:rPr>
            </a:br>
            <a:r>
              <a:rPr lang="en" altLang="ko-Kore-KR" sz="1200" dirty="0">
                <a:solidFill>
                  <a:srgbClr val="067D17"/>
                </a:solidFill>
                <a:effectLst/>
              </a:rPr>
              <a:t>       https://</a:t>
            </a:r>
            <a:r>
              <a:rPr lang="en" altLang="ko-Kore-KR" sz="1200" dirty="0" err="1">
                <a:solidFill>
                  <a:srgbClr val="067D17"/>
                </a:solidFill>
                <a:effectLst/>
              </a:rPr>
              <a:t>www.springframework.org</a:t>
            </a:r>
            <a:r>
              <a:rPr lang="en" altLang="ko-Kore-KR" sz="1200" dirty="0">
                <a:solidFill>
                  <a:srgbClr val="067D17"/>
                </a:solidFill>
                <a:effectLst/>
              </a:rPr>
              <a:t>/schema/context/spring-</a:t>
            </a:r>
            <a:r>
              <a:rPr lang="en" altLang="ko-Kore-KR" sz="1200" dirty="0" err="1">
                <a:solidFill>
                  <a:srgbClr val="067D17"/>
                </a:solidFill>
                <a:effectLst/>
              </a:rPr>
              <a:t>context.xsd</a:t>
            </a:r>
            <a:r>
              <a:rPr lang="en" altLang="ko-Kore-KR" sz="1200" dirty="0">
                <a:solidFill>
                  <a:srgbClr val="067D17"/>
                </a:solidFill>
                <a:effectLst/>
              </a:rPr>
              <a:t>"</a:t>
            </a:r>
            <a:r>
              <a:rPr lang="en" altLang="ko-Kore-KR" sz="1200" dirty="0"/>
              <a:t>&gt;</a:t>
            </a:r>
            <a:br>
              <a:rPr lang="en" altLang="ko-Kore-KR" sz="1200" dirty="0"/>
            </a:br>
            <a:br>
              <a:rPr lang="en" altLang="ko-Kore-KR" sz="1200" dirty="0"/>
            </a:br>
            <a:r>
              <a:rPr lang="en" altLang="ko-Kore-KR" sz="1200" dirty="0"/>
              <a:t>    &lt;</a:t>
            </a:r>
            <a:r>
              <a:rPr lang="en" altLang="ko-Kore-KR" sz="1200" dirty="0" err="1">
                <a:solidFill>
                  <a:srgbClr val="871094"/>
                </a:solidFill>
                <a:effectLst/>
              </a:rPr>
              <a:t>context</a:t>
            </a:r>
            <a:r>
              <a:rPr lang="en" altLang="ko-Kore-KR" sz="1200" dirty="0" err="1">
                <a:solidFill>
                  <a:srgbClr val="0033B3"/>
                </a:solidFill>
                <a:effectLst/>
              </a:rPr>
              <a:t>:component-scan</a:t>
            </a:r>
            <a:r>
              <a:rPr lang="en" altLang="ko-Kore-KR" sz="1200" dirty="0">
                <a:solidFill>
                  <a:srgbClr val="0033B3"/>
                </a:solidFill>
                <a:effectLst/>
              </a:rPr>
              <a:t> </a:t>
            </a:r>
            <a:r>
              <a:rPr lang="en" altLang="ko-Kore-KR" sz="1200" dirty="0">
                <a:solidFill>
                  <a:srgbClr val="174AD4"/>
                </a:solidFill>
                <a:effectLst/>
              </a:rPr>
              <a:t>base-package</a:t>
            </a:r>
            <a:r>
              <a:rPr lang="en" altLang="ko-Kore-KR" sz="1200" dirty="0">
                <a:solidFill>
                  <a:srgbClr val="067D17"/>
                </a:solidFill>
                <a:effectLst/>
              </a:rPr>
              <a:t>="</a:t>
            </a:r>
            <a:r>
              <a:rPr lang="en" altLang="ko-Kore-KR" sz="1200" dirty="0" err="1">
                <a:solidFill>
                  <a:srgbClr val="067D17"/>
                </a:solidFill>
                <a:effectLst/>
              </a:rPr>
              <a:t>org.zerock.springex.sample</a:t>
            </a:r>
            <a:r>
              <a:rPr lang="en" altLang="ko-Kore-KR" sz="1200" dirty="0">
                <a:solidFill>
                  <a:srgbClr val="067D17"/>
                </a:solidFill>
                <a:effectLst/>
              </a:rPr>
              <a:t>"</a:t>
            </a:r>
            <a:r>
              <a:rPr lang="en" altLang="ko-Kore-KR" sz="1200" dirty="0"/>
              <a:t>&gt;&lt;/</a:t>
            </a:r>
            <a:r>
              <a:rPr lang="en" altLang="ko-Kore-KR" sz="1200" dirty="0" err="1">
                <a:solidFill>
                  <a:srgbClr val="871094"/>
                </a:solidFill>
                <a:effectLst/>
              </a:rPr>
              <a:t>context</a:t>
            </a:r>
            <a:r>
              <a:rPr lang="en" altLang="ko-Kore-KR" sz="1200" dirty="0" err="1">
                <a:solidFill>
                  <a:srgbClr val="0033B3"/>
                </a:solidFill>
                <a:effectLst/>
              </a:rPr>
              <a:t>:component-scan</a:t>
            </a:r>
            <a:r>
              <a:rPr lang="en" altLang="ko-Kore-KR" sz="1200" dirty="0"/>
              <a:t>&gt;</a:t>
            </a:r>
            <a:br>
              <a:rPr lang="en" altLang="ko-Kore-KR" sz="1200" dirty="0"/>
            </a:br>
            <a:br>
              <a:rPr lang="en" altLang="ko-Kore-KR" sz="1200" dirty="0"/>
            </a:br>
            <a:r>
              <a:rPr lang="en" altLang="ko-Kore-KR" sz="1200" dirty="0"/>
              <a:t>&lt;/</a:t>
            </a:r>
            <a:r>
              <a:rPr lang="en" altLang="ko-Kore-KR" sz="1200" dirty="0">
                <a:solidFill>
                  <a:srgbClr val="0033B3"/>
                </a:solidFill>
                <a:effectLst/>
              </a:rPr>
              <a:t>beans</a:t>
            </a:r>
            <a:r>
              <a:rPr lang="en" altLang="ko-Kore-KR" sz="1200" dirty="0"/>
              <a:t>&gt;</a:t>
            </a:r>
            <a:endParaRPr lang="ko-Kore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703E2E-6E97-D795-EB42-CB6403E14162}"/>
              </a:ext>
            </a:extLst>
          </p:cNvPr>
          <p:cNvSpPr txBox="1"/>
          <p:nvPr/>
        </p:nvSpPr>
        <p:spPr>
          <a:xfrm>
            <a:off x="157018" y="2567709"/>
            <a:ext cx="5237018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600" dirty="0">
                <a:solidFill>
                  <a:srgbClr val="0033B3"/>
                </a:solidFill>
                <a:effectLst/>
              </a:rPr>
              <a:t>package </a:t>
            </a:r>
            <a:r>
              <a:rPr lang="en" altLang="ko-Kore-KR" sz="1600" dirty="0" err="1">
                <a:solidFill>
                  <a:srgbClr val="000000"/>
                </a:solidFill>
                <a:effectLst/>
              </a:rPr>
              <a:t>org.zerock.springex.sample</a:t>
            </a:r>
            <a:r>
              <a:rPr lang="en" altLang="ko-Kore-KR" sz="1600" dirty="0"/>
              <a:t>;</a:t>
            </a:r>
            <a:br>
              <a:rPr lang="en" altLang="ko-Kore-KR" sz="1600" dirty="0"/>
            </a:br>
            <a:br>
              <a:rPr lang="en" altLang="ko-Kore-KR" sz="1600" dirty="0"/>
            </a:br>
            <a:r>
              <a:rPr lang="en" altLang="ko-Kore-KR" sz="1600" dirty="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600" dirty="0" err="1">
                <a:solidFill>
                  <a:srgbClr val="000000"/>
                </a:solidFill>
                <a:effectLst/>
              </a:rPr>
              <a:t>org.springframework.stereotype.</a:t>
            </a:r>
            <a:r>
              <a:rPr lang="en" altLang="ko-Kore-KR" sz="1600" dirty="0" err="1">
                <a:solidFill>
                  <a:srgbClr val="9E880D"/>
                </a:solidFill>
                <a:effectLst/>
              </a:rPr>
              <a:t>Repository</a:t>
            </a:r>
            <a:r>
              <a:rPr lang="en" altLang="ko-Kore-KR" sz="1600" dirty="0"/>
              <a:t>;</a:t>
            </a:r>
            <a:br>
              <a:rPr lang="en" altLang="ko-Kore-KR" sz="1600" dirty="0"/>
            </a:br>
            <a:br>
              <a:rPr lang="en" altLang="ko-Kore-KR" sz="1600" dirty="0"/>
            </a:br>
            <a:r>
              <a:rPr lang="en" altLang="ko-Kore-KR" sz="1600" dirty="0">
                <a:solidFill>
                  <a:srgbClr val="9E880D"/>
                </a:solidFill>
                <a:effectLst/>
              </a:rPr>
              <a:t>@Repository</a:t>
            </a:r>
            <a:br>
              <a:rPr lang="en" altLang="ko-Kore-KR" sz="1600" dirty="0">
                <a:solidFill>
                  <a:srgbClr val="9E880D"/>
                </a:solidFill>
                <a:effectLst/>
              </a:rPr>
            </a:br>
            <a:r>
              <a:rPr lang="en" altLang="ko-Kore-KR" sz="1600" dirty="0">
                <a:solidFill>
                  <a:srgbClr val="0033B3"/>
                </a:solidFill>
                <a:effectLst/>
              </a:rPr>
              <a:t>public class </a:t>
            </a:r>
            <a:r>
              <a:rPr lang="en" altLang="ko-Kore-KR" sz="1600" dirty="0" err="1">
                <a:solidFill>
                  <a:srgbClr val="000000"/>
                </a:solidFill>
                <a:effectLst/>
              </a:rPr>
              <a:t>SampleDAO</a:t>
            </a:r>
            <a:r>
              <a:rPr lang="en" altLang="ko-Kore-KR" sz="1600" dirty="0">
                <a:solidFill>
                  <a:srgbClr val="000000"/>
                </a:solidFill>
                <a:effectLst/>
              </a:rPr>
              <a:t> </a:t>
            </a:r>
            <a:r>
              <a:rPr lang="en" altLang="ko-Kore-KR" sz="1600" dirty="0"/>
              <a:t>{</a:t>
            </a:r>
            <a:br>
              <a:rPr lang="en" altLang="ko-Kore-KR" sz="1600" dirty="0"/>
            </a:br>
            <a:r>
              <a:rPr lang="en" altLang="ko-Kore-KR" sz="1600" dirty="0"/>
              <a:t>}</a:t>
            </a:r>
            <a:br>
              <a:rPr lang="en" altLang="ko-Kore-KR" sz="1600" dirty="0"/>
            </a:br>
            <a:endParaRPr lang="ko-Kore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E44F41-01E9-D939-5138-4ABB8FE36330}"/>
              </a:ext>
            </a:extLst>
          </p:cNvPr>
          <p:cNvSpPr txBox="1"/>
          <p:nvPr/>
        </p:nvSpPr>
        <p:spPr>
          <a:xfrm>
            <a:off x="5532581" y="2567709"/>
            <a:ext cx="6096000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0033B3"/>
                </a:solidFill>
                <a:effectLst/>
              </a:rPr>
              <a:t>package </a:t>
            </a:r>
            <a:r>
              <a:rPr lang="en" altLang="ko-Kore-KR" sz="1400" dirty="0" err="1">
                <a:solidFill>
                  <a:srgbClr val="000000"/>
                </a:solidFill>
                <a:effectLst/>
              </a:rPr>
              <a:t>org.zerock.springex.sample</a:t>
            </a:r>
            <a:r>
              <a:rPr lang="en" altLang="ko-Kore-KR" sz="1400" dirty="0"/>
              <a:t>;</a:t>
            </a:r>
            <a:br>
              <a:rPr lang="en" altLang="ko-Kore-KR" sz="1400" dirty="0"/>
            </a:br>
            <a:br>
              <a:rPr lang="en" altLang="ko-Kore-KR" sz="1400" dirty="0"/>
            </a:br>
            <a:r>
              <a:rPr lang="en" altLang="ko-Kore-KR" sz="1400" dirty="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400" dirty="0" err="1">
                <a:solidFill>
                  <a:srgbClr val="000000"/>
                </a:solidFill>
                <a:effectLst/>
              </a:rPr>
              <a:t>lombok.</a:t>
            </a:r>
            <a:r>
              <a:rPr lang="en" altLang="ko-Kore-KR" sz="1400" dirty="0" err="1">
                <a:solidFill>
                  <a:srgbClr val="9E880D"/>
                </a:solidFill>
                <a:effectLst/>
              </a:rPr>
              <a:t>ToString</a:t>
            </a:r>
            <a:r>
              <a:rPr lang="en" altLang="ko-Kore-KR" sz="1400" dirty="0"/>
              <a:t>;</a:t>
            </a:r>
            <a:br>
              <a:rPr lang="en" altLang="ko-Kore-KR" sz="1400" dirty="0"/>
            </a:br>
            <a:r>
              <a:rPr lang="en" altLang="ko-Kore-KR" sz="1400" dirty="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400" dirty="0" err="1">
                <a:solidFill>
                  <a:srgbClr val="000000"/>
                </a:solidFill>
                <a:effectLst/>
              </a:rPr>
              <a:t>org.springframework.beans.factory.annotation.</a:t>
            </a:r>
            <a:r>
              <a:rPr lang="en" altLang="ko-Kore-KR" sz="1400" dirty="0" err="1">
                <a:solidFill>
                  <a:srgbClr val="9E880D"/>
                </a:solidFill>
                <a:effectLst/>
              </a:rPr>
              <a:t>Autowired</a:t>
            </a:r>
            <a:r>
              <a:rPr lang="en" altLang="ko-Kore-KR" sz="1400" dirty="0"/>
              <a:t>;</a:t>
            </a:r>
            <a:br>
              <a:rPr lang="en" altLang="ko-Kore-KR" sz="1400" dirty="0"/>
            </a:br>
            <a:r>
              <a:rPr lang="en" altLang="ko-Kore-KR" sz="1400" dirty="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400" dirty="0" err="1">
                <a:solidFill>
                  <a:srgbClr val="000000"/>
                </a:solidFill>
                <a:effectLst/>
              </a:rPr>
              <a:t>org.springframework.stereotype.</a:t>
            </a:r>
            <a:r>
              <a:rPr lang="en" altLang="ko-Kore-KR" sz="1400" dirty="0" err="1">
                <a:solidFill>
                  <a:srgbClr val="9E880D"/>
                </a:solidFill>
                <a:effectLst/>
              </a:rPr>
              <a:t>Service</a:t>
            </a:r>
            <a:r>
              <a:rPr lang="en" altLang="ko-Kore-KR" sz="1400" dirty="0"/>
              <a:t>;</a:t>
            </a:r>
            <a:br>
              <a:rPr lang="en" altLang="ko-Kore-KR" sz="1400" dirty="0"/>
            </a:br>
            <a:br>
              <a:rPr lang="en" altLang="ko-Kore-KR" sz="1400" dirty="0"/>
            </a:br>
            <a:r>
              <a:rPr lang="en" altLang="ko-Kore-KR" sz="1400" dirty="0">
                <a:solidFill>
                  <a:srgbClr val="9E880D"/>
                </a:solidFill>
                <a:effectLst/>
              </a:rPr>
              <a:t>@Service</a:t>
            </a:r>
            <a:br>
              <a:rPr lang="en" altLang="ko-Kore-KR" sz="1400" dirty="0">
                <a:solidFill>
                  <a:srgbClr val="9E880D"/>
                </a:solidFill>
                <a:effectLst/>
              </a:rPr>
            </a:br>
            <a:r>
              <a:rPr lang="en" altLang="ko-Kore-KR" sz="1400" dirty="0">
                <a:solidFill>
                  <a:srgbClr val="9E880D"/>
                </a:solidFill>
                <a:effectLst/>
              </a:rPr>
              <a:t>@</a:t>
            </a:r>
            <a:r>
              <a:rPr lang="en" altLang="ko-Kore-KR" sz="1400" dirty="0" err="1">
                <a:solidFill>
                  <a:srgbClr val="9E880D"/>
                </a:solidFill>
                <a:effectLst/>
              </a:rPr>
              <a:t>ToString</a:t>
            </a:r>
            <a:br>
              <a:rPr lang="en" altLang="ko-Kore-KR" sz="1400" dirty="0">
                <a:solidFill>
                  <a:srgbClr val="9E880D"/>
                </a:solidFill>
                <a:effectLst/>
              </a:rPr>
            </a:br>
            <a:r>
              <a:rPr lang="en" altLang="ko-Kore-KR" sz="1400" dirty="0">
                <a:solidFill>
                  <a:srgbClr val="0033B3"/>
                </a:solidFill>
                <a:effectLst/>
              </a:rPr>
              <a:t>public class </a:t>
            </a:r>
            <a:r>
              <a:rPr lang="en" altLang="ko-Kore-KR" sz="1400" dirty="0" err="1">
                <a:solidFill>
                  <a:srgbClr val="000000"/>
                </a:solidFill>
                <a:effectLst/>
              </a:rPr>
              <a:t>SampleService</a:t>
            </a:r>
            <a:r>
              <a:rPr lang="en" altLang="ko-Kore-KR" sz="1400" dirty="0">
                <a:solidFill>
                  <a:srgbClr val="000000"/>
                </a:solidFill>
                <a:effectLst/>
              </a:rPr>
              <a:t> </a:t>
            </a:r>
            <a:r>
              <a:rPr lang="en" altLang="ko-Kore-KR" sz="1400" dirty="0"/>
              <a:t>{</a:t>
            </a:r>
            <a:br>
              <a:rPr lang="en" altLang="ko-Kore-KR" sz="1400" dirty="0"/>
            </a:b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9E880D"/>
                </a:solidFill>
                <a:effectLst/>
              </a:rPr>
              <a:t>@</a:t>
            </a:r>
            <a:r>
              <a:rPr lang="en" altLang="ko-Kore-KR" sz="1400" dirty="0" err="1">
                <a:solidFill>
                  <a:srgbClr val="9E880D"/>
                </a:solidFill>
                <a:effectLst/>
              </a:rPr>
              <a:t>Autowired</a:t>
            </a:r>
            <a:br>
              <a:rPr lang="en" altLang="ko-Kore-KR" sz="1400" dirty="0">
                <a:solidFill>
                  <a:srgbClr val="9E880D"/>
                </a:solidFill>
                <a:effectLst/>
              </a:rPr>
            </a:br>
            <a:r>
              <a:rPr lang="en" altLang="ko-Kore-KR" sz="1400" dirty="0">
                <a:solidFill>
                  <a:srgbClr val="9E880D"/>
                </a:solidFill>
                <a:effectLst/>
              </a:rPr>
              <a:t>    </a:t>
            </a:r>
            <a:r>
              <a:rPr lang="en" altLang="ko-Kore-KR" sz="1400" dirty="0">
                <a:solidFill>
                  <a:srgbClr val="0033B3"/>
                </a:solidFill>
                <a:effectLst/>
              </a:rPr>
              <a:t>private </a:t>
            </a:r>
            <a:r>
              <a:rPr lang="en" altLang="ko-Kore-KR" sz="1400" dirty="0" err="1">
                <a:solidFill>
                  <a:srgbClr val="000000"/>
                </a:solidFill>
                <a:effectLst/>
              </a:rPr>
              <a:t>SampleDAO</a:t>
            </a:r>
            <a:r>
              <a:rPr lang="en" altLang="ko-Kore-KR" sz="1400" dirty="0">
                <a:solidFill>
                  <a:srgbClr val="000000"/>
                </a:solidFill>
                <a:effectLst/>
              </a:rPr>
              <a:t> </a:t>
            </a:r>
            <a:r>
              <a:rPr lang="en" altLang="ko-Kore-KR" sz="1400" dirty="0" err="1">
                <a:solidFill>
                  <a:srgbClr val="871094"/>
                </a:solidFill>
                <a:effectLst/>
              </a:rPr>
              <a:t>sampleDAO</a:t>
            </a:r>
            <a:r>
              <a:rPr lang="en" altLang="ko-Kore-KR" sz="1400" dirty="0"/>
              <a:t>;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  <a:br>
              <a:rPr lang="en" altLang="ko-Kore-KR" sz="1400" dirty="0"/>
            </a:b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07217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37008-6FE3-6BC7-BEC5-AD0E40F2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/>
              <a:t>생성자 주입 방식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4116A-013B-1515-2826-0B2A11AA9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/>
              <a:t>주입받는</a:t>
            </a:r>
            <a:r>
              <a:rPr kumimoji="1" lang="ko-KR" altLang="en-US"/>
              <a:t> 타입을 </a:t>
            </a:r>
            <a:r>
              <a:rPr kumimoji="1" lang="en-US" altLang="ko-KR"/>
              <a:t>final</a:t>
            </a:r>
            <a:r>
              <a:rPr kumimoji="1" lang="ko-KR" altLang="en-US"/>
              <a:t>로 선언하고 생성자를 통해서 의존성 주입 </a:t>
            </a:r>
            <a:endParaRPr kumimoji="1" lang="en-US" altLang="ko-KR"/>
          </a:p>
          <a:p>
            <a:r>
              <a:rPr kumimoji="1" lang="en-US" altLang="ko-Kore-KR"/>
              <a:t>lombok</a:t>
            </a:r>
            <a:r>
              <a:rPr kumimoji="1" lang="ko-KR" altLang="en-US"/>
              <a:t>의 </a:t>
            </a:r>
            <a:r>
              <a:rPr kumimoji="1" lang="en-US" altLang="ko-KR"/>
              <a:t>@RequiredArgsConstructor </a:t>
            </a:r>
            <a:r>
              <a:rPr kumimoji="1" lang="ko-KR" altLang="en-US"/>
              <a:t>를 통해서 생성자 자동 생성 </a:t>
            </a:r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C7FE29-2C26-5845-A8EC-5B36411615DC}"/>
              </a:ext>
            </a:extLst>
          </p:cNvPr>
          <p:cNvSpPr txBox="1"/>
          <p:nvPr/>
        </p:nvSpPr>
        <p:spPr>
          <a:xfrm>
            <a:off x="780474" y="1995852"/>
            <a:ext cx="4465782" cy="37548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400">
                <a:solidFill>
                  <a:srgbClr val="0033B3"/>
                </a:solidFill>
                <a:effectLst/>
              </a:rPr>
              <a:t>package </a:t>
            </a:r>
            <a:r>
              <a:rPr lang="en" altLang="ko-Kore-KR" sz="1400">
                <a:solidFill>
                  <a:srgbClr val="000000"/>
                </a:solidFill>
                <a:effectLst/>
              </a:rPr>
              <a:t>org.zerock.springex.sample</a:t>
            </a:r>
            <a:r>
              <a:rPr lang="en" altLang="ko-Kore-KR" sz="1400"/>
              <a:t>;</a:t>
            </a:r>
            <a:br>
              <a:rPr lang="en" altLang="ko-Kore-KR" sz="1400"/>
            </a:br>
            <a:br>
              <a:rPr lang="en" altLang="ko-Kore-KR" sz="1400"/>
            </a:br>
            <a:r>
              <a:rPr lang="en" altLang="ko-Kore-KR" sz="14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400">
                <a:solidFill>
                  <a:srgbClr val="000000"/>
                </a:solidFill>
                <a:effectLst/>
              </a:rPr>
              <a:t>lombok.</a:t>
            </a:r>
            <a:r>
              <a:rPr lang="en" altLang="ko-Kore-KR" sz="1400">
                <a:solidFill>
                  <a:srgbClr val="9E880D"/>
                </a:solidFill>
                <a:effectLst/>
              </a:rPr>
              <a:t>RequiredArgsConstructor</a:t>
            </a:r>
            <a:r>
              <a:rPr lang="en" altLang="ko-Kore-KR" sz="1400"/>
              <a:t>;</a:t>
            </a:r>
            <a:br>
              <a:rPr lang="en" altLang="ko-Kore-KR" sz="1400"/>
            </a:br>
            <a:r>
              <a:rPr lang="en" altLang="ko-Kore-KR" sz="14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400">
                <a:solidFill>
                  <a:srgbClr val="000000"/>
                </a:solidFill>
                <a:effectLst/>
              </a:rPr>
              <a:t>lombok.</a:t>
            </a:r>
            <a:r>
              <a:rPr lang="en" altLang="ko-Kore-KR" sz="1400">
                <a:solidFill>
                  <a:srgbClr val="9E880D"/>
                </a:solidFill>
                <a:effectLst/>
              </a:rPr>
              <a:t>ToString</a:t>
            </a:r>
            <a:r>
              <a:rPr lang="en" altLang="ko-Kore-KR" sz="1400"/>
              <a:t>;</a:t>
            </a:r>
            <a:br>
              <a:rPr lang="en" altLang="ko-Kore-KR" sz="1400"/>
            </a:br>
            <a:r>
              <a:rPr lang="en" altLang="ko-Kore-KR" sz="14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400">
                <a:solidFill>
                  <a:srgbClr val="000000"/>
                </a:solidFill>
                <a:effectLst/>
              </a:rPr>
              <a:t>org.springframework.beans.factory.annotation.</a:t>
            </a:r>
            <a:r>
              <a:rPr lang="en" altLang="ko-Kore-KR" sz="1400">
                <a:solidFill>
                  <a:srgbClr val="9E880D"/>
                </a:solidFill>
                <a:effectLst/>
              </a:rPr>
              <a:t>Autowired</a:t>
            </a:r>
            <a:r>
              <a:rPr lang="en" altLang="ko-Kore-KR" sz="1400"/>
              <a:t>;</a:t>
            </a:r>
            <a:br>
              <a:rPr lang="en" altLang="ko-Kore-KR" sz="1400"/>
            </a:br>
            <a:r>
              <a:rPr lang="en" altLang="ko-Kore-KR" sz="14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400">
                <a:solidFill>
                  <a:srgbClr val="000000"/>
                </a:solidFill>
                <a:effectLst/>
              </a:rPr>
              <a:t>org.springframework.stereotype.</a:t>
            </a:r>
            <a:r>
              <a:rPr lang="en" altLang="ko-Kore-KR" sz="1400">
                <a:solidFill>
                  <a:srgbClr val="9E880D"/>
                </a:solidFill>
                <a:effectLst/>
              </a:rPr>
              <a:t>Service</a:t>
            </a:r>
            <a:r>
              <a:rPr lang="en" altLang="ko-Kore-KR" sz="1400"/>
              <a:t>;</a:t>
            </a:r>
            <a:br>
              <a:rPr lang="en" altLang="ko-Kore-KR" sz="1400"/>
            </a:br>
            <a:br>
              <a:rPr lang="en" altLang="ko-Kore-KR" sz="1400"/>
            </a:br>
            <a:r>
              <a:rPr lang="en" altLang="ko-Kore-KR" sz="1400">
                <a:solidFill>
                  <a:srgbClr val="9E880D"/>
                </a:solidFill>
                <a:effectLst/>
              </a:rPr>
              <a:t>@Service</a:t>
            </a:r>
            <a:br>
              <a:rPr lang="en" altLang="ko-Kore-KR" sz="1400">
                <a:solidFill>
                  <a:srgbClr val="9E880D"/>
                </a:solidFill>
                <a:effectLst/>
              </a:rPr>
            </a:br>
            <a:r>
              <a:rPr lang="en" altLang="ko-Kore-KR" sz="1400">
                <a:solidFill>
                  <a:srgbClr val="9E880D"/>
                </a:solidFill>
                <a:effectLst/>
              </a:rPr>
              <a:t>@ToString</a:t>
            </a:r>
            <a:br>
              <a:rPr lang="en" altLang="ko-Kore-KR" sz="1400">
                <a:solidFill>
                  <a:srgbClr val="9E880D"/>
                </a:solidFill>
                <a:effectLst/>
              </a:rPr>
            </a:br>
            <a:r>
              <a:rPr lang="en" altLang="ko-Kore-KR" sz="1400">
                <a:solidFill>
                  <a:srgbClr val="9E880D"/>
                </a:solidFill>
                <a:effectLst/>
              </a:rPr>
              <a:t>@</a:t>
            </a:r>
            <a:r>
              <a:rPr lang="en" altLang="ko-Kore-KR" sz="1200">
                <a:solidFill>
                  <a:srgbClr val="9E880D"/>
                </a:solidFill>
                <a:effectLst/>
              </a:rPr>
              <a:t>RequiredArgsConstructor</a:t>
            </a:r>
            <a:br>
              <a:rPr lang="en" altLang="ko-Kore-KR" sz="1400">
                <a:solidFill>
                  <a:srgbClr val="9E880D"/>
                </a:solidFill>
                <a:effectLst/>
              </a:rPr>
            </a:br>
            <a:r>
              <a:rPr lang="en" altLang="ko-Kore-KR" sz="1400">
                <a:solidFill>
                  <a:srgbClr val="0033B3"/>
                </a:solidFill>
                <a:effectLst/>
              </a:rPr>
              <a:t>public class </a:t>
            </a:r>
            <a:r>
              <a:rPr lang="en" altLang="ko-Kore-KR" sz="1400">
                <a:solidFill>
                  <a:srgbClr val="000000"/>
                </a:solidFill>
                <a:effectLst/>
              </a:rPr>
              <a:t>SampleService </a:t>
            </a:r>
            <a:r>
              <a:rPr lang="en" altLang="ko-Kore-KR" sz="1400"/>
              <a:t>{</a:t>
            </a:r>
            <a:br>
              <a:rPr lang="en" altLang="ko-Kore-KR" sz="1400"/>
            </a:br>
            <a:br>
              <a:rPr lang="en" altLang="ko-Kore-KR" sz="1400"/>
            </a:br>
            <a:r>
              <a:rPr lang="en" altLang="ko-Kore-KR" sz="1400"/>
              <a:t>    </a:t>
            </a:r>
            <a:r>
              <a:rPr lang="en" altLang="ko-Kore-KR" sz="1400">
                <a:solidFill>
                  <a:srgbClr val="0033B3"/>
                </a:solidFill>
                <a:effectLst/>
              </a:rPr>
              <a:t>private final </a:t>
            </a:r>
            <a:r>
              <a:rPr lang="en" altLang="ko-Kore-KR" sz="1400">
                <a:solidFill>
                  <a:srgbClr val="000000"/>
                </a:solidFill>
                <a:effectLst/>
              </a:rPr>
              <a:t>SampleDAO </a:t>
            </a:r>
            <a:r>
              <a:rPr lang="en" altLang="ko-Kore-KR" sz="1400">
                <a:solidFill>
                  <a:srgbClr val="871094"/>
                </a:solidFill>
                <a:effectLst/>
              </a:rPr>
              <a:t>sampleDAO</a:t>
            </a:r>
            <a:r>
              <a:rPr lang="en" altLang="ko-Kore-KR" sz="1400"/>
              <a:t>;</a:t>
            </a:r>
            <a:br>
              <a:rPr lang="en" altLang="ko-Kore-KR" sz="1400"/>
            </a:br>
            <a:br>
              <a:rPr lang="en" altLang="ko-Kore-KR" sz="1400"/>
            </a:br>
            <a:r>
              <a:rPr lang="en" altLang="ko-Kore-KR" sz="1400"/>
              <a:t>}</a:t>
            </a:r>
            <a:br>
              <a:rPr lang="en" altLang="ko-Kore-KR" sz="1400"/>
            </a:br>
            <a:endParaRPr lang="ko-Kore-KR" altLang="en-U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33E7DC-295C-C0C6-81A5-F11099AE2BD3}"/>
              </a:ext>
            </a:extLst>
          </p:cNvPr>
          <p:cNvSpPr txBox="1"/>
          <p:nvPr/>
        </p:nvSpPr>
        <p:spPr>
          <a:xfrm>
            <a:off x="5467928" y="1995852"/>
            <a:ext cx="4465782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400">
                <a:solidFill>
                  <a:srgbClr val="0033B3"/>
                </a:solidFill>
                <a:effectLst/>
              </a:rPr>
              <a:t>package </a:t>
            </a:r>
            <a:r>
              <a:rPr lang="en" altLang="ko-Kore-KR" sz="1400">
                <a:solidFill>
                  <a:srgbClr val="000000"/>
                </a:solidFill>
                <a:effectLst/>
              </a:rPr>
              <a:t>org.zerock.springex.sample</a:t>
            </a:r>
            <a:r>
              <a:rPr lang="en" altLang="ko-Kore-KR" sz="1400"/>
              <a:t>;</a:t>
            </a:r>
            <a:br>
              <a:rPr lang="en" altLang="ko-Kore-KR" sz="1400"/>
            </a:br>
            <a:br>
              <a:rPr lang="en" altLang="ko-Kore-KR" sz="1400"/>
            </a:br>
            <a:r>
              <a:rPr lang="en" altLang="ko-Kore-KR" sz="14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400">
                <a:solidFill>
                  <a:srgbClr val="000000"/>
                </a:solidFill>
                <a:effectLst/>
              </a:rPr>
              <a:t>org.springframework.stereotype.</a:t>
            </a:r>
            <a:r>
              <a:rPr lang="en" altLang="ko-Kore-KR" sz="1400">
                <a:solidFill>
                  <a:srgbClr val="9E880D"/>
                </a:solidFill>
                <a:effectLst/>
              </a:rPr>
              <a:t>Repository</a:t>
            </a:r>
            <a:r>
              <a:rPr lang="en" altLang="ko-Kore-KR" sz="1400"/>
              <a:t>;</a:t>
            </a:r>
            <a:br>
              <a:rPr lang="en" altLang="ko-Kore-KR" sz="1400"/>
            </a:br>
            <a:br>
              <a:rPr lang="en" altLang="ko-Kore-KR" sz="1400"/>
            </a:br>
            <a:r>
              <a:rPr lang="en" altLang="ko-Kore-KR" sz="1400">
                <a:solidFill>
                  <a:srgbClr val="9E880D"/>
                </a:solidFill>
                <a:effectLst/>
              </a:rPr>
              <a:t>@Repository</a:t>
            </a:r>
            <a:br>
              <a:rPr lang="en" altLang="ko-Kore-KR" sz="1400">
                <a:solidFill>
                  <a:srgbClr val="9E880D"/>
                </a:solidFill>
                <a:effectLst/>
              </a:rPr>
            </a:br>
            <a:r>
              <a:rPr lang="en" altLang="ko-Kore-KR" sz="1400">
                <a:solidFill>
                  <a:srgbClr val="0033B3"/>
                </a:solidFill>
                <a:effectLst/>
              </a:rPr>
              <a:t>public class </a:t>
            </a:r>
            <a:r>
              <a:rPr lang="en" altLang="ko-Kore-KR" sz="1400">
                <a:solidFill>
                  <a:srgbClr val="000000"/>
                </a:solidFill>
                <a:effectLst/>
              </a:rPr>
              <a:t>SampleDAO </a:t>
            </a:r>
            <a:r>
              <a:rPr lang="en" altLang="ko-Kore-KR" sz="1400"/>
              <a:t>{</a:t>
            </a:r>
            <a:br>
              <a:rPr lang="en" altLang="ko-Kore-KR" sz="1400"/>
            </a:br>
            <a:r>
              <a:rPr lang="en" altLang="ko-Kore-KR" sz="1400"/>
              <a:t>}</a:t>
            </a:r>
            <a:br>
              <a:rPr lang="en" altLang="ko-Kore-KR" sz="1400"/>
            </a:br>
            <a:endParaRPr lang="ko-Kore-KR" altLang="en-US" sz="1400"/>
          </a:p>
        </p:txBody>
      </p:sp>
    </p:spTree>
    <p:extLst>
      <p:ext uri="{BB962C8B-B14F-4D97-AF65-F5344CB8AC3E}">
        <p14:creationId xmlns:p14="http://schemas.microsoft.com/office/powerpoint/2010/main" val="1290413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20306-ED8D-BFB1-00D0-B1EC3D5F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/>
              <a:t>인터페이스를</a:t>
            </a:r>
            <a:r>
              <a:rPr kumimoji="1" lang="ko-KR" altLang="en-US"/>
              <a:t> 이용한 느슨한 결합</a:t>
            </a:r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26C44-6C05-9E88-D8B2-2806053954A0}"/>
              </a:ext>
            </a:extLst>
          </p:cNvPr>
          <p:cNvSpPr txBox="1"/>
          <p:nvPr/>
        </p:nvSpPr>
        <p:spPr>
          <a:xfrm>
            <a:off x="212436" y="896172"/>
            <a:ext cx="3362037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400">
                <a:solidFill>
                  <a:srgbClr val="0033B3"/>
                </a:solidFill>
                <a:effectLst/>
              </a:rPr>
              <a:t>package </a:t>
            </a:r>
            <a:r>
              <a:rPr lang="en" altLang="ko-Kore-KR" sz="1400">
                <a:solidFill>
                  <a:srgbClr val="000000"/>
                </a:solidFill>
                <a:effectLst/>
              </a:rPr>
              <a:t>org.zerock.springex.sample</a:t>
            </a:r>
            <a:r>
              <a:rPr lang="en" altLang="ko-Kore-KR" sz="1400"/>
              <a:t>;</a:t>
            </a:r>
            <a:br>
              <a:rPr lang="en" altLang="ko-Kore-KR" sz="1400"/>
            </a:br>
            <a:br>
              <a:rPr lang="en" altLang="ko-Kore-KR" sz="1400"/>
            </a:br>
            <a:r>
              <a:rPr lang="en" altLang="ko-Kore-KR" sz="1400">
                <a:solidFill>
                  <a:srgbClr val="0033B3"/>
                </a:solidFill>
                <a:effectLst/>
              </a:rPr>
              <a:t>public interface </a:t>
            </a:r>
            <a:r>
              <a:rPr lang="en" altLang="ko-Kore-KR" sz="1400">
                <a:solidFill>
                  <a:srgbClr val="000000"/>
                </a:solidFill>
                <a:effectLst/>
              </a:rPr>
              <a:t>SampleDAO </a:t>
            </a:r>
            <a:r>
              <a:rPr lang="en" altLang="ko-Kore-KR" sz="1400"/>
              <a:t>{</a:t>
            </a:r>
            <a:br>
              <a:rPr lang="en" altLang="ko-Kore-KR" sz="1400"/>
            </a:br>
            <a:r>
              <a:rPr lang="en" altLang="ko-Kore-KR" sz="1400"/>
              <a:t>}</a:t>
            </a:r>
            <a:br>
              <a:rPr lang="en" altLang="ko-Kore-KR" sz="1400"/>
            </a:br>
            <a:endParaRPr lang="ko-Kore-KR" altLang="en-U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0B42D-006A-C08B-0C90-9E847C344EB4}"/>
              </a:ext>
            </a:extLst>
          </p:cNvPr>
          <p:cNvSpPr txBox="1"/>
          <p:nvPr/>
        </p:nvSpPr>
        <p:spPr>
          <a:xfrm>
            <a:off x="3657600" y="804333"/>
            <a:ext cx="6096000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400">
                <a:solidFill>
                  <a:srgbClr val="0033B3"/>
                </a:solidFill>
                <a:effectLst/>
              </a:rPr>
              <a:t>package </a:t>
            </a:r>
            <a:r>
              <a:rPr lang="en" altLang="ko-Kore-KR" sz="1400">
                <a:solidFill>
                  <a:srgbClr val="000000"/>
                </a:solidFill>
                <a:effectLst/>
              </a:rPr>
              <a:t>org.zerock.springex.sample</a:t>
            </a:r>
            <a:r>
              <a:rPr lang="en" altLang="ko-Kore-KR" sz="1400"/>
              <a:t>;</a:t>
            </a:r>
            <a:br>
              <a:rPr lang="en" altLang="ko-Kore-KR" sz="1400"/>
            </a:br>
            <a:br>
              <a:rPr lang="en" altLang="ko-Kore-KR" sz="1400"/>
            </a:br>
            <a:r>
              <a:rPr lang="en" altLang="ko-Kore-KR" sz="14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400">
                <a:solidFill>
                  <a:srgbClr val="000000"/>
                </a:solidFill>
                <a:effectLst/>
              </a:rPr>
              <a:t>org.springframework.stereotype.</a:t>
            </a:r>
            <a:r>
              <a:rPr lang="en" altLang="ko-Kore-KR" sz="1400">
                <a:solidFill>
                  <a:srgbClr val="9E880D"/>
                </a:solidFill>
                <a:effectLst/>
              </a:rPr>
              <a:t>Repository</a:t>
            </a:r>
            <a:r>
              <a:rPr lang="en" altLang="ko-Kore-KR" sz="1400"/>
              <a:t>;</a:t>
            </a:r>
            <a:br>
              <a:rPr lang="en" altLang="ko-Kore-KR" sz="1400"/>
            </a:br>
            <a:br>
              <a:rPr lang="en" altLang="ko-Kore-KR" sz="1400"/>
            </a:br>
            <a:r>
              <a:rPr lang="en" altLang="ko-Kore-KR" sz="1400">
                <a:solidFill>
                  <a:srgbClr val="9E880D"/>
                </a:solidFill>
                <a:effectLst/>
              </a:rPr>
              <a:t>@Repository</a:t>
            </a:r>
            <a:br>
              <a:rPr lang="en" altLang="ko-Kore-KR" sz="1400">
                <a:solidFill>
                  <a:srgbClr val="9E880D"/>
                </a:solidFill>
                <a:effectLst/>
              </a:rPr>
            </a:br>
            <a:r>
              <a:rPr lang="en" altLang="ko-Kore-KR" sz="1400">
                <a:solidFill>
                  <a:srgbClr val="0033B3"/>
                </a:solidFill>
                <a:effectLst/>
              </a:rPr>
              <a:t>public class </a:t>
            </a:r>
            <a:r>
              <a:rPr lang="en" altLang="ko-Kore-KR" sz="1400">
                <a:solidFill>
                  <a:srgbClr val="000000"/>
                </a:solidFill>
                <a:effectLst/>
              </a:rPr>
              <a:t>SampleDAOImpl </a:t>
            </a:r>
            <a:r>
              <a:rPr lang="en" altLang="ko-Kore-KR" sz="1400">
                <a:solidFill>
                  <a:srgbClr val="0033B3"/>
                </a:solidFill>
                <a:effectLst/>
              </a:rPr>
              <a:t>implements </a:t>
            </a:r>
            <a:r>
              <a:rPr lang="en" altLang="ko-Kore-KR" sz="1400">
                <a:solidFill>
                  <a:srgbClr val="000000"/>
                </a:solidFill>
                <a:effectLst/>
              </a:rPr>
              <a:t>SampleDAO</a:t>
            </a:r>
            <a:r>
              <a:rPr lang="en" altLang="ko-Kore-KR" sz="1400"/>
              <a:t>{</a:t>
            </a:r>
            <a:br>
              <a:rPr lang="en" altLang="ko-Kore-KR" sz="1400"/>
            </a:br>
            <a:r>
              <a:rPr lang="en" altLang="ko-Kore-KR" sz="1400"/>
              <a:t>}</a:t>
            </a:r>
            <a:br>
              <a:rPr lang="en" altLang="ko-Kore-KR" sz="1400"/>
            </a:br>
            <a:endParaRPr lang="ko-Kore-KR" altLang="en-US" sz="14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7050FD-CD4D-D548-6B17-0685098E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3" y="2315441"/>
            <a:ext cx="3543300" cy="1765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15112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08534-406F-EB57-F2F0-804CD8E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/>
              <a:t>다른 </a:t>
            </a:r>
            <a:r>
              <a:rPr kumimoji="1" lang="en-US" altLang="ko-KR"/>
              <a:t>SampleDAO </a:t>
            </a:r>
            <a:r>
              <a:rPr kumimoji="1" lang="ko-KR" altLang="en-US"/>
              <a:t>객체로 변경해 보기 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3CFAB5-E4AC-90B2-CB08-287CF0F84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6" y="1007341"/>
            <a:ext cx="3492500" cy="133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732B9C-BBC1-4886-5ECB-7E2376DC7C1C}"/>
              </a:ext>
            </a:extLst>
          </p:cNvPr>
          <p:cNvSpPr txBox="1"/>
          <p:nvPr/>
        </p:nvSpPr>
        <p:spPr>
          <a:xfrm>
            <a:off x="4054764" y="804333"/>
            <a:ext cx="6096000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400">
                <a:solidFill>
                  <a:srgbClr val="0033B3"/>
                </a:solidFill>
                <a:effectLst/>
              </a:rPr>
              <a:t>package </a:t>
            </a:r>
            <a:r>
              <a:rPr lang="en" altLang="ko-Kore-KR" sz="1400">
                <a:solidFill>
                  <a:srgbClr val="000000"/>
                </a:solidFill>
                <a:effectLst/>
              </a:rPr>
              <a:t>org.zerock.springex.sample</a:t>
            </a:r>
            <a:r>
              <a:rPr lang="en" altLang="ko-Kore-KR" sz="1400"/>
              <a:t>;</a:t>
            </a:r>
            <a:br>
              <a:rPr lang="en" altLang="ko-Kore-KR" sz="1400"/>
            </a:br>
            <a:br>
              <a:rPr lang="en" altLang="ko-Kore-KR" sz="1400"/>
            </a:br>
            <a:r>
              <a:rPr lang="en" altLang="ko-Kore-KR" sz="14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400">
                <a:solidFill>
                  <a:srgbClr val="000000"/>
                </a:solidFill>
                <a:effectLst/>
              </a:rPr>
              <a:t>org.springframework.stereotype.</a:t>
            </a:r>
            <a:r>
              <a:rPr lang="en" altLang="ko-Kore-KR" sz="1400">
                <a:solidFill>
                  <a:srgbClr val="9E880D"/>
                </a:solidFill>
                <a:effectLst/>
              </a:rPr>
              <a:t>Repository</a:t>
            </a:r>
            <a:r>
              <a:rPr lang="en" altLang="ko-Kore-KR" sz="1400"/>
              <a:t>;</a:t>
            </a:r>
            <a:br>
              <a:rPr lang="en" altLang="ko-Kore-KR" sz="1400"/>
            </a:br>
            <a:br>
              <a:rPr lang="en" altLang="ko-Kore-KR" sz="1400"/>
            </a:br>
            <a:r>
              <a:rPr lang="en" altLang="ko-Kore-KR" sz="1400">
                <a:solidFill>
                  <a:srgbClr val="9E880D"/>
                </a:solidFill>
                <a:effectLst/>
              </a:rPr>
              <a:t>@Repository</a:t>
            </a:r>
            <a:br>
              <a:rPr lang="en" altLang="ko-Kore-KR" sz="1400">
                <a:solidFill>
                  <a:srgbClr val="9E880D"/>
                </a:solidFill>
                <a:effectLst/>
              </a:rPr>
            </a:br>
            <a:r>
              <a:rPr lang="en" altLang="ko-Kore-KR" sz="1400">
                <a:solidFill>
                  <a:srgbClr val="0033B3"/>
                </a:solidFill>
                <a:effectLst/>
              </a:rPr>
              <a:t>public class </a:t>
            </a:r>
            <a:r>
              <a:rPr lang="en" altLang="ko-Kore-KR" sz="1400">
                <a:solidFill>
                  <a:srgbClr val="000000"/>
                </a:solidFill>
                <a:effectLst/>
              </a:rPr>
              <a:t>EventSampleDAOImpl </a:t>
            </a:r>
            <a:r>
              <a:rPr lang="en" altLang="ko-Kore-KR" sz="1400">
                <a:solidFill>
                  <a:srgbClr val="0033B3"/>
                </a:solidFill>
                <a:effectLst/>
              </a:rPr>
              <a:t>implements </a:t>
            </a:r>
            <a:r>
              <a:rPr lang="en" altLang="ko-Kore-KR" sz="1400">
                <a:solidFill>
                  <a:srgbClr val="000000"/>
                </a:solidFill>
                <a:effectLst/>
              </a:rPr>
              <a:t>SampleDAO </a:t>
            </a:r>
            <a:r>
              <a:rPr lang="en" altLang="ko-Kore-KR" sz="1400"/>
              <a:t>{</a:t>
            </a:r>
            <a:br>
              <a:rPr lang="en" altLang="ko-Kore-KR" sz="1400"/>
            </a:br>
            <a:r>
              <a:rPr lang="en" altLang="ko-Kore-KR" sz="1400"/>
              <a:t>}</a:t>
            </a:r>
            <a:br>
              <a:rPr lang="en" altLang="ko-Kore-KR" sz="1400"/>
            </a:br>
            <a:endParaRPr lang="ko-Kore-KR" altLang="en-U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2F6A1-36D7-13F1-52AE-69F4758D121B}"/>
              </a:ext>
            </a:extLst>
          </p:cNvPr>
          <p:cNvSpPr txBox="1"/>
          <p:nvPr/>
        </p:nvSpPr>
        <p:spPr>
          <a:xfrm>
            <a:off x="119496" y="2733963"/>
            <a:ext cx="717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SampleDAO</a:t>
            </a:r>
            <a:r>
              <a:rPr kumimoji="1" lang="ko-KR" altLang="en-US"/>
              <a:t>타입의 빈이 두개가 되는 상황이 되므로 에러 발생 </a:t>
            </a:r>
            <a:endParaRPr kumimoji="1" lang="ko-Kore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40B835-84F0-953F-8D0B-3C4146024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45" y="3235393"/>
            <a:ext cx="2794000" cy="9582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E16038A-0898-3450-9E0B-06B49C50B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244" y="3257867"/>
            <a:ext cx="6184769" cy="3693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458B46-11AD-E607-6CFD-B0476DC0FA56}"/>
              </a:ext>
            </a:extLst>
          </p:cNvPr>
          <p:cNvSpPr txBox="1"/>
          <p:nvPr/>
        </p:nvSpPr>
        <p:spPr>
          <a:xfrm>
            <a:off x="838200" y="4645891"/>
            <a:ext cx="817649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/>
              <a:t>@Primary </a:t>
            </a:r>
          </a:p>
          <a:p>
            <a:r>
              <a:rPr kumimoji="1" lang="en-US" altLang="ko-Kore-KR"/>
              <a:t>@Qualifier</a:t>
            </a:r>
          </a:p>
          <a:p>
            <a:r>
              <a:rPr kumimoji="1" lang="ko-KR" altLang="en-US"/>
              <a:t>등을 이용해서 동일한 타입의 객체가 여러개 일 경우 특정 클래스를 지정 가능 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6354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3A965-7449-7EB9-6D1A-02C0B4F7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/>
              <a:t>웹</a:t>
            </a:r>
            <a:r>
              <a:rPr kumimoji="1" lang="ko-KR" altLang="en-US"/>
              <a:t> 프로젝트를 위한 스프링 준비 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A33765-2497-1AEB-97F2-0E7AF89A3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/>
              <a:t>스프링의</a:t>
            </a:r>
            <a:r>
              <a:rPr kumimoji="1" lang="ko-KR" altLang="en-US"/>
              <a:t> </a:t>
            </a:r>
            <a:r>
              <a:rPr kumimoji="1" lang="en-US" altLang="ko-KR"/>
              <a:t>ApplicationContext</a:t>
            </a:r>
            <a:r>
              <a:rPr kumimoji="1" lang="ko-KR" altLang="en-US"/>
              <a:t>는 여러 빈들을 관리</a:t>
            </a:r>
            <a:endParaRPr kumimoji="1" lang="en-US" altLang="ko-KR"/>
          </a:p>
          <a:p>
            <a:r>
              <a:rPr kumimoji="1" lang="en-US" altLang="ko-KR"/>
              <a:t>Web</a:t>
            </a:r>
            <a:r>
              <a:rPr kumimoji="1" lang="ko-KR" altLang="en-US"/>
              <a:t>의 경우 </a:t>
            </a:r>
            <a:r>
              <a:rPr kumimoji="1" lang="en-US" altLang="ko-KR"/>
              <a:t>web.xml</a:t>
            </a:r>
            <a:r>
              <a:rPr kumimoji="1" lang="ko-KR" altLang="en-US"/>
              <a:t>을 이용해서 </a:t>
            </a:r>
            <a:endParaRPr kumimoji="1" lang="en-US" altLang="ko-KR"/>
          </a:p>
          <a:p>
            <a:r>
              <a:rPr kumimoji="1" lang="ko-KR" altLang="en-US"/>
              <a:t>리스너를 통해서 </a:t>
            </a:r>
            <a:r>
              <a:rPr kumimoji="1" lang="en-US" altLang="ko-KR"/>
              <a:t>ApplicationContext</a:t>
            </a:r>
            <a:r>
              <a:rPr kumimoji="1" lang="ko-KR" altLang="en-US"/>
              <a:t>등록  </a:t>
            </a:r>
            <a:endParaRPr kumimoji="1" lang="ko-Kore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1E81396-0F7D-E9F8-28B3-31DF2078536C}"/>
              </a:ext>
            </a:extLst>
          </p:cNvPr>
          <p:cNvSpPr/>
          <p:nvPr/>
        </p:nvSpPr>
        <p:spPr>
          <a:xfrm>
            <a:off x="7687130" y="1850229"/>
            <a:ext cx="4021667" cy="1769533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2D1A4D-93AF-445A-4A2D-80FDE1A447A8}"/>
              </a:ext>
            </a:extLst>
          </p:cNvPr>
          <p:cNvSpPr txBox="1"/>
          <p:nvPr/>
        </p:nvSpPr>
        <p:spPr>
          <a:xfrm>
            <a:off x="7611715" y="1480897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ApplicationContext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67BA2E7-E028-F5B4-CCB5-9330074F21F7}"/>
              </a:ext>
            </a:extLst>
          </p:cNvPr>
          <p:cNvSpPr/>
          <p:nvPr/>
        </p:nvSpPr>
        <p:spPr>
          <a:xfrm>
            <a:off x="8038715" y="2034895"/>
            <a:ext cx="855134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bean</a:t>
            </a:r>
            <a:endParaRPr lang="ko-KR" altLang="en-US" sz="12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896DDFB-0857-2E2D-4E5B-7706A0E4DE72}"/>
              </a:ext>
            </a:extLst>
          </p:cNvPr>
          <p:cNvSpPr/>
          <p:nvPr/>
        </p:nvSpPr>
        <p:spPr>
          <a:xfrm>
            <a:off x="7924981" y="2588893"/>
            <a:ext cx="855134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bean</a:t>
            </a:r>
            <a:endParaRPr lang="ko-KR" altLang="en-US" sz="12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E7EF11D-AC44-6096-E8FE-4522FF7F2664}"/>
              </a:ext>
            </a:extLst>
          </p:cNvPr>
          <p:cNvSpPr/>
          <p:nvPr/>
        </p:nvSpPr>
        <p:spPr>
          <a:xfrm>
            <a:off x="9152649" y="2034895"/>
            <a:ext cx="855134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bean</a:t>
            </a:r>
            <a:endParaRPr lang="ko-KR" altLang="en-US" sz="12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C1E4D11-6F69-7113-C82D-B7E9C2823647}"/>
              </a:ext>
            </a:extLst>
          </p:cNvPr>
          <p:cNvSpPr/>
          <p:nvPr/>
        </p:nvSpPr>
        <p:spPr>
          <a:xfrm>
            <a:off x="8780115" y="2883277"/>
            <a:ext cx="855134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bean</a:t>
            </a:r>
            <a:endParaRPr lang="ko-KR" altLang="en-US" sz="12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F3BB54D-8FEC-5EE8-121B-47A84976FC57}"/>
              </a:ext>
            </a:extLst>
          </p:cNvPr>
          <p:cNvSpPr/>
          <p:nvPr/>
        </p:nvSpPr>
        <p:spPr>
          <a:xfrm>
            <a:off x="9664097" y="2513945"/>
            <a:ext cx="855134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bean</a:t>
            </a:r>
            <a:endParaRPr lang="ko-KR" altLang="en-US" sz="12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83B1361-F89D-D737-996B-C8EF21279963}"/>
              </a:ext>
            </a:extLst>
          </p:cNvPr>
          <p:cNvSpPr/>
          <p:nvPr/>
        </p:nvSpPr>
        <p:spPr>
          <a:xfrm>
            <a:off x="10244456" y="2985838"/>
            <a:ext cx="855134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bean</a:t>
            </a:r>
            <a:endParaRPr lang="ko-KR" altLang="en-US" sz="1200" dirty="0"/>
          </a:p>
        </p:txBody>
      </p:sp>
      <p:cxnSp>
        <p:nvCxnSpPr>
          <p:cNvPr id="12" name="연결선: 구부러짐 12">
            <a:extLst>
              <a:ext uri="{FF2B5EF4-FFF2-40B4-BE49-F238E27FC236}">
                <a16:creationId xmlns:a16="http://schemas.microsoft.com/office/drawing/2014/main" id="{BB9A17B1-4BFA-75D2-41AF-B0382D6075C4}"/>
              </a:ext>
            </a:extLst>
          </p:cNvPr>
          <p:cNvCxnSpPr>
            <a:stCxn id="7" idx="0"/>
            <a:endCxn id="6" idx="6"/>
          </p:cNvCxnSpPr>
          <p:nvPr/>
        </p:nvCxnSpPr>
        <p:spPr>
          <a:xfrm rot="5400000" flipH="1" flipV="1">
            <a:off x="8438532" y="2133577"/>
            <a:ext cx="369332" cy="541301"/>
          </a:xfrm>
          <a:prstGeom prst="curvedConnector4">
            <a:avLst>
              <a:gd name="adj1" fmla="val 25000"/>
              <a:gd name="adj2" fmla="val 1422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5">
            <a:extLst>
              <a:ext uri="{FF2B5EF4-FFF2-40B4-BE49-F238E27FC236}">
                <a16:creationId xmlns:a16="http://schemas.microsoft.com/office/drawing/2014/main" id="{798DECD7-6204-2CE3-8E11-937527C65E8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rot="16200000" flipH="1">
            <a:off x="9781081" y="2203362"/>
            <a:ext cx="109718" cy="51144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구부러짐 17">
            <a:extLst>
              <a:ext uri="{FF2B5EF4-FFF2-40B4-BE49-F238E27FC236}">
                <a16:creationId xmlns:a16="http://schemas.microsoft.com/office/drawing/2014/main" id="{A93F1272-067A-8A97-D9E7-A51C29C2F5B9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5400000">
            <a:off x="9154424" y="2457485"/>
            <a:ext cx="479050" cy="37253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9">
            <a:extLst>
              <a:ext uri="{FF2B5EF4-FFF2-40B4-BE49-F238E27FC236}">
                <a16:creationId xmlns:a16="http://schemas.microsoft.com/office/drawing/2014/main" id="{4BA1C037-DD2D-03BE-A4C3-5AD9609B2526}"/>
              </a:ext>
            </a:extLst>
          </p:cNvPr>
          <p:cNvCxnSpPr>
            <a:stCxn id="6" idx="4"/>
            <a:endCxn id="10" idx="2"/>
          </p:cNvCxnSpPr>
          <p:nvPr/>
        </p:nvCxnSpPr>
        <p:spPr>
          <a:xfrm rot="16200000" flipH="1">
            <a:off x="8917997" y="1952511"/>
            <a:ext cx="294384" cy="119781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21">
            <a:extLst>
              <a:ext uri="{FF2B5EF4-FFF2-40B4-BE49-F238E27FC236}">
                <a16:creationId xmlns:a16="http://schemas.microsoft.com/office/drawing/2014/main" id="{FEACD441-29EC-3AD3-61A3-14D7AC418712}"/>
              </a:ext>
            </a:extLst>
          </p:cNvPr>
          <p:cNvCxnSpPr>
            <a:stCxn id="9" idx="6"/>
            <a:endCxn id="11" idx="3"/>
          </p:cNvCxnSpPr>
          <p:nvPr/>
        </p:nvCxnSpPr>
        <p:spPr>
          <a:xfrm>
            <a:off x="9635249" y="3067943"/>
            <a:ext cx="609207" cy="10256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2769B8ED-1B02-A6E0-144A-104E4F7CE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30" y="2959535"/>
            <a:ext cx="1956827" cy="7673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E5E098-C7F0-F9B3-EEB4-80CAC39837A6}"/>
              </a:ext>
            </a:extLst>
          </p:cNvPr>
          <p:cNvSpPr txBox="1"/>
          <p:nvPr/>
        </p:nvSpPr>
        <p:spPr>
          <a:xfrm>
            <a:off x="969130" y="3877467"/>
            <a:ext cx="858818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400"/>
              <a:t>implementation 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group</a:t>
            </a:r>
            <a:r>
              <a:rPr lang="en" altLang="ko-Kore-KR" sz="1400"/>
              <a:t>: 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'org.springframework'</a:t>
            </a:r>
            <a:r>
              <a:rPr lang="en" altLang="ko-Kore-KR" sz="1400"/>
              <a:t>, 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name</a:t>
            </a:r>
            <a:r>
              <a:rPr lang="en" altLang="ko-Kore-KR" sz="1400"/>
              <a:t>: 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'spring-core'</a:t>
            </a:r>
            <a:r>
              <a:rPr lang="en" altLang="ko-Kore-KR" sz="1400"/>
              <a:t>, 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version</a:t>
            </a:r>
            <a:r>
              <a:rPr lang="en" altLang="ko-Kore-KR" sz="1400"/>
              <a:t>: 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'5.3.16'</a:t>
            </a:r>
            <a:br>
              <a:rPr lang="en" altLang="ko-Kore-KR" sz="1400">
                <a:solidFill>
                  <a:srgbClr val="067D17"/>
                </a:solidFill>
                <a:effectLst/>
              </a:rPr>
            </a:br>
            <a:r>
              <a:rPr lang="en" altLang="ko-Kore-KR" sz="1400"/>
              <a:t>implementation 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group</a:t>
            </a:r>
            <a:r>
              <a:rPr lang="en" altLang="ko-Kore-KR" sz="1400"/>
              <a:t>: 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'org.springframework'</a:t>
            </a:r>
            <a:r>
              <a:rPr lang="en" altLang="ko-Kore-KR" sz="1400"/>
              <a:t>, 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name</a:t>
            </a:r>
            <a:r>
              <a:rPr lang="en" altLang="ko-Kore-KR" sz="1400"/>
              <a:t>: 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'spring-context'</a:t>
            </a:r>
            <a:r>
              <a:rPr lang="en" altLang="ko-Kore-KR" sz="1400"/>
              <a:t>, 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version</a:t>
            </a:r>
            <a:r>
              <a:rPr lang="en" altLang="ko-Kore-KR" sz="1400"/>
              <a:t>: 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'5.3.16'</a:t>
            </a:r>
            <a:br>
              <a:rPr lang="en" altLang="ko-Kore-KR" sz="1400">
                <a:solidFill>
                  <a:srgbClr val="067D17"/>
                </a:solidFill>
                <a:effectLst/>
              </a:rPr>
            </a:br>
            <a:r>
              <a:rPr lang="en" altLang="ko-Kore-KR" sz="1400"/>
              <a:t>implementation 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group</a:t>
            </a:r>
            <a:r>
              <a:rPr lang="en" altLang="ko-Kore-KR" sz="1400"/>
              <a:t>: 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'org.springframework'</a:t>
            </a:r>
            <a:r>
              <a:rPr lang="en" altLang="ko-Kore-KR" sz="1400"/>
              <a:t>, 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name</a:t>
            </a:r>
            <a:r>
              <a:rPr lang="en" altLang="ko-Kore-KR" sz="1400"/>
              <a:t>: 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'spring-test'</a:t>
            </a:r>
            <a:r>
              <a:rPr lang="en" altLang="ko-Kore-KR" sz="1400"/>
              <a:t>, 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version</a:t>
            </a:r>
            <a:r>
              <a:rPr lang="en" altLang="ko-Kore-KR" sz="1400"/>
              <a:t>: 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'5.3.16'</a:t>
            </a:r>
            <a:br>
              <a:rPr lang="en" altLang="ko-Kore-KR" sz="1400">
                <a:solidFill>
                  <a:srgbClr val="067D17"/>
                </a:solidFill>
                <a:effectLst/>
              </a:rPr>
            </a:br>
            <a:r>
              <a:rPr lang="en" altLang="ko-Kore-KR" sz="1400"/>
              <a:t>implementation 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group</a:t>
            </a:r>
            <a:r>
              <a:rPr lang="en" altLang="ko-Kore-KR" sz="1400"/>
              <a:t>: 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'org.springframework'</a:t>
            </a:r>
            <a:r>
              <a:rPr lang="en" altLang="ko-Kore-KR" sz="1400"/>
              <a:t>, 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name</a:t>
            </a:r>
            <a:r>
              <a:rPr lang="en" altLang="ko-Kore-KR" sz="1400"/>
              <a:t>: 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'spring-webmvc'</a:t>
            </a:r>
            <a:r>
              <a:rPr lang="en" altLang="ko-Kore-KR" sz="1400"/>
              <a:t>, 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version</a:t>
            </a:r>
            <a:r>
              <a:rPr lang="en" altLang="ko-Kore-KR" sz="1400"/>
              <a:t>: 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'5.3.16'</a:t>
            </a:r>
            <a:endParaRPr lang="ko-Kore-KR" altLang="en-US" sz="1400"/>
          </a:p>
        </p:txBody>
      </p:sp>
    </p:spTree>
    <p:extLst>
      <p:ext uri="{BB962C8B-B14F-4D97-AF65-F5344CB8AC3E}">
        <p14:creationId xmlns:p14="http://schemas.microsoft.com/office/powerpoint/2010/main" val="402208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A4DC6-A964-B31F-0507-559E2F33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web.xml</a:t>
            </a:r>
            <a:r>
              <a:rPr kumimoji="1" lang="ko-KR" altLang="en-US"/>
              <a:t>의 설정 </a:t>
            </a:r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A0285-20FB-D314-D14F-B11B8233F0EE}"/>
              </a:ext>
            </a:extLst>
          </p:cNvPr>
          <p:cNvSpPr txBox="1"/>
          <p:nvPr/>
        </p:nvSpPr>
        <p:spPr>
          <a:xfrm>
            <a:off x="457200" y="1115722"/>
            <a:ext cx="9412941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ore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</a:t>
            </a:r>
            <a:r>
              <a:rPr lang="ko-KR" altLang="en-US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</a:t>
            </a:r>
            <a:r>
              <a:rPr lang="en-US" altLang="ko-Kore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&lt;</a:t>
            </a:r>
            <a:r>
              <a:rPr lang="en-US" altLang="ko-Kore-KR" sz="12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context-param</a:t>
            </a:r>
            <a:r>
              <a:rPr lang="en-US" altLang="ko-Kore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br>
              <a:rPr lang="en-US" altLang="ko-Kore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&lt;</a:t>
            </a:r>
            <a:r>
              <a:rPr lang="en-US" altLang="ko-Kore-KR" sz="12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param-name</a:t>
            </a:r>
            <a:r>
              <a:rPr lang="en-US" altLang="ko-Kore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&gt;contextConfigLocation&lt;/</a:t>
            </a:r>
            <a:r>
              <a:rPr lang="en-US" altLang="ko-Kore-KR" sz="12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param-name</a:t>
            </a:r>
            <a:r>
              <a:rPr lang="en-US" altLang="ko-Kore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br>
              <a:rPr lang="en-US" altLang="ko-Kore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&lt;</a:t>
            </a:r>
            <a:r>
              <a:rPr lang="en-US" altLang="ko-Kore-KR" sz="12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param-value</a:t>
            </a:r>
            <a:r>
              <a:rPr lang="en-US" altLang="ko-Kore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&gt;/WEB-INF/root-context.xml&lt;/</a:t>
            </a:r>
            <a:r>
              <a:rPr lang="en-US" altLang="ko-Kore-KR" sz="12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param-value</a:t>
            </a:r>
            <a:r>
              <a:rPr lang="en-US" altLang="ko-Kore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br>
              <a:rPr lang="en-US" altLang="ko-Kore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&lt;/</a:t>
            </a:r>
            <a:r>
              <a:rPr lang="en-US" altLang="ko-Kore-KR" sz="12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context-param</a:t>
            </a:r>
            <a:r>
              <a:rPr lang="en-US" altLang="ko-Kore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br>
              <a:rPr lang="en-US" altLang="ko-Kore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</a:t>
            </a:r>
            <a:br>
              <a:rPr lang="en-US" altLang="ko-Kore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&lt;</a:t>
            </a:r>
            <a:r>
              <a:rPr lang="en-US" altLang="ko-Kore-KR" sz="12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listener</a:t>
            </a:r>
            <a:r>
              <a:rPr lang="en-US" altLang="ko-Kore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br>
              <a:rPr lang="en-US" altLang="ko-Kore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&lt;</a:t>
            </a:r>
            <a:r>
              <a:rPr lang="en-US" altLang="ko-Kore-KR" sz="12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listener-class</a:t>
            </a:r>
            <a:r>
              <a:rPr lang="en-US" altLang="ko-Kore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&gt;org.springframework.web.context.ContextLoaderListener&lt;/</a:t>
            </a:r>
            <a:r>
              <a:rPr lang="en-US" altLang="ko-Kore-KR" sz="12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listener-class</a:t>
            </a:r>
            <a:r>
              <a:rPr lang="en-US" altLang="ko-Kore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br>
              <a:rPr lang="en-US" altLang="ko-Kore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&lt;/</a:t>
            </a:r>
            <a:r>
              <a:rPr lang="en-US" altLang="ko-Kore-KR" sz="12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listener</a:t>
            </a:r>
            <a:r>
              <a:rPr lang="en-US" altLang="ko-Kore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r>
              <a:rPr lang="ko-Kore-KR" altLang="ko-Kore-KR" sz="1200">
                <a:effectLst/>
              </a:rPr>
              <a:t> </a:t>
            </a:r>
            <a:endParaRPr lang="ko-Kore-KR" altLang="en-US" sz="12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961EB3-127B-F69E-4B7D-7F721CDE8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61849"/>
            <a:ext cx="33909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20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8A52D-EB6B-6519-C3AB-6C1D9035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DataSource </a:t>
            </a:r>
            <a:r>
              <a:rPr kumimoji="1" lang="ko-KR" altLang="en-US"/>
              <a:t>구성하기 </a:t>
            </a:r>
            <a:endParaRPr kumimoji="1" lang="ko-Kore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7B053C-5F69-638E-464D-03C767815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82" y="1001896"/>
            <a:ext cx="5513294" cy="11772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dependencies </a:t>
            </a:r>
            <a:r>
              <a:rPr kumimoji="0" lang="ko-Kore-KR" altLang="ko-KR" sz="105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{</a:t>
            </a:r>
            <a:br>
              <a:rPr kumimoji="0" lang="ko-Kore-KR" altLang="ko-KR" sz="105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compileOnly(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'javax.servlet:javax.servlet-api:4.0.1'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...</a:t>
            </a:r>
            <a:r>
              <a:rPr kumimoji="0" lang="ko-KR" altLang="ko-Kore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생략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...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implementation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'org.mariadb.jdbc:mariadb-java-client:3.0.3'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implementation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group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'com.zaxxer'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name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'HikariCP'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version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'5.0.1'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5F2A4A-E30E-6EAF-6428-13CEBFEE9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82" y="2608449"/>
            <a:ext cx="1924050" cy="923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9A0F95-7784-8166-D412-F14C5E4D0E56}"/>
              </a:ext>
            </a:extLst>
          </p:cNvPr>
          <p:cNvSpPr txBox="1"/>
          <p:nvPr/>
        </p:nvSpPr>
        <p:spPr>
          <a:xfrm>
            <a:off x="3639671" y="2451969"/>
            <a:ext cx="6096000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200"/>
              <a:t>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bean 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id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="hikariConfig" 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class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="com.zaxxer.hikari.HikariConfig"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    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property 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name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="driverClassName" 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value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="org.mariadb.jdbc.Driver"</a:t>
            </a:r>
            <a:r>
              <a:rPr lang="en" altLang="ko-Kore-KR" sz="1200"/>
              <a:t>&gt;&lt;/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property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    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property 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name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="jdbcUrl" 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value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="jdbc:mariadb://localhost:3306/webdb"</a:t>
            </a:r>
            <a:r>
              <a:rPr lang="en" altLang="ko-Kore-KR" sz="1200"/>
              <a:t>&gt;&lt;/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property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    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property 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name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="username" 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value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="webuser"</a:t>
            </a:r>
            <a:r>
              <a:rPr lang="en" altLang="ko-Kore-KR" sz="1200"/>
              <a:t>&gt;&lt;/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property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    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property 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name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="password" 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value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="webuser"</a:t>
            </a:r>
            <a:r>
              <a:rPr lang="en" altLang="ko-Kore-KR" sz="1200"/>
              <a:t>&gt;&lt;/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property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    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property 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name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="dataSourceProperties"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        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props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            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prop 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key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="cachePrepStmts"</a:t>
            </a:r>
            <a:r>
              <a:rPr lang="en" altLang="ko-Kore-KR" sz="1200"/>
              <a:t>&gt;true&lt;/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prop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            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prop 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key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="prepStmtCacheSize"</a:t>
            </a:r>
            <a:r>
              <a:rPr lang="en" altLang="ko-Kore-KR" sz="1200"/>
              <a:t>&gt;250&lt;/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prop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            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prop 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key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="prepStmtCacheSqlLimit"</a:t>
            </a:r>
            <a:r>
              <a:rPr lang="en" altLang="ko-Kore-KR" sz="1200"/>
              <a:t>&gt;2048&lt;/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prop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        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props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    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property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bean</a:t>
            </a:r>
            <a:r>
              <a:rPr lang="en" altLang="ko-Kore-KR" sz="1200"/>
              <a:t>&gt;</a:t>
            </a:r>
            <a:br>
              <a:rPr lang="en" altLang="ko-Kore-KR" sz="1200"/>
            </a:br>
            <a:br>
              <a:rPr lang="en" altLang="ko-Kore-KR" sz="1200"/>
            </a:br>
            <a:r>
              <a:rPr lang="en" altLang="ko-Kore-KR" sz="1200"/>
              <a:t>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bean 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id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="dataSource" 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class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="com.zaxxer.hikari.HikariDataSource"</a:t>
            </a:r>
            <a:br>
              <a:rPr lang="en" altLang="ko-Kore-KR" sz="1200">
                <a:solidFill>
                  <a:srgbClr val="067D17"/>
                </a:solidFill>
                <a:effectLst/>
              </a:rPr>
            </a:br>
            <a:r>
              <a:rPr lang="en" altLang="ko-Kore-KR" sz="1200">
                <a:solidFill>
                  <a:srgbClr val="067D17"/>
                </a:solidFill>
                <a:effectLst/>
              </a:rPr>
              <a:t>      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destroy-method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="close"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    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constructor-arg 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ref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="hikariConfig" </a:t>
            </a:r>
            <a:r>
              <a:rPr lang="en" altLang="ko-Kore-KR" sz="1200"/>
              <a:t>/&gt;</a:t>
            </a:r>
            <a:br>
              <a:rPr lang="en" altLang="ko-Kore-KR" sz="1200"/>
            </a:br>
            <a:r>
              <a:rPr lang="en" altLang="ko-Kore-KR" sz="1200"/>
              <a:t>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bean</a:t>
            </a:r>
            <a:r>
              <a:rPr lang="en" altLang="ko-Kore-KR" sz="1200"/>
              <a:t>&gt;</a:t>
            </a:r>
            <a:br>
              <a:rPr lang="en" altLang="ko-Kore-KR" sz="1200"/>
            </a:br>
            <a:br>
              <a:rPr lang="en" altLang="ko-Kore-KR" sz="1200"/>
            </a:br>
            <a:endParaRPr lang="ko-Kore-KR" altLang="en-US" sz="1200"/>
          </a:p>
        </p:txBody>
      </p:sp>
    </p:spTree>
    <p:extLst>
      <p:ext uri="{BB962C8B-B14F-4D97-AF65-F5344CB8AC3E}">
        <p14:creationId xmlns:p14="http://schemas.microsoft.com/office/powerpoint/2010/main" val="291838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87FCE-7C22-21E9-D87D-B317FF2BA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스프링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CB22E7-F41F-7144-5F3F-B9DF741E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000</a:t>
            </a:r>
            <a:r>
              <a:rPr kumimoji="1" lang="ko-KR" altLang="en-US" dirty="0"/>
              <a:t>년대 등장한 경량</a:t>
            </a:r>
            <a:r>
              <a:rPr kumimoji="1" lang="en-US" altLang="ko-KR" dirty="0"/>
              <a:t>(lightweight) </a:t>
            </a:r>
            <a:r>
              <a:rPr kumimoji="1" lang="ko-KR" altLang="en-US" dirty="0"/>
              <a:t>프레임워크의 일종 </a:t>
            </a:r>
            <a:endParaRPr kumimoji="1" lang="en-US" altLang="ko-KR" dirty="0"/>
          </a:p>
          <a:p>
            <a:r>
              <a:rPr kumimoji="1" lang="en-US" altLang="ko-Kore-KR" dirty="0"/>
              <a:t>Spring core</a:t>
            </a:r>
            <a:r>
              <a:rPr kumimoji="1" lang="ko-Kore-KR" altLang="en-US" dirty="0"/>
              <a:t>에</a:t>
            </a:r>
            <a:r>
              <a:rPr kumimoji="1" lang="ko-KR" altLang="en-US" dirty="0"/>
              <a:t> 여러 서브 프로젝트의 결합 형태로 구성</a:t>
            </a:r>
            <a:endParaRPr kumimoji="1" lang="en-US" altLang="ko-KR" dirty="0"/>
          </a:p>
          <a:p>
            <a:pPr lvl="1"/>
            <a:r>
              <a:rPr kumimoji="1" lang="en-US" altLang="ko-Kore-KR" dirty="0"/>
              <a:t>Spring Web MVC</a:t>
            </a:r>
          </a:p>
          <a:p>
            <a:pPr lvl="1"/>
            <a:r>
              <a:rPr kumimoji="1" lang="en-US" altLang="ko-Kore-KR" dirty="0"/>
              <a:t>Spring Data JDBC</a:t>
            </a:r>
          </a:p>
          <a:p>
            <a:r>
              <a:rPr kumimoji="1" lang="ko-KR" altLang="en-US" dirty="0"/>
              <a:t>다른 프레임워크를 배척하지 않고 통합구성</a:t>
            </a:r>
            <a:r>
              <a:rPr kumimoji="1" lang="en-US" altLang="ko-KR" dirty="0"/>
              <a:t> </a:t>
            </a:r>
            <a:r>
              <a:rPr kumimoji="1" lang="ko-KR" altLang="en-US" dirty="0"/>
              <a:t>가능 </a:t>
            </a:r>
            <a:endParaRPr kumimoji="1" lang="en-US" altLang="ko-KR" dirty="0"/>
          </a:p>
          <a:p>
            <a:r>
              <a:rPr kumimoji="1" lang="ko-KR" altLang="en-US" dirty="0"/>
              <a:t>의존성 주입을 통한 객체지향 구성 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Dependency injections</a:t>
            </a:r>
          </a:p>
          <a:p>
            <a:pPr lvl="1"/>
            <a:r>
              <a:rPr kumimoji="1" lang="ko-KR" altLang="en-US" dirty="0"/>
              <a:t>현재 객체의 조력 객체를 외부에서 주입해 주는 방식의 구성 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제어의 역행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9397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DD4F073-44E9-3BF1-8446-C502FBA22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151" y="485855"/>
            <a:ext cx="5731510" cy="753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72F9B9-6E87-468D-E61D-43076228B001}"/>
              </a:ext>
            </a:extLst>
          </p:cNvPr>
          <p:cNvSpPr txBox="1"/>
          <p:nvPr/>
        </p:nvSpPr>
        <p:spPr>
          <a:xfrm>
            <a:off x="144968" y="272691"/>
            <a:ext cx="5350398" cy="5170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100">
                <a:solidFill>
                  <a:srgbClr val="9E880D"/>
                </a:solidFill>
                <a:effectLst/>
              </a:rPr>
              <a:t>@Log4j2</a:t>
            </a:r>
            <a:br>
              <a:rPr lang="en" altLang="ko-Kore-KR" sz="1100">
                <a:solidFill>
                  <a:srgbClr val="9E880D"/>
                </a:solidFill>
                <a:effectLst/>
              </a:rPr>
            </a:br>
            <a:r>
              <a:rPr lang="en" altLang="ko-Kore-KR" sz="1100">
                <a:solidFill>
                  <a:srgbClr val="9E880D"/>
                </a:solidFill>
                <a:effectLst/>
              </a:rPr>
              <a:t>@ExtendWith</a:t>
            </a:r>
            <a:r>
              <a:rPr lang="en" altLang="ko-Kore-KR" sz="1100"/>
              <a:t>(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SpringExtension</a:t>
            </a:r>
            <a:r>
              <a:rPr lang="en" altLang="ko-Kore-KR" sz="1100"/>
              <a:t>.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class</a:t>
            </a:r>
            <a:r>
              <a:rPr lang="en" altLang="ko-Kore-KR" sz="1100"/>
              <a:t>)</a:t>
            </a:r>
            <a:br>
              <a:rPr lang="en" altLang="ko-Kore-KR" sz="1100"/>
            </a:br>
            <a:r>
              <a:rPr lang="en" altLang="ko-Kore-KR" sz="1100">
                <a:solidFill>
                  <a:srgbClr val="9E880D"/>
                </a:solidFill>
                <a:effectLst/>
              </a:rPr>
              <a:t>@ContextConfiguration</a:t>
            </a:r>
            <a:r>
              <a:rPr lang="en" altLang="ko-Kore-KR" sz="1100"/>
              <a:t>(locations=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"file:src/main/webapp/WEB-INF/root-context.xml"</a:t>
            </a:r>
            <a:r>
              <a:rPr lang="en" altLang="ko-Kore-KR" sz="1100"/>
              <a:t>)</a:t>
            </a: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public class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SampleTests </a:t>
            </a:r>
            <a:r>
              <a:rPr lang="en" altLang="ko-Kore-KR" sz="1100"/>
              <a:t>{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9E880D"/>
                </a:solidFill>
                <a:effectLst/>
              </a:rPr>
              <a:t>@Autowired</a:t>
            </a:r>
            <a:br>
              <a:rPr lang="en" altLang="ko-Kore-KR" sz="1100">
                <a:solidFill>
                  <a:srgbClr val="9E880D"/>
                </a:solidFill>
                <a:effectLst/>
              </a:rPr>
            </a:br>
            <a:r>
              <a:rPr lang="en" altLang="ko-Kore-KR" sz="1100">
                <a:solidFill>
                  <a:srgbClr val="9E880D"/>
                </a:solidFill>
                <a:effectLst/>
              </a:rPr>
              <a:t>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private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SampleService </a:t>
            </a:r>
            <a:r>
              <a:rPr lang="en" altLang="ko-Kore-KR" sz="1100">
                <a:solidFill>
                  <a:srgbClr val="871094"/>
                </a:solidFill>
                <a:effectLst/>
              </a:rPr>
              <a:t>sampleService</a:t>
            </a:r>
            <a:r>
              <a:rPr lang="en" altLang="ko-Kore-KR" sz="1100"/>
              <a:t>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9E880D"/>
                </a:solidFill>
                <a:effectLst/>
              </a:rPr>
              <a:t>@Autowired</a:t>
            </a:r>
            <a:br>
              <a:rPr lang="en" altLang="ko-Kore-KR" sz="1100">
                <a:solidFill>
                  <a:srgbClr val="9E880D"/>
                </a:solidFill>
                <a:effectLst/>
              </a:rPr>
            </a:br>
            <a:r>
              <a:rPr lang="en" altLang="ko-Kore-KR" sz="1100">
                <a:solidFill>
                  <a:srgbClr val="9E880D"/>
                </a:solidFill>
                <a:effectLst/>
              </a:rPr>
              <a:t>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private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DataSource </a:t>
            </a:r>
            <a:r>
              <a:rPr lang="en" altLang="ko-Kore-KR" sz="1100">
                <a:solidFill>
                  <a:srgbClr val="871094"/>
                </a:solidFill>
                <a:effectLst/>
              </a:rPr>
              <a:t>dataSource</a:t>
            </a:r>
            <a:r>
              <a:rPr lang="en" altLang="ko-Kore-KR" sz="1100"/>
              <a:t>;</a:t>
            </a:r>
            <a:br>
              <a:rPr lang="en" altLang="ko-Kore-KR" sz="1100"/>
            </a:b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9E880D"/>
                </a:solidFill>
                <a:effectLst/>
              </a:rPr>
              <a:t>@Test</a:t>
            </a:r>
            <a:br>
              <a:rPr lang="en" altLang="ko-Kore-KR" sz="1100">
                <a:solidFill>
                  <a:srgbClr val="9E880D"/>
                </a:solidFill>
                <a:effectLst/>
              </a:rPr>
            </a:br>
            <a:r>
              <a:rPr lang="en" altLang="ko-Kore-KR" sz="1100">
                <a:solidFill>
                  <a:srgbClr val="9E880D"/>
                </a:solidFill>
                <a:effectLst/>
              </a:rPr>
              <a:t>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public void </a:t>
            </a:r>
            <a:r>
              <a:rPr lang="en" altLang="ko-Kore-KR" sz="1100">
                <a:solidFill>
                  <a:srgbClr val="00627A"/>
                </a:solidFill>
                <a:effectLst/>
              </a:rPr>
              <a:t>testService1</a:t>
            </a:r>
            <a:r>
              <a:rPr lang="en" altLang="ko-Kore-KR" sz="1100"/>
              <a:t>() {</a:t>
            </a:r>
            <a:br>
              <a:rPr lang="en" altLang="ko-Kore-KR" sz="1100"/>
            </a:br>
            <a:r>
              <a:rPr lang="en" altLang="ko-Kore-KR" sz="1100"/>
              <a:t>        </a:t>
            </a:r>
            <a:r>
              <a:rPr lang="en" altLang="ko-Kore-KR" sz="1100" i="1">
                <a:solidFill>
                  <a:srgbClr val="871094"/>
                </a:solidFill>
                <a:effectLst/>
              </a:rPr>
              <a:t>log</a:t>
            </a:r>
            <a:r>
              <a:rPr lang="en" altLang="ko-Kore-KR" sz="1100"/>
              <a:t>.info(</a:t>
            </a:r>
            <a:r>
              <a:rPr lang="en" altLang="ko-Kore-KR" sz="1100">
                <a:solidFill>
                  <a:srgbClr val="871094"/>
                </a:solidFill>
                <a:effectLst/>
              </a:rPr>
              <a:t>sampleService</a:t>
            </a:r>
            <a:r>
              <a:rPr lang="en" altLang="ko-Kore-KR" sz="1100"/>
              <a:t>);</a:t>
            </a:r>
            <a:br>
              <a:rPr lang="en" altLang="ko-Kore-KR" sz="1100"/>
            </a:br>
            <a:r>
              <a:rPr lang="en" altLang="ko-Kore-KR" sz="1100"/>
              <a:t>       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Assertions</a:t>
            </a:r>
            <a:r>
              <a:rPr lang="en" altLang="ko-Kore-KR" sz="1100"/>
              <a:t>.</a:t>
            </a:r>
            <a:r>
              <a:rPr lang="en" altLang="ko-Kore-KR" sz="1100" i="1">
                <a:effectLst/>
              </a:rPr>
              <a:t>assertNotNull</a:t>
            </a:r>
            <a:r>
              <a:rPr lang="en" altLang="ko-Kore-KR" sz="1100"/>
              <a:t>(</a:t>
            </a:r>
            <a:r>
              <a:rPr lang="en" altLang="ko-Kore-KR" sz="1100">
                <a:solidFill>
                  <a:srgbClr val="871094"/>
                </a:solidFill>
                <a:effectLst/>
              </a:rPr>
              <a:t>sampleService</a:t>
            </a:r>
            <a:r>
              <a:rPr lang="en" altLang="ko-Kore-KR" sz="1100"/>
              <a:t>);</a:t>
            </a:r>
            <a:br>
              <a:rPr lang="en" altLang="ko-Kore-KR" sz="1100"/>
            </a:br>
            <a:r>
              <a:rPr lang="en" altLang="ko-Kore-KR" sz="1100"/>
              <a:t>    }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9E880D"/>
                </a:solidFill>
                <a:effectLst/>
              </a:rPr>
              <a:t>@Test</a:t>
            </a:r>
            <a:br>
              <a:rPr lang="en" altLang="ko-Kore-KR" sz="1100">
                <a:solidFill>
                  <a:srgbClr val="9E880D"/>
                </a:solidFill>
                <a:effectLst/>
              </a:rPr>
            </a:br>
            <a:r>
              <a:rPr lang="en" altLang="ko-Kore-KR" sz="1100">
                <a:solidFill>
                  <a:srgbClr val="9E880D"/>
                </a:solidFill>
                <a:effectLst/>
              </a:rPr>
              <a:t>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public void </a:t>
            </a:r>
            <a:r>
              <a:rPr lang="en" altLang="ko-Kore-KR" sz="1100">
                <a:solidFill>
                  <a:srgbClr val="00627A"/>
                </a:solidFill>
                <a:effectLst/>
              </a:rPr>
              <a:t>testConnection</a:t>
            </a:r>
            <a:r>
              <a:rPr lang="en" altLang="ko-Kore-KR" sz="1100"/>
              <a:t>()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throws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Exception</a:t>
            </a:r>
            <a:r>
              <a:rPr lang="en" altLang="ko-Kore-KR" sz="1100"/>
              <a:t>{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   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Connection connection </a:t>
            </a:r>
            <a:r>
              <a:rPr lang="en" altLang="ko-Kore-KR" sz="1100"/>
              <a:t>= </a:t>
            </a:r>
            <a:r>
              <a:rPr lang="en" altLang="ko-Kore-KR" sz="1100">
                <a:solidFill>
                  <a:srgbClr val="871094"/>
                </a:solidFill>
                <a:effectLst/>
              </a:rPr>
              <a:t>dataSource</a:t>
            </a:r>
            <a:r>
              <a:rPr lang="en" altLang="ko-Kore-KR" sz="1100"/>
              <a:t>.getConnection();</a:t>
            </a:r>
            <a:br>
              <a:rPr lang="en" altLang="ko-Kore-KR" sz="1100"/>
            </a:br>
            <a:r>
              <a:rPr lang="en" altLang="ko-Kore-KR" sz="1100"/>
              <a:t>        </a:t>
            </a:r>
            <a:r>
              <a:rPr lang="en" altLang="ko-Kore-KR" sz="1100" i="1">
                <a:solidFill>
                  <a:srgbClr val="871094"/>
                </a:solidFill>
                <a:effectLst/>
              </a:rPr>
              <a:t>log</a:t>
            </a:r>
            <a:r>
              <a:rPr lang="en" altLang="ko-Kore-KR" sz="1100"/>
              <a:t>.info(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connection</a:t>
            </a:r>
            <a:r>
              <a:rPr lang="en" altLang="ko-Kore-KR" sz="1100"/>
              <a:t>);</a:t>
            </a:r>
            <a:br>
              <a:rPr lang="en" altLang="ko-Kore-KR" sz="1100"/>
            </a:br>
            <a:r>
              <a:rPr lang="en" altLang="ko-Kore-KR" sz="1100"/>
              <a:t>       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Assertions</a:t>
            </a:r>
            <a:r>
              <a:rPr lang="en" altLang="ko-Kore-KR" sz="1100"/>
              <a:t>.</a:t>
            </a:r>
            <a:r>
              <a:rPr lang="en" altLang="ko-Kore-KR" sz="1100" i="1">
                <a:effectLst/>
              </a:rPr>
              <a:t>assertNotNull</a:t>
            </a:r>
            <a:r>
              <a:rPr lang="en" altLang="ko-Kore-KR" sz="1100"/>
              <a:t>(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connection</a:t>
            </a:r>
            <a:r>
              <a:rPr lang="en" altLang="ko-Kore-KR" sz="1100"/>
              <a:t>);</a:t>
            </a:r>
            <a:br>
              <a:rPr lang="en" altLang="ko-Kore-KR" sz="1100"/>
            </a:br>
            <a:r>
              <a:rPr lang="en" altLang="ko-Kore-KR" sz="1100"/>
              <a:t>       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connection</a:t>
            </a:r>
            <a:r>
              <a:rPr lang="en" altLang="ko-Kore-KR" sz="1100"/>
              <a:t>.close();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}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}</a:t>
            </a:r>
            <a:br>
              <a:rPr lang="en" altLang="ko-Kore-KR" sz="1100"/>
            </a:br>
            <a:endParaRPr lang="ko-Kore-KR" altLang="en-US" sz="1100"/>
          </a:p>
        </p:txBody>
      </p:sp>
    </p:spTree>
    <p:extLst>
      <p:ext uri="{BB962C8B-B14F-4D97-AF65-F5344CB8AC3E}">
        <p14:creationId xmlns:p14="http://schemas.microsoft.com/office/powerpoint/2010/main" val="2248520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E64B5-DF26-3E17-48D8-041504E7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MyBatis</a:t>
            </a:r>
            <a:r>
              <a:rPr kumimoji="1" lang="ko-KR" altLang="en-US"/>
              <a:t>와 스프링 연동 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CFE77-17D5-DA99-44F9-AD4FBEBFE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/>
              <a:t>‘Sql Mapping Framework’ -  SQL</a:t>
            </a:r>
            <a:r>
              <a:rPr kumimoji="1" lang="ko-KR" altLang="en-US"/>
              <a:t>의 처리를 객체와 매핑해서 처리 </a:t>
            </a:r>
            <a:endParaRPr kumimoji="1" lang="en-US" altLang="ko-KR"/>
          </a:p>
          <a:p>
            <a:r>
              <a:rPr kumimoji="1" lang="en-US" altLang="ko-Kore-KR"/>
              <a:t>JDBC</a:t>
            </a:r>
            <a:r>
              <a:rPr kumimoji="1" lang="ko-KR" altLang="en-US"/>
              <a:t>를 이용해서 </a:t>
            </a:r>
            <a:r>
              <a:rPr kumimoji="1" lang="en-US" altLang="ko-KR"/>
              <a:t>PreparedStatement/ResultSet</a:t>
            </a:r>
            <a:r>
              <a:rPr kumimoji="1" lang="ko-KR" altLang="en-US"/>
              <a:t>에 대한 객체 처리를 자동으로 수행 </a:t>
            </a:r>
            <a:endParaRPr kumimoji="1" lang="en-US" altLang="ko-KR"/>
          </a:p>
          <a:p>
            <a:r>
              <a:rPr kumimoji="1" lang="en-US" altLang="ko-Kore-KR"/>
              <a:t>Connection</a:t>
            </a:r>
            <a:r>
              <a:rPr kumimoji="1" lang="ko-KR" altLang="en-US"/>
              <a:t>등의 </a:t>
            </a:r>
            <a:r>
              <a:rPr kumimoji="1" lang="en-US" altLang="ko-KR"/>
              <a:t>JDBC</a:t>
            </a:r>
            <a:r>
              <a:rPr kumimoji="1" lang="ko-KR" altLang="en-US"/>
              <a:t>자원들에 대한 자동 </a:t>
            </a:r>
            <a:r>
              <a:rPr kumimoji="1" lang="en-US" altLang="ko-KR"/>
              <a:t>close( ) </a:t>
            </a:r>
          </a:p>
          <a:p>
            <a:r>
              <a:rPr kumimoji="1" lang="en-US" altLang="ko-Kore-KR"/>
              <a:t>SQL</a:t>
            </a:r>
            <a:r>
              <a:rPr kumimoji="1" lang="ko-KR" altLang="en-US"/>
              <a:t>은 별도의 </a:t>
            </a:r>
            <a:r>
              <a:rPr kumimoji="1" lang="en-US" altLang="ko-KR"/>
              <a:t>XML</a:t>
            </a:r>
            <a:r>
              <a:rPr kumimoji="1" lang="ko-KR" altLang="en-US"/>
              <a:t>등을 이용해서 분리 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0785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2ECA3-5E7B-6E6B-3078-5D190924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MyBatis</a:t>
            </a:r>
            <a:r>
              <a:rPr kumimoji="1" lang="ko-KR" altLang="en-US"/>
              <a:t>와 스프링의 연동 방식 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BF0BA2-2FCE-AFB1-1FF9-C4C34A161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/>
              <a:t>MyBatis</a:t>
            </a:r>
            <a:r>
              <a:rPr kumimoji="1" lang="ko-KR" altLang="en-US"/>
              <a:t>는 단독으로 실행이 가능한 프레임워크지만 </a:t>
            </a:r>
            <a:r>
              <a:rPr kumimoji="1" lang="en-US" altLang="ko-KR"/>
              <a:t>mybatis-spring </a:t>
            </a:r>
            <a:r>
              <a:rPr kumimoji="1" lang="ko-KR" altLang="en-US"/>
              <a:t>라이브러리를 이용하면 쉽게 통합해서 사용 가능 </a:t>
            </a:r>
            <a:endParaRPr kumimoji="1" lang="en-US" altLang="ko-KR"/>
          </a:p>
          <a:p>
            <a:r>
              <a:rPr kumimoji="1" lang="ko-KR" altLang="en-US"/>
              <a:t>과거에는 주로 별도의 </a:t>
            </a:r>
            <a:r>
              <a:rPr kumimoji="1" lang="en-US" altLang="ko-KR"/>
              <a:t>DAO(Data Access Object)</a:t>
            </a:r>
            <a:r>
              <a:rPr kumimoji="1" lang="ko-KR" altLang="en-US"/>
              <a:t>를 구성하고 여기서 </a:t>
            </a:r>
            <a:r>
              <a:rPr kumimoji="1" lang="en-US" altLang="ko-KR"/>
              <a:t>MyBatis</a:t>
            </a:r>
            <a:r>
              <a:rPr kumimoji="1" lang="ko-KR" altLang="en-US"/>
              <a:t>의 </a:t>
            </a:r>
            <a:r>
              <a:rPr kumimoji="1" lang="en-US" altLang="ko-KR"/>
              <a:t>SqlSession</a:t>
            </a:r>
            <a:r>
              <a:rPr kumimoji="1" lang="ko-KR" altLang="en-US"/>
              <a:t>을 이용하는 방식 </a:t>
            </a:r>
            <a:endParaRPr kumimoji="1" lang="en-US" altLang="ko-KR"/>
          </a:p>
          <a:p>
            <a:r>
              <a:rPr kumimoji="1" lang="ko-KR" altLang="en-US"/>
              <a:t>최근에는 </a:t>
            </a:r>
            <a:r>
              <a:rPr kumimoji="1" lang="en-US" altLang="ko-KR"/>
              <a:t>MyBatis</a:t>
            </a:r>
            <a:r>
              <a:rPr kumimoji="1" lang="ko-KR" altLang="en-US"/>
              <a:t>는 인터페이스를 이용하고 실제 코드는 자동으로 생성되는 방식 </a:t>
            </a:r>
            <a:r>
              <a:rPr kumimoji="1" lang="en-US" altLang="ko-KR"/>
              <a:t>–</a:t>
            </a:r>
            <a:r>
              <a:rPr kumimoji="1" lang="ko-KR" altLang="en-US"/>
              <a:t> </a:t>
            </a:r>
            <a:r>
              <a:rPr kumimoji="1" lang="en-US" altLang="ko-KR"/>
              <a:t>Mapper</a:t>
            </a:r>
            <a:r>
              <a:rPr kumimoji="1" lang="ko-KR" altLang="en-US"/>
              <a:t>인터페이스와 </a:t>
            </a:r>
            <a:r>
              <a:rPr kumimoji="1" lang="en-US" altLang="ko-KR"/>
              <a:t>XML</a:t>
            </a:r>
          </a:p>
          <a:p>
            <a:r>
              <a:rPr kumimoji="1" lang="ko-KR" altLang="en-US"/>
              <a:t>필요한 라이브러리 </a:t>
            </a:r>
            <a:endParaRPr kumimoji="1" lang="en-US" altLang="ko-KR"/>
          </a:p>
          <a:p>
            <a:pPr lvl="1"/>
            <a:r>
              <a:rPr kumimoji="1" lang="ko-KR" altLang="en-US"/>
              <a:t>스프링 관련</a:t>
            </a:r>
            <a:r>
              <a:rPr kumimoji="1" lang="en-US" altLang="ko-KR"/>
              <a:t>:</a:t>
            </a:r>
            <a:r>
              <a:rPr kumimoji="1" lang="ko-KR" altLang="en-US"/>
              <a:t> </a:t>
            </a:r>
            <a:r>
              <a:rPr kumimoji="1" lang="en-US" altLang="ko-KR"/>
              <a:t>spring-jdbc, spring-tx</a:t>
            </a:r>
          </a:p>
          <a:p>
            <a:pPr lvl="1"/>
            <a:r>
              <a:rPr kumimoji="1" lang="en-US" altLang="ko-Kore-KR"/>
              <a:t>MyBatis</a:t>
            </a:r>
            <a:r>
              <a:rPr kumimoji="1" lang="ko-KR" altLang="en-US"/>
              <a:t> 관련</a:t>
            </a:r>
            <a:r>
              <a:rPr kumimoji="1" lang="en-US" altLang="ko-KR"/>
              <a:t>:</a:t>
            </a:r>
            <a:r>
              <a:rPr kumimoji="1" lang="ko-KR" altLang="en-US"/>
              <a:t> </a:t>
            </a:r>
            <a:r>
              <a:rPr kumimoji="1" lang="en-US" altLang="ko-KR"/>
              <a:t>mybatis, mybatis-spring</a:t>
            </a:r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DF06A-C597-46D2-BD77-40A8B1557C7E}"/>
              </a:ext>
            </a:extLst>
          </p:cNvPr>
          <p:cNvSpPr txBox="1"/>
          <p:nvPr/>
        </p:nvSpPr>
        <p:spPr>
          <a:xfrm>
            <a:off x="1246095" y="4795897"/>
            <a:ext cx="6096000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600"/>
              <a:t>implementation </a:t>
            </a:r>
            <a:r>
              <a:rPr lang="en" altLang="ko-Kore-KR" sz="1600">
                <a:solidFill>
                  <a:srgbClr val="067D17"/>
                </a:solidFill>
                <a:effectLst/>
              </a:rPr>
              <a:t>group</a:t>
            </a:r>
            <a:r>
              <a:rPr lang="en" altLang="ko-Kore-KR" sz="1600"/>
              <a:t>: </a:t>
            </a:r>
            <a:r>
              <a:rPr lang="en" altLang="ko-Kore-KR" sz="1600">
                <a:solidFill>
                  <a:srgbClr val="067D17"/>
                </a:solidFill>
                <a:effectLst/>
              </a:rPr>
              <a:t>'org.springframework'</a:t>
            </a:r>
            <a:r>
              <a:rPr lang="en" altLang="ko-Kore-KR" sz="1600"/>
              <a:t>, </a:t>
            </a:r>
            <a:r>
              <a:rPr lang="en" altLang="ko-Kore-KR" sz="1600">
                <a:solidFill>
                  <a:srgbClr val="067D17"/>
                </a:solidFill>
                <a:effectLst/>
              </a:rPr>
              <a:t>name</a:t>
            </a:r>
            <a:r>
              <a:rPr lang="en" altLang="ko-Kore-KR" sz="1600"/>
              <a:t>: </a:t>
            </a:r>
            <a:r>
              <a:rPr lang="en" altLang="ko-Kore-KR" sz="1600">
                <a:solidFill>
                  <a:srgbClr val="067D17"/>
                </a:solidFill>
                <a:effectLst/>
              </a:rPr>
              <a:t>'spring-jdbc'</a:t>
            </a:r>
            <a:r>
              <a:rPr lang="en" altLang="ko-Kore-KR" sz="1600"/>
              <a:t>, </a:t>
            </a:r>
            <a:r>
              <a:rPr lang="en" altLang="ko-Kore-KR" sz="1600">
                <a:solidFill>
                  <a:srgbClr val="067D17"/>
                </a:solidFill>
                <a:effectLst/>
              </a:rPr>
              <a:t>version</a:t>
            </a:r>
            <a:r>
              <a:rPr lang="en" altLang="ko-Kore-KR" sz="1600"/>
              <a:t>: </a:t>
            </a:r>
            <a:r>
              <a:rPr lang="en" altLang="ko-Kore-KR" sz="1600">
                <a:solidFill>
                  <a:srgbClr val="067D17"/>
                </a:solidFill>
                <a:effectLst/>
              </a:rPr>
              <a:t>'5.3.16'</a:t>
            </a:r>
            <a:br>
              <a:rPr lang="en" altLang="ko-Kore-KR" sz="1600">
                <a:solidFill>
                  <a:srgbClr val="067D17"/>
                </a:solidFill>
                <a:effectLst/>
              </a:rPr>
            </a:br>
            <a:r>
              <a:rPr lang="en" altLang="ko-Kore-KR" sz="1600"/>
              <a:t>implementation </a:t>
            </a:r>
            <a:r>
              <a:rPr lang="en" altLang="ko-Kore-KR" sz="1600">
                <a:solidFill>
                  <a:srgbClr val="067D17"/>
                </a:solidFill>
                <a:effectLst/>
              </a:rPr>
              <a:t>group</a:t>
            </a:r>
            <a:r>
              <a:rPr lang="en" altLang="ko-Kore-KR" sz="1600"/>
              <a:t>: </a:t>
            </a:r>
            <a:r>
              <a:rPr lang="en" altLang="ko-Kore-KR" sz="1600">
                <a:solidFill>
                  <a:srgbClr val="067D17"/>
                </a:solidFill>
                <a:effectLst/>
              </a:rPr>
              <a:t>'org.springframework'</a:t>
            </a:r>
            <a:r>
              <a:rPr lang="en" altLang="ko-Kore-KR" sz="1600"/>
              <a:t>, </a:t>
            </a:r>
            <a:r>
              <a:rPr lang="en" altLang="ko-Kore-KR" sz="1600">
                <a:solidFill>
                  <a:srgbClr val="067D17"/>
                </a:solidFill>
                <a:effectLst/>
              </a:rPr>
              <a:t>name</a:t>
            </a:r>
            <a:r>
              <a:rPr lang="en" altLang="ko-Kore-KR" sz="1600"/>
              <a:t>: </a:t>
            </a:r>
            <a:r>
              <a:rPr lang="en" altLang="ko-Kore-KR" sz="1600">
                <a:solidFill>
                  <a:srgbClr val="067D17"/>
                </a:solidFill>
                <a:effectLst/>
              </a:rPr>
              <a:t>'spring-tx'</a:t>
            </a:r>
            <a:r>
              <a:rPr lang="en" altLang="ko-Kore-KR" sz="1600"/>
              <a:t>, </a:t>
            </a:r>
            <a:r>
              <a:rPr lang="en" altLang="ko-Kore-KR" sz="1600">
                <a:solidFill>
                  <a:srgbClr val="067D17"/>
                </a:solidFill>
                <a:effectLst/>
              </a:rPr>
              <a:t>version</a:t>
            </a:r>
            <a:r>
              <a:rPr lang="en" altLang="ko-Kore-KR" sz="1600"/>
              <a:t>: </a:t>
            </a:r>
            <a:r>
              <a:rPr lang="en" altLang="ko-Kore-KR" sz="1600">
                <a:solidFill>
                  <a:srgbClr val="067D17"/>
                </a:solidFill>
                <a:effectLst/>
              </a:rPr>
              <a:t>'5.3.16'</a:t>
            </a:r>
            <a:br>
              <a:rPr lang="en" altLang="ko-Kore-KR" sz="1600">
                <a:solidFill>
                  <a:srgbClr val="067D17"/>
                </a:solidFill>
                <a:effectLst/>
              </a:rPr>
            </a:br>
            <a:br>
              <a:rPr lang="en" altLang="ko-Kore-KR" sz="1600">
                <a:solidFill>
                  <a:srgbClr val="067D17"/>
                </a:solidFill>
                <a:effectLst/>
              </a:rPr>
            </a:br>
            <a:r>
              <a:rPr lang="en" altLang="ko-Kore-KR" sz="1600"/>
              <a:t>implementation </a:t>
            </a:r>
            <a:r>
              <a:rPr lang="en" altLang="ko-Kore-KR" sz="1600">
                <a:solidFill>
                  <a:srgbClr val="067D17"/>
                </a:solidFill>
                <a:effectLst/>
              </a:rPr>
              <a:t>'org.mybatis:mybatis:3.5.9'</a:t>
            </a:r>
            <a:br>
              <a:rPr lang="en" altLang="ko-Kore-KR" sz="1600">
                <a:solidFill>
                  <a:srgbClr val="067D17"/>
                </a:solidFill>
                <a:effectLst/>
              </a:rPr>
            </a:br>
            <a:r>
              <a:rPr lang="en" altLang="ko-Kore-KR" sz="1600"/>
              <a:t>implementation </a:t>
            </a:r>
            <a:r>
              <a:rPr lang="en" altLang="ko-Kore-KR" sz="1600">
                <a:solidFill>
                  <a:srgbClr val="067D17"/>
                </a:solidFill>
                <a:effectLst/>
              </a:rPr>
              <a:t>'org.mybatis:mybatis-spring:2.0.7'</a:t>
            </a:r>
            <a:br>
              <a:rPr lang="en" altLang="ko-Kore-KR" sz="1600">
                <a:solidFill>
                  <a:srgbClr val="067D17"/>
                </a:solidFill>
                <a:effectLst/>
              </a:rPr>
            </a:br>
            <a:endParaRPr lang="ko-Kore-KR" altLang="en-US" sz="1600"/>
          </a:p>
        </p:txBody>
      </p:sp>
    </p:spTree>
    <p:extLst>
      <p:ext uri="{BB962C8B-B14F-4D97-AF65-F5344CB8AC3E}">
        <p14:creationId xmlns:p14="http://schemas.microsoft.com/office/powerpoint/2010/main" val="840083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4A6D6-B02C-DD91-463D-2B8A7698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MyBatis</a:t>
            </a:r>
            <a:r>
              <a:rPr kumimoji="1" lang="ko-KR" altLang="en-US"/>
              <a:t>의 </a:t>
            </a:r>
            <a:r>
              <a:rPr kumimoji="1" lang="en-US" altLang="ko-KR"/>
              <a:t>SqlSessionFactory</a:t>
            </a:r>
            <a:r>
              <a:rPr kumimoji="1" lang="ko-KR" altLang="en-US"/>
              <a:t>설정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3B7CA4-72F2-19F0-D7B3-5779AF558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/>
              <a:t>MyBatis</a:t>
            </a:r>
            <a:r>
              <a:rPr kumimoji="1" lang="ko-KR" altLang="en-US"/>
              <a:t>에서 실제 </a:t>
            </a:r>
            <a:r>
              <a:rPr kumimoji="1" lang="en-US" altLang="ko-KR"/>
              <a:t>SQL</a:t>
            </a:r>
            <a:r>
              <a:rPr kumimoji="1" lang="ko-KR" altLang="en-US"/>
              <a:t>의 처리는 </a:t>
            </a:r>
            <a:r>
              <a:rPr kumimoji="1" lang="en-US" altLang="ko-KR"/>
              <a:t>SqlSesssionFactory</a:t>
            </a:r>
            <a:r>
              <a:rPr kumimoji="1" lang="ko-KR" altLang="en-US"/>
              <a:t>에서 생성하는 </a:t>
            </a:r>
            <a:r>
              <a:rPr kumimoji="1" lang="en-US" altLang="ko-KR"/>
              <a:t>SqlSession</a:t>
            </a:r>
            <a:r>
              <a:rPr kumimoji="1" lang="ko-KR" altLang="en-US"/>
              <a:t>을 통해서 수행됨 </a:t>
            </a:r>
            <a:endParaRPr kumimoji="1" lang="en-US" altLang="ko-KR"/>
          </a:p>
          <a:p>
            <a:pPr marL="0" indent="0">
              <a:buNone/>
            </a:pPr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1A4D3-C9E0-F698-5BFE-0232824DC921}"/>
              </a:ext>
            </a:extLst>
          </p:cNvPr>
          <p:cNvSpPr txBox="1"/>
          <p:nvPr/>
        </p:nvSpPr>
        <p:spPr>
          <a:xfrm>
            <a:off x="838200" y="3429000"/>
            <a:ext cx="8157882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400"/>
              <a:t>&lt;</a:t>
            </a:r>
            <a:r>
              <a:rPr lang="en" altLang="ko-Kore-KR" sz="1400">
                <a:solidFill>
                  <a:srgbClr val="0033B3"/>
                </a:solidFill>
                <a:effectLst/>
              </a:rPr>
              <a:t>bean </a:t>
            </a:r>
            <a:r>
              <a:rPr lang="en" altLang="ko-Kore-KR" sz="1400">
                <a:solidFill>
                  <a:srgbClr val="174AD4"/>
                </a:solidFill>
                <a:effectLst/>
              </a:rPr>
              <a:t>id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="dataSource" </a:t>
            </a:r>
            <a:r>
              <a:rPr lang="en" altLang="ko-Kore-KR" sz="1400">
                <a:solidFill>
                  <a:srgbClr val="174AD4"/>
                </a:solidFill>
                <a:effectLst/>
              </a:rPr>
              <a:t>class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="com.zaxxer.hikari.HikariDataSource"</a:t>
            </a:r>
            <a:br>
              <a:rPr lang="en" altLang="ko-Kore-KR" sz="1400">
                <a:solidFill>
                  <a:srgbClr val="067D17"/>
                </a:solidFill>
                <a:effectLst/>
              </a:rPr>
            </a:br>
            <a:r>
              <a:rPr lang="en" altLang="ko-Kore-KR" sz="1400">
                <a:solidFill>
                  <a:srgbClr val="067D17"/>
                </a:solidFill>
                <a:effectLst/>
              </a:rPr>
              <a:t>      </a:t>
            </a:r>
            <a:r>
              <a:rPr lang="en" altLang="ko-Kore-KR" sz="1400">
                <a:solidFill>
                  <a:srgbClr val="174AD4"/>
                </a:solidFill>
                <a:effectLst/>
              </a:rPr>
              <a:t>destroy-method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="close"</a:t>
            </a:r>
            <a:r>
              <a:rPr lang="en" altLang="ko-Kore-KR" sz="1400"/>
              <a:t>&gt;</a:t>
            </a:r>
            <a:br>
              <a:rPr lang="en" altLang="ko-Kore-KR" sz="1400"/>
            </a:br>
            <a:r>
              <a:rPr lang="en" altLang="ko-Kore-KR" sz="1400"/>
              <a:t>    &lt;</a:t>
            </a:r>
            <a:r>
              <a:rPr lang="en" altLang="ko-Kore-KR" sz="1400">
                <a:solidFill>
                  <a:srgbClr val="0033B3"/>
                </a:solidFill>
                <a:effectLst/>
              </a:rPr>
              <a:t>constructor-arg </a:t>
            </a:r>
            <a:r>
              <a:rPr lang="en" altLang="ko-Kore-KR" sz="1400">
                <a:solidFill>
                  <a:srgbClr val="174AD4"/>
                </a:solidFill>
                <a:effectLst/>
              </a:rPr>
              <a:t>ref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="hikariConfig" </a:t>
            </a:r>
            <a:r>
              <a:rPr lang="en" altLang="ko-Kore-KR" sz="1400"/>
              <a:t>/&gt;</a:t>
            </a:r>
            <a:br>
              <a:rPr lang="en" altLang="ko-Kore-KR" sz="1400"/>
            </a:br>
            <a:r>
              <a:rPr lang="en" altLang="ko-Kore-KR" sz="1400"/>
              <a:t>&lt;/</a:t>
            </a:r>
            <a:r>
              <a:rPr lang="en" altLang="ko-Kore-KR" sz="1400">
                <a:solidFill>
                  <a:srgbClr val="0033B3"/>
                </a:solidFill>
                <a:effectLst/>
              </a:rPr>
              <a:t>bean</a:t>
            </a:r>
            <a:r>
              <a:rPr lang="en" altLang="ko-Kore-KR" sz="1400"/>
              <a:t>&gt;</a:t>
            </a:r>
            <a:br>
              <a:rPr lang="en" altLang="ko-Kore-KR" sz="1400"/>
            </a:br>
            <a:br>
              <a:rPr lang="en" altLang="ko-Kore-KR" sz="1400"/>
            </a:br>
            <a:br>
              <a:rPr lang="en" altLang="ko-Kore-KR" sz="1400"/>
            </a:br>
            <a:r>
              <a:rPr lang="en" altLang="ko-Kore-KR" sz="1400"/>
              <a:t>&lt;</a:t>
            </a:r>
            <a:r>
              <a:rPr lang="en" altLang="ko-Kore-KR" sz="1400">
                <a:solidFill>
                  <a:srgbClr val="0033B3"/>
                </a:solidFill>
                <a:effectLst/>
              </a:rPr>
              <a:t>bean </a:t>
            </a:r>
            <a:r>
              <a:rPr lang="en" altLang="ko-Kore-KR" sz="1400">
                <a:solidFill>
                  <a:srgbClr val="174AD4"/>
                </a:solidFill>
                <a:effectLst/>
              </a:rPr>
              <a:t>id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="sqlSessionFactory" </a:t>
            </a:r>
            <a:r>
              <a:rPr lang="en" altLang="ko-Kore-KR" sz="1400">
                <a:solidFill>
                  <a:srgbClr val="174AD4"/>
                </a:solidFill>
                <a:effectLst/>
              </a:rPr>
              <a:t>class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="org.mybatis.spring.SqlSessionFactoryBean"</a:t>
            </a:r>
            <a:r>
              <a:rPr lang="en" altLang="ko-Kore-KR" sz="1400"/>
              <a:t>&gt;</a:t>
            </a:r>
            <a:br>
              <a:rPr lang="en" altLang="ko-Kore-KR" sz="1400"/>
            </a:br>
            <a:r>
              <a:rPr lang="en" altLang="ko-Kore-KR" sz="1400"/>
              <a:t>    &lt;</a:t>
            </a:r>
            <a:r>
              <a:rPr lang="en" altLang="ko-Kore-KR" sz="1400">
                <a:solidFill>
                  <a:srgbClr val="0033B3"/>
                </a:solidFill>
                <a:effectLst/>
              </a:rPr>
              <a:t>property </a:t>
            </a:r>
            <a:r>
              <a:rPr lang="en" altLang="ko-Kore-KR" sz="1400">
                <a:solidFill>
                  <a:srgbClr val="174AD4"/>
                </a:solidFill>
                <a:effectLst/>
              </a:rPr>
              <a:t>name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="dataSource" </a:t>
            </a:r>
            <a:r>
              <a:rPr lang="en" altLang="ko-Kore-KR" sz="1400">
                <a:solidFill>
                  <a:srgbClr val="174AD4"/>
                </a:solidFill>
                <a:effectLst/>
              </a:rPr>
              <a:t>ref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="dataSource" </a:t>
            </a:r>
            <a:r>
              <a:rPr lang="en" altLang="ko-Kore-KR" sz="1400"/>
              <a:t>/&gt;</a:t>
            </a:r>
            <a:br>
              <a:rPr lang="en" altLang="ko-Kore-KR" sz="1400"/>
            </a:br>
            <a:r>
              <a:rPr lang="en" altLang="ko-Kore-KR" sz="1400"/>
              <a:t>&lt;/</a:t>
            </a:r>
            <a:r>
              <a:rPr lang="en" altLang="ko-Kore-KR" sz="1400">
                <a:solidFill>
                  <a:srgbClr val="0033B3"/>
                </a:solidFill>
                <a:effectLst/>
              </a:rPr>
              <a:t>bean</a:t>
            </a:r>
            <a:r>
              <a:rPr lang="en" altLang="ko-Kore-KR" sz="1400"/>
              <a:t>&gt;</a:t>
            </a:r>
            <a:br>
              <a:rPr lang="en" altLang="ko-Kore-KR" sz="1400"/>
            </a:br>
            <a:endParaRPr lang="ko-Kore-KR" altLang="en-US" sz="14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5420A3-AC07-F857-60DE-4775689F1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82" y="1982321"/>
            <a:ext cx="35179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85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474FD-862F-68B6-40ED-FD8DE243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Mapper</a:t>
            </a:r>
            <a:r>
              <a:rPr kumimoji="1" lang="ko-KR" altLang="en-US"/>
              <a:t>인터페이스 활용하기 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7A0E29-3BB5-0960-4752-50999ECF5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/>
              <a:t>MyBatis</a:t>
            </a:r>
            <a:r>
              <a:rPr kumimoji="1" lang="ko-KR" altLang="en-US"/>
              <a:t>를 통해서 수행해야 하는 기능을 매퍼 인터페이스로 작성</a:t>
            </a:r>
            <a:endParaRPr kumimoji="1" lang="en-US" altLang="ko-KR"/>
          </a:p>
          <a:p>
            <a:r>
              <a:rPr kumimoji="1" lang="ko-KR" altLang="en-US"/>
              <a:t>어노테이션 혹은 </a:t>
            </a:r>
            <a:r>
              <a:rPr kumimoji="1" lang="en-US" altLang="ko-KR"/>
              <a:t>XML</a:t>
            </a:r>
            <a:r>
              <a:rPr kumimoji="1" lang="ko-KR" altLang="en-US"/>
              <a:t>로 </a:t>
            </a:r>
            <a:r>
              <a:rPr kumimoji="1" lang="en-US" altLang="ko-KR"/>
              <a:t>SQL </a:t>
            </a:r>
            <a:r>
              <a:rPr kumimoji="1" lang="ko-KR" altLang="en-US"/>
              <a:t>작성 </a:t>
            </a:r>
            <a:endParaRPr kumimoji="1" lang="en-US" altLang="ko-KR"/>
          </a:p>
          <a:p>
            <a:r>
              <a:rPr kumimoji="1" lang="ko-KR" altLang="en-US"/>
              <a:t>스프링의 설정에서 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DB5391-38F2-2C26-AE42-5EA5B3121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59" y="2451847"/>
            <a:ext cx="2997200" cy="152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AAD2F7-4F03-E7A0-13A6-84B99CE016BF}"/>
              </a:ext>
            </a:extLst>
          </p:cNvPr>
          <p:cNvSpPr txBox="1"/>
          <p:nvPr/>
        </p:nvSpPr>
        <p:spPr>
          <a:xfrm>
            <a:off x="3505200" y="2316086"/>
            <a:ext cx="6096000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600">
                <a:solidFill>
                  <a:srgbClr val="0033B3"/>
                </a:solidFill>
                <a:effectLst/>
              </a:rPr>
              <a:t>package </a:t>
            </a:r>
            <a:r>
              <a:rPr lang="en" altLang="ko-Kore-KR" sz="1600">
                <a:solidFill>
                  <a:srgbClr val="000000"/>
                </a:solidFill>
                <a:effectLst/>
              </a:rPr>
              <a:t>org.zerock.springex.mapper</a:t>
            </a:r>
            <a:r>
              <a:rPr lang="en" altLang="ko-Kore-KR" sz="1600"/>
              <a:t>;</a:t>
            </a:r>
            <a:br>
              <a:rPr lang="en" altLang="ko-Kore-KR" sz="1600"/>
            </a:br>
            <a:br>
              <a:rPr lang="en" altLang="ko-Kore-KR" sz="1600"/>
            </a:br>
            <a:r>
              <a:rPr lang="en" altLang="ko-Kore-KR" sz="16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600">
                <a:solidFill>
                  <a:srgbClr val="000000"/>
                </a:solidFill>
                <a:effectLst/>
              </a:rPr>
              <a:t>org.apache.ibatis.annotations.</a:t>
            </a:r>
            <a:r>
              <a:rPr lang="en" altLang="ko-Kore-KR" sz="1600">
                <a:solidFill>
                  <a:srgbClr val="9E880D"/>
                </a:solidFill>
                <a:effectLst/>
              </a:rPr>
              <a:t>Select</a:t>
            </a:r>
            <a:r>
              <a:rPr lang="en" altLang="ko-Kore-KR" sz="1600"/>
              <a:t>;</a:t>
            </a:r>
            <a:br>
              <a:rPr lang="en" altLang="ko-Kore-KR" sz="1600"/>
            </a:br>
            <a:br>
              <a:rPr lang="en" altLang="ko-Kore-KR" sz="1600"/>
            </a:br>
            <a:r>
              <a:rPr lang="en" altLang="ko-Kore-KR" sz="1600">
                <a:solidFill>
                  <a:srgbClr val="0033B3"/>
                </a:solidFill>
                <a:effectLst/>
              </a:rPr>
              <a:t>public interface </a:t>
            </a:r>
            <a:r>
              <a:rPr lang="en" altLang="ko-Kore-KR" sz="1600">
                <a:solidFill>
                  <a:srgbClr val="000000"/>
                </a:solidFill>
                <a:effectLst/>
              </a:rPr>
              <a:t>TimeMapper </a:t>
            </a:r>
            <a:r>
              <a:rPr lang="en" altLang="ko-Kore-KR" sz="1600"/>
              <a:t>{</a:t>
            </a:r>
            <a:br>
              <a:rPr lang="en" altLang="ko-Kore-KR" sz="1600"/>
            </a:br>
            <a:br>
              <a:rPr lang="en" altLang="ko-Kore-KR" sz="1600"/>
            </a:br>
            <a:r>
              <a:rPr lang="en" altLang="ko-Kore-KR" sz="1600"/>
              <a:t>    </a:t>
            </a:r>
            <a:r>
              <a:rPr lang="en" altLang="ko-Kore-KR" sz="1600">
                <a:solidFill>
                  <a:srgbClr val="9E880D"/>
                </a:solidFill>
                <a:effectLst/>
              </a:rPr>
              <a:t>@Select</a:t>
            </a:r>
            <a:r>
              <a:rPr lang="en" altLang="ko-Kore-KR" sz="1600"/>
              <a:t>(</a:t>
            </a:r>
            <a:r>
              <a:rPr lang="en" altLang="ko-Kore-KR" sz="1600">
                <a:solidFill>
                  <a:srgbClr val="067D17"/>
                </a:solidFill>
                <a:effectLst/>
              </a:rPr>
              <a:t>"select now()"</a:t>
            </a:r>
            <a:r>
              <a:rPr lang="en" altLang="ko-Kore-KR" sz="1600"/>
              <a:t>)</a:t>
            </a:r>
            <a:br>
              <a:rPr lang="en" altLang="ko-Kore-KR" sz="1600"/>
            </a:br>
            <a:r>
              <a:rPr lang="en" altLang="ko-Kore-KR" sz="1600"/>
              <a:t>    </a:t>
            </a:r>
            <a:r>
              <a:rPr lang="en" altLang="ko-Kore-KR" sz="1600">
                <a:solidFill>
                  <a:srgbClr val="000000"/>
                </a:solidFill>
                <a:effectLst/>
              </a:rPr>
              <a:t>String </a:t>
            </a:r>
            <a:r>
              <a:rPr lang="en" altLang="ko-Kore-KR" sz="1600">
                <a:solidFill>
                  <a:srgbClr val="00627A"/>
                </a:solidFill>
                <a:effectLst/>
              </a:rPr>
              <a:t>getTime</a:t>
            </a:r>
            <a:r>
              <a:rPr lang="en" altLang="ko-Kore-KR" sz="1600"/>
              <a:t>();</a:t>
            </a:r>
            <a:br>
              <a:rPr lang="en" altLang="ko-Kore-KR" sz="1600"/>
            </a:br>
            <a:r>
              <a:rPr lang="en" altLang="ko-Kore-KR" sz="1600"/>
              <a:t>}</a:t>
            </a:r>
            <a:br>
              <a:rPr lang="en" altLang="ko-Kore-KR" sz="1600"/>
            </a:br>
            <a:endParaRPr lang="ko-Kore-KR" altLang="en-US" sz="1600"/>
          </a:p>
        </p:txBody>
      </p:sp>
    </p:spTree>
    <p:extLst>
      <p:ext uri="{BB962C8B-B14F-4D97-AF65-F5344CB8AC3E}">
        <p14:creationId xmlns:p14="http://schemas.microsoft.com/office/powerpoint/2010/main" val="1420707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D77A5-1153-EE93-9E36-5836E2AA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root-context.xml</a:t>
            </a:r>
            <a:r>
              <a:rPr kumimoji="1" lang="ko-KR" altLang="en-US"/>
              <a:t> 설정 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B5A2D8-97A4-342A-B25A-CE5963599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388" y="1007955"/>
            <a:ext cx="3860800" cy="129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9F8713-82E7-7C63-8E30-2B02E31DBC91}"/>
              </a:ext>
            </a:extLst>
          </p:cNvPr>
          <p:cNvSpPr txBox="1"/>
          <p:nvPr/>
        </p:nvSpPr>
        <p:spPr>
          <a:xfrm>
            <a:off x="233082" y="804333"/>
            <a:ext cx="6096000" cy="5770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900" i="1">
                <a:effectLst/>
              </a:rPr>
              <a:t>&lt;?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xml version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="1.0"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encoding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="UTF-8"</a:t>
            </a:r>
            <a:r>
              <a:rPr lang="en" altLang="ko-Kore-KR" sz="900" i="1">
                <a:effectLst/>
              </a:rPr>
              <a:t>?&gt;</a:t>
            </a:r>
            <a:br>
              <a:rPr lang="en" altLang="ko-Kore-KR" sz="900" i="1">
                <a:effectLst/>
              </a:rPr>
            </a:br>
            <a:r>
              <a:rPr lang="en" altLang="ko-Kore-KR" sz="900"/>
              <a:t>&lt;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beans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xmlns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="http://www.springframework.org/schema/beans"</a:t>
            </a:r>
            <a:br>
              <a:rPr lang="en" altLang="ko-Kore-KR" sz="900">
                <a:solidFill>
                  <a:srgbClr val="067D17"/>
                </a:solidFill>
                <a:effectLst/>
              </a:rPr>
            </a:br>
            <a:r>
              <a:rPr lang="en" altLang="ko-Kore-KR" sz="900">
                <a:solidFill>
                  <a:srgbClr val="067D17"/>
                </a:solidFill>
                <a:effectLst/>
              </a:rPr>
              <a:t>      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xmlns:</a:t>
            </a:r>
            <a:r>
              <a:rPr lang="en" altLang="ko-Kore-KR" sz="900">
                <a:solidFill>
                  <a:srgbClr val="871094"/>
                </a:solidFill>
                <a:effectLst/>
              </a:rPr>
              <a:t>xsi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="http://www.w3.org/2001/XMLSchema-instance"</a:t>
            </a:r>
            <a:br>
              <a:rPr lang="en" altLang="ko-Kore-KR" sz="900">
                <a:solidFill>
                  <a:srgbClr val="067D17"/>
                </a:solidFill>
                <a:effectLst/>
              </a:rPr>
            </a:br>
            <a:r>
              <a:rPr lang="en" altLang="ko-Kore-KR" sz="900">
                <a:solidFill>
                  <a:srgbClr val="067D17"/>
                </a:solidFill>
                <a:effectLst/>
              </a:rPr>
              <a:t>      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xmlns:</a:t>
            </a:r>
            <a:r>
              <a:rPr lang="en" altLang="ko-Kore-KR" sz="900">
                <a:solidFill>
                  <a:srgbClr val="871094"/>
                </a:solidFill>
                <a:effectLst/>
              </a:rPr>
              <a:t>context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="http://www.springframework.org/schema/context"</a:t>
            </a:r>
            <a:br>
              <a:rPr lang="en" altLang="ko-Kore-KR" sz="900">
                <a:solidFill>
                  <a:srgbClr val="067D17"/>
                </a:solidFill>
                <a:effectLst/>
              </a:rPr>
            </a:br>
            <a:r>
              <a:rPr lang="en" altLang="ko-Kore-KR" sz="900">
                <a:solidFill>
                  <a:srgbClr val="067D17"/>
                </a:solidFill>
                <a:effectLst/>
              </a:rPr>
              <a:t>      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xmlns:</a:t>
            </a:r>
            <a:r>
              <a:rPr lang="en" altLang="ko-Kore-KR" sz="900">
                <a:solidFill>
                  <a:srgbClr val="871094"/>
                </a:solidFill>
                <a:effectLst/>
              </a:rPr>
              <a:t>mybatis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="http://mybatis.org/schema/mybatis-spring"</a:t>
            </a:r>
            <a:br>
              <a:rPr lang="en" altLang="ko-Kore-KR" sz="900">
                <a:solidFill>
                  <a:srgbClr val="067D17"/>
                </a:solidFill>
                <a:effectLst/>
              </a:rPr>
            </a:br>
            <a:r>
              <a:rPr lang="en" altLang="ko-Kore-KR" sz="900">
                <a:solidFill>
                  <a:srgbClr val="067D17"/>
                </a:solidFill>
                <a:effectLst/>
              </a:rPr>
              <a:t>       </a:t>
            </a:r>
            <a:r>
              <a:rPr lang="en" altLang="ko-Kore-KR" sz="900">
                <a:solidFill>
                  <a:srgbClr val="871094"/>
                </a:solidFill>
                <a:effectLst/>
              </a:rPr>
              <a:t>xsi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:schemaLocation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="http://www.springframework.org/schema/beans</a:t>
            </a:r>
            <a:br>
              <a:rPr lang="en" altLang="ko-Kore-KR" sz="900">
                <a:solidFill>
                  <a:srgbClr val="067D17"/>
                </a:solidFill>
                <a:effectLst/>
              </a:rPr>
            </a:br>
            <a:r>
              <a:rPr lang="en" altLang="ko-Kore-KR" sz="900">
                <a:solidFill>
                  <a:srgbClr val="067D17"/>
                </a:solidFill>
                <a:effectLst/>
              </a:rPr>
              <a:t>       http://www.springframework.org/schema/beans/spring-beans.xsd</a:t>
            </a:r>
            <a:br>
              <a:rPr lang="en" altLang="ko-Kore-KR" sz="900">
                <a:solidFill>
                  <a:srgbClr val="067D17"/>
                </a:solidFill>
                <a:effectLst/>
              </a:rPr>
            </a:br>
            <a:r>
              <a:rPr lang="en" altLang="ko-Kore-KR" sz="900">
                <a:solidFill>
                  <a:srgbClr val="067D17"/>
                </a:solidFill>
                <a:effectLst/>
              </a:rPr>
              <a:t>       http://www.springframework.org/schema/context</a:t>
            </a:r>
            <a:br>
              <a:rPr lang="en" altLang="ko-Kore-KR" sz="900">
                <a:solidFill>
                  <a:srgbClr val="067D17"/>
                </a:solidFill>
                <a:effectLst/>
              </a:rPr>
            </a:br>
            <a:r>
              <a:rPr lang="en" altLang="ko-Kore-KR" sz="900">
                <a:solidFill>
                  <a:srgbClr val="067D17"/>
                </a:solidFill>
                <a:effectLst/>
              </a:rPr>
              <a:t>       https://www.springframework.org/schema/context/spring-context.xsd</a:t>
            </a:r>
            <a:br>
              <a:rPr lang="en" altLang="ko-Kore-KR" sz="900">
                <a:solidFill>
                  <a:srgbClr val="067D17"/>
                </a:solidFill>
                <a:effectLst/>
              </a:rPr>
            </a:br>
            <a:r>
              <a:rPr lang="en" altLang="ko-Kore-KR" sz="900">
                <a:solidFill>
                  <a:srgbClr val="067D17"/>
                </a:solidFill>
                <a:effectLst/>
              </a:rPr>
              <a:t>       http://mybatis.org/schema/mybatis-spring http://mybatis.org/schema/mybatis-spring.xsd"</a:t>
            </a:r>
            <a:r>
              <a:rPr lang="en" altLang="ko-Kore-KR" sz="900"/>
              <a:t>&gt;</a:t>
            </a:r>
            <a:br>
              <a:rPr lang="en" altLang="ko-Kore-KR" sz="900"/>
            </a:br>
            <a:br>
              <a:rPr lang="en" altLang="ko-Kore-KR" sz="900"/>
            </a:br>
            <a:br>
              <a:rPr lang="en" altLang="ko-Kore-KR" sz="900"/>
            </a:br>
            <a:r>
              <a:rPr lang="en" altLang="ko-Kore-KR" sz="900"/>
              <a:t>    &lt;</a:t>
            </a:r>
            <a:r>
              <a:rPr lang="en" altLang="ko-Kore-KR" sz="900">
                <a:solidFill>
                  <a:srgbClr val="871094"/>
                </a:solidFill>
                <a:effectLst/>
              </a:rPr>
              <a:t>context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:component-scan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base-package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="org.zerock.springex.sample"</a:t>
            </a:r>
            <a:r>
              <a:rPr lang="en" altLang="ko-Kore-KR" sz="900"/>
              <a:t>&gt;&lt;/</a:t>
            </a:r>
            <a:r>
              <a:rPr lang="en" altLang="ko-Kore-KR" sz="900">
                <a:solidFill>
                  <a:srgbClr val="871094"/>
                </a:solidFill>
                <a:effectLst/>
              </a:rPr>
              <a:t>context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:component-scan</a:t>
            </a:r>
            <a:r>
              <a:rPr lang="en" altLang="ko-Kore-KR" sz="900"/>
              <a:t>&gt;</a:t>
            </a:r>
            <a:br>
              <a:rPr lang="en" altLang="ko-Kore-KR" sz="900"/>
            </a:br>
            <a:br>
              <a:rPr lang="en" altLang="ko-Kore-KR" sz="900"/>
            </a:br>
            <a:r>
              <a:rPr lang="en" altLang="ko-Kore-KR" sz="900"/>
              <a:t>    &lt;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bean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id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="hikariConfig"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class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="com.zaxxer.hikari.HikariConfig"</a:t>
            </a:r>
            <a:r>
              <a:rPr lang="en" altLang="ko-Kore-KR" sz="900"/>
              <a:t>&gt;</a:t>
            </a:r>
            <a:br>
              <a:rPr lang="en" altLang="ko-Kore-KR" sz="900"/>
            </a:br>
            <a:r>
              <a:rPr lang="en" altLang="ko-Kore-KR" sz="900"/>
              <a:t>        &lt;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property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name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="driverClassName"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value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="org.mariadb.jdbc.Driver"</a:t>
            </a:r>
            <a:r>
              <a:rPr lang="en" altLang="ko-Kore-KR" sz="900"/>
              <a:t>&gt;&lt;/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property</a:t>
            </a:r>
            <a:r>
              <a:rPr lang="en" altLang="ko-Kore-KR" sz="900"/>
              <a:t>&gt;</a:t>
            </a:r>
            <a:br>
              <a:rPr lang="en" altLang="ko-Kore-KR" sz="900"/>
            </a:br>
            <a:r>
              <a:rPr lang="en" altLang="ko-Kore-KR" sz="900"/>
              <a:t>        &lt;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property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name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="jdbcUrl"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value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="jdbc:mariadb://localhost:3306/webdb"</a:t>
            </a:r>
            <a:r>
              <a:rPr lang="en" altLang="ko-Kore-KR" sz="900"/>
              <a:t>&gt;&lt;/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property</a:t>
            </a:r>
            <a:r>
              <a:rPr lang="en" altLang="ko-Kore-KR" sz="900"/>
              <a:t>&gt;</a:t>
            </a:r>
            <a:br>
              <a:rPr lang="en" altLang="ko-Kore-KR" sz="900"/>
            </a:br>
            <a:r>
              <a:rPr lang="en" altLang="ko-Kore-KR" sz="900"/>
              <a:t>        &lt;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property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name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="username"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value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="webuser"</a:t>
            </a:r>
            <a:r>
              <a:rPr lang="en" altLang="ko-Kore-KR" sz="900"/>
              <a:t>&gt;&lt;/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property</a:t>
            </a:r>
            <a:r>
              <a:rPr lang="en" altLang="ko-Kore-KR" sz="900"/>
              <a:t>&gt;</a:t>
            </a:r>
            <a:br>
              <a:rPr lang="en" altLang="ko-Kore-KR" sz="900"/>
            </a:br>
            <a:r>
              <a:rPr lang="en" altLang="ko-Kore-KR" sz="900"/>
              <a:t>        &lt;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property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name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="password"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value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="webuser"</a:t>
            </a:r>
            <a:r>
              <a:rPr lang="en" altLang="ko-Kore-KR" sz="900"/>
              <a:t>&gt;&lt;/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property</a:t>
            </a:r>
            <a:r>
              <a:rPr lang="en" altLang="ko-Kore-KR" sz="900"/>
              <a:t>&gt;</a:t>
            </a:r>
            <a:br>
              <a:rPr lang="en" altLang="ko-Kore-KR" sz="900"/>
            </a:br>
            <a:r>
              <a:rPr lang="en" altLang="ko-Kore-KR" sz="900"/>
              <a:t>        &lt;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property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name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="dataSourceProperties"</a:t>
            </a:r>
            <a:r>
              <a:rPr lang="en" altLang="ko-Kore-KR" sz="900"/>
              <a:t>&gt;</a:t>
            </a:r>
            <a:br>
              <a:rPr lang="en" altLang="ko-Kore-KR" sz="900"/>
            </a:br>
            <a:r>
              <a:rPr lang="en" altLang="ko-Kore-KR" sz="900"/>
              <a:t>            &lt;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props</a:t>
            </a:r>
            <a:r>
              <a:rPr lang="en" altLang="ko-Kore-KR" sz="900"/>
              <a:t>&gt;</a:t>
            </a:r>
            <a:br>
              <a:rPr lang="en" altLang="ko-Kore-KR" sz="900"/>
            </a:br>
            <a:r>
              <a:rPr lang="en" altLang="ko-Kore-KR" sz="900"/>
              <a:t>                &lt;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prop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key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="cachePrepStmts"</a:t>
            </a:r>
            <a:r>
              <a:rPr lang="en" altLang="ko-Kore-KR" sz="900"/>
              <a:t>&gt;true&lt;/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prop</a:t>
            </a:r>
            <a:r>
              <a:rPr lang="en" altLang="ko-Kore-KR" sz="900"/>
              <a:t>&gt;</a:t>
            </a:r>
            <a:br>
              <a:rPr lang="en" altLang="ko-Kore-KR" sz="900"/>
            </a:br>
            <a:r>
              <a:rPr lang="en" altLang="ko-Kore-KR" sz="900"/>
              <a:t>                &lt;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prop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key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="prepStmtCacheSize"</a:t>
            </a:r>
            <a:r>
              <a:rPr lang="en" altLang="ko-Kore-KR" sz="900"/>
              <a:t>&gt;250&lt;/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prop</a:t>
            </a:r>
            <a:r>
              <a:rPr lang="en" altLang="ko-Kore-KR" sz="900"/>
              <a:t>&gt;</a:t>
            </a:r>
            <a:br>
              <a:rPr lang="en" altLang="ko-Kore-KR" sz="900"/>
            </a:br>
            <a:r>
              <a:rPr lang="en" altLang="ko-Kore-KR" sz="900"/>
              <a:t>                &lt;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prop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key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="prepStmtCacheSqlLimit"</a:t>
            </a:r>
            <a:r>
              <a:rPr lang="en" altLang="ko-Kore-KR" sz="900"/>
              <a:t>&gt;2048&lt;/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prop</a:t>
            </a:r>
            <a:r>
              <a:rPr lang="en" altLang="ko-Kore-KR" sz="900"/>
              <a:t>&gt;</a:t>
            </a:r>
            <a:br>
              <a:rPr lang="en" altLang="ko-Kore-KR" sz="900"/>
            </a:br>
            <a:r>
              <a:rPr lang="en" altLang="ko-Kore-KR" sz="900"/>
              <a:t>            &lt;/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props</a:t>
            </a:r>
            <a:r>
              <a:rPr lang="en" altLang="ko-Kore-KR" sz="900"/>
              <a:t>&gt;</a:t>
            </a:r>
            <a:br>
              <a:rPr lang="en" altLang="ko-Kore-KR" sz="900"/>
            </a:br>
            <a:r>
              <a:rPr lang="en" altLang="ko-Kore-KR" sz="900"/>
              <a:t>        &lt;/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property</a:t>
            </a:r>
            <a:r>
              <a:rPr lang="en" altLang="ko-Kore-KR" sz="900"/>
              <a:t>&gt;</a:t>
            </a:r>
            <a:br>
              <a:rPr lang="en" altLang="ko-Kore-KR" sz="900"/>
            </a:br>
            <a:r>
              <a:rPr lang="en" altLang="ko-Kore-KR" sz="900"/>
              <a:t>    &lt;/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bean</a:t>
            </a:r>
            <a:r>
              <a:rPr lang="en" altLang="ko-Kore-KR" sz="900"/>
              <a:t>&gt;</a:t>
            </a:r>
            <a:br>
              <a:rPr lang="en" altLang="ko-Kore-KR" sz="900"/>
            </a:br>
            <a:br>
              <a:rPr lang="en" altLang="ko-Kore-KR" sz="900"/>
            </a:br>
            <a:r>
              <a:rPr lang="en" altLang="ko-Kore-KR" sz="900"/>
              <a:t>    &lt;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bean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id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="dataSource"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class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="com.zaxxer.hikari.HikariDataSource"</a:t>
            </a:r>
            <a:br>
              <a:rPr lang="en" altLang="ko-Kore-KR" sz="900">
                <a:solidFill>
                  <a:srgbClr val="067D17"/>
                </a:solidFill>
                <a:effectLst/>
              </a:rPr>
            </a:br>
            <a:r>
              <a:rPr lang="en" altLang="ko-Kore-KR" sz="900">
                <a:solidFill>
                  <a:srgbClr val="067D17"/>
                </a:solidFill>
                <a:effectLst/>
              </a:rPr>
              <a:t>         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destroy-method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="close"</a:t>
            </a:r>
            <a:r>
              <a:rPr lang="en" altLang="ko-Kore-KR" sz="900"/>
              <a:t>&gt;</a:t>
            </a:r>
            <a:br>
              <a:rPr lang="en" altLang="ko-Kore-KR" sz="900"/>
            </a:br>
            <a:r>
              <a:rPr lang="en" altLang="ko-Kore-KR" sz="900"/>
              <a:t>        &lt;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constructor-arg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ref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="hikariConfig" </a:t>
            </a:r>
            <a:r>
              <a:rPr lang="en" altLang="ko-Kore-KR" sz="900"/>
              <a:t>/&gt;</a:t>
            </a:r>
            <a:br>
              <a:rPr lang="en" altLang="ko-Kore-KR" sz="900"/>
            </a:br>
            <a:r>
              <a:rPr lang="en" altLang="ko-Kore-KR" sz="900"/>
              <a:t>    &lt;/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bean</a:t>
            </a:r>
            <a:r>
              <a:rPr lang="en" altLang="ko-Kore-KR" sz="900"/>
              <a:t>&gt;</a:t>
            </a:r>
            <a:br>
              <a:rPr lang="en" altLang="ko-Kore-KR" sz="900"/>
            </a:br>
            <a:br>
              <a:rPr lang="en" altLang="ko-Kore-KR" sz="900"/>
            </a:br>
            <a:br>
              <a:rPr lang="en" altLang="ko-Kore-KR" sz="900"/>
            </a:br>
            <a:r>
              <a:rPr lang="en" altLang="ko-Kore-KR" sz="900"/>
              <a:t>    &lt;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bean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id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="sqlSessionFactory"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class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="org.mybatis.spring.SqlSessionFactoryBean"</a:t>
            </a:r>
            <a:r>
              <a:rPr lang="en" altLang="ko-Kore-KR" sz="900"/>
              <a:t>&gt;</a:t>
            </a:r>
            <a:br>
              <a:rPr lang="en" altLang="ko-Kore-KR" sz="900"/>
            </a:br>
            <a:r>
              <a:rPr lang="en" altLang="ko-Kore-KR" sz="900"/>
              <a:t>        &lt;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property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name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="dataSource"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ref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="dataSource" </a:t>
            </a:r>
            <a:r>
              <a:rPr lang="en" altLang="ko-Kore-KR" sz="900"/>
              <a:t>/&gt;</a:t>
            </a:r>
            <a:br>
              <a:rPr lang="en" altLang="ko-Kore-KR" sz="900"/>
            </a:br>
            <a:r>
              <a:rPr lang="en" altLang="ko-Kore-KR" sz="900"/>
              <a:t>    &lt;/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bean</a:t>
            </a:r>
            <a:r>
              <a:rPr lang="en" altLang="ko-Kore-KR" sz="900"/>
              <a:t>&gt;</a:t>
            </a:r>
            <a:br>
              <a:rPr lang="en" altLang="ko-Kore-KR" sz="900"/>
            </a:br>
            <a:br>
              <a:rPr lang="en" altLang="ko-Kore-KR" sz="900"/>
            </a:br>
            <a:r>
              <a:rPr lang="en" altLang="ko-Kore-KR" sz="900"/>
              <a:t>    &lt;</a:t>
            </a:r>
            <a:r>
              <a:rPr lang="en" altLang="ko-Kore-KR" sz="900">
                <a:solidFill>
                  <a:srgbClr val="871094"/>
                </a:solidFill>
                <a:effectLst/>
              </a:rPr>
              <a:t>mybatis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:scan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base-package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="org.zerock.springex.mapper"</a:t>
            </a:r>
            <a:r>
              <a:rPr lang="en" altLang="ko-Kore-KR" sz="900"/>
              <a:t>&gt;&lt;/</a:t>
            </a:r>
            <a:r>
              <a:rPr lang="en" altLang="ko-Kore-KR" sz="900">
                <a:solidFill>
                  <a:srgbClr val="871094"/>
                </a:solidFill>
                <a:effectLst/>
              </a:rPr>
              <a:t>mybatis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:scan</a:t>
            </a:r>
            <a:r>
              <a:rPr lang="en" altLang="ko-Kore-KR" sz="900"/>
              <a:t>&gt;</a:t>
            </a:r>
            <a:br>
              <a:rPr lang="en" altLang="ko-Kore-KR" sz="900"/>
            </a:br>
            <a:br>
              <a:rPr lang="en" altLang="ko-Kore-KR" sz="900"/>
            </a:br>
            <a:r>
              <a:rPr lang="en" altLang="ko-Kore-KR" sz="900"/>
              <a:t>&lt;/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beans</a:t>
            </a:r>
            <a:r>
              <a:rPr lang="en" altLang="ko-Kore-KR" sz="900"/>
              <a:t>&gt;</a:t>
            </a:r>
            <a:endParaRPr lang="ko-Kore-KR" altLang="en-US" sz="900"/>
          </a:p>
        </p:txBody>
      </p:sp>
    </p:spTree>
    <p:extLst>
      <p:ext uri="{BB962C8B-B14F-4D97-AF65-F5344CB8AC3E}">
        <p14:creationId xmlns:p14="http://schemas.microsoft.com/office/powerpoint/2010/main" val="3905705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7B48A-655A-E39A-018C-8BB139CA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XML</a:t>
            </a:r>
            <a:r>
              <a:rPr kumimoji="1" lang="ko-KR" altLang="en-US"/>
              <a:t>로 </a:t>
            </a:r>
            <a:r>
              <a:rPr kumimoji="1" lang="en-US" altLang="ko-KR"/>
              <a:t>SQL</a:t>
            </a:r>
            <a:r>
              <a:rPr kumimoji="1" lang="ko-KR" altLang="en-US"/>
              <a:t>분리하기 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CB48AD-FA56-8E0E-DBC1-38E2FFD91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/>
              <a:t>SQL</a:t>
            </a:r>
            <a:r>
              <a:rPr kumimoji="1" lang="ko-KR" altLang="en-US"/>
              <a:t>이 길고 복잡한 경우 </a:t>
            </a:r>
            <a:r>
              <a:rPr kumimoji="1" lang="en-US" altLang="ko-KR"/>
              <a:t>XML</a:t>
            </a:r>
            <a:r>
              <a:rPr kumimoji="1" lang="ko-KR" altLang="en-US"/>
              <a:t>을 이용해서 </a:t>
            </a:r>
            <a:r>
              <a:rPr kumimoji="1" lang="en-US" altLang="ko-KR"/>
              <a:t>SQL</a:t>
            </a:r>
            <a:r>
              <a:rPr kumimoji="1" lang="ko-KR" altLang="en-US"/>
              <a:t>을 분리 </a:t>
            </a:r>
            <a:endParaRPr kumimoji="1" lang="en-US" altLang="ko-KR"/>
          </a:p>
          <a:p>
            <a:r>
              <a:rPr kumimoji="1" lang="en-US" altLang="ko-Kore-KR"/>
              <a:t>XML</a:t>
            </a:r>
            <a:r>
              <a:rPr kumimoji="1" lang="ko-Kore-KR" altLang="en-US"/>
              <a:t>을</a:t>
            </a:r>
            <a:r>
              <a:rPr kumimoji="1" lang="ko-KR" altLang="en-US"/>
              <a:t> 이용하는 방식</a:t>
            </a:r>
            <a:endParaRPr kumimoji="1" lang="en-US" altLang="ko-KR"/>
          </a:p>
          <a:p>
            <a:pPr lvl="1"/>
            <a:r>
              <a:rPr kumimoji="1" lang="ko-KR" altLang="en-US"/>
              <a:t>매퍼인터페이스에 메소드를 선언</a:t>
            </a:r>
            <a:endParaRPr kumimoji="1" lang="en-US" altLang="ko-KR"/>
          </a:p>
          <a:p>
            <a:pPr lvl="1"/>
            <a:r>
              <a:rPr kumimoji="1" lang="en-US" altLang="ko-KR"/>
              <a:t>XML</a:t>
            </a:r>
            <a:r>
              <a:rPr kumimoji="1" lang="ko-KR" altLang="en-US"/>
              <a:t>파일을 작성하고 메서드의 이름과 네임스페이스를 작성 </a:t>
            </a:r>
            <a:endParaRPr kumimoji="1" lang="en-US" altLang="ko-KR"/>
          </a:p>
          <a:p>
            <a:pPr lvl="2"/>
            <a:r>
              <a:rPr kumimoji="1" lang="en-US" altLang="ko-KR"/>
              <a:t>&lt;select&gt;, &lt;insert&gt;..</a:t>
            </a:r>
            <a:r>
              <a:rPr kumimoji="1" lang="ko-KR" altLang="en-US"/>
              <a:t> 을 이용할때 </a:t>
            </a:r>
            <a:r>
              <a:rPr kumimoji="1" lang="en-US" altLang="ko-KR"/>
              <a:t>id </a:t>
            </a:r>
            <a:r>
              <a:rPr kumimoji="1" lang="ko-KR" altLang="en-US"/>
              <a:t>속성값은 메서드의 이름으로 지정 </a:t>
            </a:r>
            <a:endParaRPr kumimoji="1" lang="en-US" altLang="ko-KR"/>
          </a:p>
          <a:p>
            <a:pPr lvl="1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6409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080647-C060-2DC9-D3AD-6E9D79180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12" y="121771"/>
            <a:ext cx="3124200" cy="1092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267C8-BA66-410B-C656-62AC5FF6BF1E}"/>
              </a:ext>
            </a:extLst>
          </p:cNvPr>
          <p:cNvSpPr txBox="1"/>
          <p:nvPr/>
        </p:nvSpPr>
        <p:spPr>
          <a:xfrm>
            <a:off x="3558988" y="121771"/>
            <a:ext cx="3307977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400">
                <a:solidFill>
                  <a:srgbClr val="0033B3"/>
                </a:solidFill>
                <a:effectLst/>
              </a:rPr>
              <a:t>package </a:t>
            </a:r>
            <a:r>
              <a:rPr lang="en" altLang="ko-Kore-KR" sz="1400">
                <a:solidFill>
                  <a:srgbClr val="000000"/>
                </a:solidFill>
                <a:effectLst/>
              </a:rPr>
              <a:t>org.zerock.springex.mapper</a:t>
            </a:r>
            <a:r>
              <a:rPr lang="en" altLang="ko-Kore-KR" sz="1400"/>
              <a:t>;</a:t>
            </a:r>
            <a:br>
              <a:rPr lang="en" altLang="ko-Kore-KR" sz="1400"/>
            </a:br>
            <a:br>
              <a:rPr lang="en" altLang="ko-Kore-KR" sz="1400"/>
            </a:br>
            <a:r>
              <a:rPr lang="en" altLang="ko-Kore-KR" sz="1400">
                <a:solidFill>
                  <a:srgbClr val="0033B3"/>
                </a:solidFill>
                <a:effectLst/>
              </a:rPr>
              <a:t>public interface </a:t>
            </a:r>
            <a:r>
              <a:rPr lang="en" altLang="ko-Kore-KR" sz="1400">
                <a:solidFill>
                  <a:srgbClr val="000000"/>
                </a:solidFill>
                <a:effectLst/>
              </a:rPr>
              <a:t>TimeMapper2 </a:t>
            </a:r>
            <a:r>
              <a:rPr lang="en" altLang="ko-Kore-KR" sz="1400"/>
              <a:t>{</a:t>
            </a:r>
            <a:br>
              <a:rPr lang="en" altLang="ko-Kore-KR" sz="1400"/>
            </a:br>
            <a:br>
              <a:rPr lang="en" altLang="ko-Kore-KR" sz="1400"/>
            </a:br>
            <a:r>
              <a:rPr lang="en" altLang="ko-Kore-KR" sz="1400"/>
              <a:t>    </a:t>
            </a:r>
            <a:r>
              <a:rPr lang="en" altLang="ko-Kore-KR" sz="1400">
                <a:solidFill>
                  <a:srgbClr val="000000"/>
                </a:solidFill>
                <a:effectLst/>
              </a:rPr>
              <a:t>String </a:t>
            </a:r>
            <a:r>
              <a:rPr lang="en" altLang="ko-Kore-KR" sz="1400">
                <a:solidFill>
                  <a:srgbClr val="00627A"/>
                </a:solidFill>
                <a:effectLst/>
              </a:rPr>
              <a:t>getNow</a:t>
            </a:r>
            <a:r>
              <a:rPr lang="en" altLang="ko-Kore-KR" sz="1400"/>
              <a:t>();</a:t>
            </a:r>
            <a:br>
              <a:rPr lang="en" altLang="ko-Kore-KR" sz="1400"/>
            </a:br>
            <a:r>
              <a:rPr lang="en" altLang="ko-Kore-KR" sz="1400"/>
              <a:t>}</a:t>
            </a:r>
            <a:br>
              <a:rPr lang="en" altLang="ko-Kore-KR" sz="1400"/>
            </a:br>
            <a:endParaRPr lang="ko-Kore-KR" altLang="en-US" sz="14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E4CAC8-B37E-64AD-8330-BA48FA4D5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38" y="1909108"/>
            <a:ext cx="2527300" cy="1282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003EF4-870C-3097-EC3A-F1D712C22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438" y="1909108"/>
            <a:ext cx="2882900" cy="1130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1E9A59-67DE-6BFC-7BFC-2DE4E79C6B12}"/>
              </a:ext>
            </a:extLst>
          </p:cNvPr>
          <p:cNvSpPr txBox="1"/>
          <p:nvPr/>
        </p:nvSpPr>
        <p:spPr>
          <a:xfrm>
            <a:off x="5724338" y="1766658"/>
            <a:ext cx="6096000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400" i="1">
                <a:effectLst/>
              </a:rPr>
              <a:t>&lt;?</a:t>
            </a:r>
            <a:r>
              <a:rPr lang="en" altLang="ko-Kore-KR" sz="1400">
                <a:solidFill>
                  <a:srgbClr val="174AD4"/>
                </a:solidFill>
                <a:effectLst/>
              </a:rPr>
              <a:t>xml version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="1.0" </a:t>
            </a:r>
            <a:r>
              <a:rPr lang="en" altLang="ko-Kore-KR" sz="1400">
                <a:solidFill>
                  <a:srgbClr val="174AD4"/>
                </a:solidFill>
                <a:effectLst/>
              </a:rPr>
              <a:t>encoding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="UTF-8" </a:t>
            </a:r>
            <a:r>
              <a:rPr lang="en" altLang="ko-Kore-KR" sz="1400" i="1">
                <a:effectLst/>
              </a:rPr>
              <a:t>?&gt;</a:t>
            </a:r>
            <a:br>
              <a:rPr lang="en" altLang="ko-Kore-KR" sz="1400" i="1">
                <a:effectLst/>
              </a:rPr>
            </a:br>
            <a:r>
              <a:rPr lang="en" altLang="ko-Kore-KR" sz="1400">
                <a:solidFill>
                  <a:srgbClr val="0033B3"/>
                </a:solidFill>
                <a:effectLst/>
              </a:rPr>
              <a:t>&lt;!DOCTYPE </a:t>
            </a:r>
            <a:r>
              <a:rPr lang="en" altLang="ko-Kore-KR" sz="1400">
                <a:solidFill>
                  <a:srgbClr val="174AD4"/>
                </a:solidFill>
                <a:effectLst/>
              </a:rPr>
              <a:t>mapper</a:t>
            </a:r>
            <a:br>
              <a:rPr lang="en" altLang="ko-Kore-KR" sz="1400">
                <a:solidFill>
                  <a:srgbClr val="174AD4"/>
                </a:solidFill>
                <a:effectLst/>
              </a:rPr>
            </a:br>
            <a:r>
              <a:rPr lang="en" altLang="ko-Kore-KR" sz="1400">
                <a:solidFill>
                  <a:srgbClr val="174AD4"/>
                </a:solidFill>
                <a:effectLst/>
              </a:rPr>
              <a:t>        </a:t>
            </a:r>
            <a:r>
              <a:rPr lang="en" altLang="ko-Kore-KR" sz="1400">
                <a:solidFill>
                  <a:srgbClr val="0033B3"/>
                </a:solidFill>
                <a:effectLst/>
              </a:rPr>
              <a:t>PUBLIC 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"-//mybatis.org//DTD Mapper 3.0//EN"</a:t>
            </a:r>
            <a:br>
              <a:rPr lang="en" altLang="ko-Kore-KR" sz="1400">
                <a:solidFill>
                  <a:srgbClr val="067D17"/>
                </a:solidFill>
                <a:effectLst/>
              </a:rPr>
            </a:br>
            <a:r>
              <a:rPr lang="en" altLang="ko-Kore-KR" sz="1400">
                <a:solidFill>
                  <a:srgbClr val="067D17"/>
                </a:solidFill>
                <a:effectLst/>
              </a:rPr>
              <a:t>        "http://mybatis.org/dtd/mybatis-3-mapper.dtd"</a:t>
            </a:r>
            <a:r>
              <a:rPr lang="en" altLang="ko-Kore-KR" sz="1400" i="1">
                <a:solidFill>
                  <a:srgbClr val="0033B3"/>
                </a:solidFill>
                <a:effectLst/>
              </a:rPr>
              <a:t>&gt;</a:t>
            </a:r>
            <a:br>
              <a:rPr lang="en" altLang="ko-Kore-KR" sz="1400" i="1">
                <a:solidFill>
                  <a:srgbClr val="0033B3"/>
                </a:solidFill>
                <a:effectLst/>
              </a:rPr>
            </a:br>
            <a:r>
              <a:rPr lang="en" altLang="ko-Kore-KR" sz="1400"/>
              <a:t>&lt;</a:t>
            </a:r>
            <a:r>
              <a:rPr lang="en" altLang="ko-Kore-KR" sz="1400">
                <a:solidFill>
                  <a:srgbClr val="0033B3"/>
                </a:solidFill>
                <a:effectLst/>
              </a:rPr>
              <a:t>mapper </a:t>
            </a:r>
            <a:r>
              <a:rPr lang="en" altLang="ko-Kore-KR" sz="1400">
                <a:solidFill>
                  <a:srgbClr val="174AD4"/>
                </a:solidFill>
                <a:effectLst/>
              </a:rPr>
              <a:t>namespace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="org.zerock.springex.mapper.TimeMapper2"</a:t>
            </a:r>
            <a:r>
              <a:rPr lang="en" altLang="ko-Kore-KR" sz="1400"/>
              <a:t>&gt;</a:t>
            </a:r>
            <a:br>
              <a:rPr lang="en" altLang="ko-Kore-KR" sz="1400"/>
            </a:br>
            <a:br>
              <a:rPr lang="en" altLang="ko-Kore-KR" sz="1400"/>
            </a:br>
            <a:r>
              <a:rPr lang="en" altLang="ko-Kore-KR" sz="1400"/>
              <a:t>    &lt;</a:t>
            </a:r>
            <a:r>
              <a:rPr lang="en" altLang="ko-Kore-KR" sz="1400">
                <a:solidFill>
                  <a:srgbClr val="0033B3"/>
                </a:solidFill>
                <a:effectLst/>
              </a:rPr>
              <a:t>select </a:t>
            </a:r>
            <a:r>
              <a:rPr lang="en" altLang="ko-Kore-KR" sz="1400">
                <a:solidFill>
                  <a:srgbClr val="174AD4"/>
                </a:solidFill>
                <a:effectLst/>
              </a:rPr>
              <a:t>id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="getNow" </a:t>
            </a:r>
            <a:r>
              <a:rPr lang="en" altLang="ko-Kore-KR" sz="1400">
                <a:solidFill>
                  <a:srgbClr val="174AD4"/>
                </a:solidFill>
                <a:effectLst/>
              </a:rPr>
              <a:t>resultType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="string"</a:t>
            </a:r>
            <a:r>
              <a:rPr lang="en" altLang="ko-Kore-KR" sz="1400"/>
              <a:t>&gt;</a:t>
            </a:r>
            <a:br>
              <a:rPr lang="en" altLang="ko-Kore-KR" sz="1400">
                <a:effectLst/>
              </a:rPr>
            </a:br>
            <a:r>
              <a:rPr lang="en" altLang="ko-Kore-KR" sz="1400">
                <a:effectLst/>
              </a:rPr>
              <a:t>        select now()</a:t>
            </a:r>
            <a:br>
              <a:rPr lang="en" altLang="ko-Kore-KR" sz="1400">
                <a:effectLst/>
              </a:rPr>
            </a:br>
            <a:r>
              <a:rPr lang="en" altLang="ko-Kore-KR" sz="1400">
                <a:effectLst/>
              </a:rPr>
              <a:t>    </a:t>
            </a:r>
            <a:r>
              <a:rPr lang="en" altLang="ko-Kore-KR" sz="1400"/>
              <a:t>&lt;/</a:t>
            </a:r>
            <a:r>
              <a:rPr lang="en" altLang="ko-Kore-KR" sz="1400">
                <a:solidFill>
                  <a:srgbClr val="0033B3"/>
                </a:solidFill>
                <a:effectLst/>
              </a:rPr>
              <a:t>select</a:t>
            </a:r>
            <a:r>
              <a:rPr lang="en" altLang="ko-Kore-KR" sz="1400"/>
              <a:t>&gt;</a:t>
            </a:r>
            <a:br>
              <a:rPr lang="en" altLang="ko-Kore-KR" sz="1400"/>
            </a:br>
            <a:br>
              <a:rPr lang="en" altLang="ko-Kore-KR" sz="1400"/>
            </a:br>
            <a:r>
              <a:rPr lang="en" altLang="ko-Kore-KR" sz="1400"/>
              <a:t>&lt;/</a:t>
            </a:r>
            <a:r>
              <a:rPr lang="en" altLang="ko-Kore-KR" sz="1400">
                <a:solidFill>
                  <a:srgbClr val="0033B3"/>
                </a:solidFill>
                <a:effectLst/>
              </a:rPr>
              <a:t>mapper</a:t>
            </a:r>
            <a:r>
              <a:rPr lang="en" altLang="ko-Kore-KR" sz="1400"/>
              <a:t>&gt;</a:t>
            </a:r>
            <a:br>
              <a:rPr lang="en" altLang="ko-Kore-KR" sz="1400"/>
            </a:br>
            <a:endParaRPr lang="ko-Kore-KR" altLang="en-US" sz="14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D80936-6503-1871-3C10-CC457954D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912" y="4076870"/>
            <a:ext cx="3583441" cy="21625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071981-DB44-FB1B-CDEF-32D27002773B}"/>
              </a:ext>
            </a:extLst>
          </p:cNvPr>
          <p:cNvSpPr txBox="1"/>
          <p:nvPr/>
        </p:nvSpPr>
        <p:spPr>
          <a:xfrm>
            <a:off x="3908611" y="5069884"/>
            <a:ext cx="7440706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400"/>
              <a:t>&lt;</a:t>
            </a:r>
            <a:r>
              <a:rPr lang="en" altLang="ko-Kore-KR" sz="1400">
                <a:solidFill>
                  <a:srgbClr val="0033B3"/>
                </a:solidFill>
                <a:effectLst/>
              </a:rPr>
              <a:t>bean </a:t>
            </a:r>
            <a:r>
              <a:rPr lang="en" altLang="ko-Kore-KR" sz="1400">
                <a:solidFill>
                  <a:srgbClr val="174AD4"/>
                </a:solidFill>
                <a:effectLst/>
              </a:rPr>
              <a:t>id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="sqlSessionFactory" </a:t>
            </a:r>
            <a:r>
              <a:rPr lang="en" altLang="ko-Kore-KR" sz="1400">
                <a:solidFill>
                  <a:srgbClr val="174AD4"/>
                </a:solidFill>
                <a:effectLst/>
              </a:rPr>
              <a:t>class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="org.mybatis.spring.SqlSessionFactoryBean"</a:t>
            </a:r>
            <a:r>
              <a:rPr lang="en" altLang="ko-Kore-KR" sz="1400"/>
              <a:t>&gt;</a:t>
            </a:r>
            <a:br>
              <a:rPr lang="en" altLang="ko-Kore-KR" sz="1400"/>
            </a:br>
            <a:r>
              <a:rPr lang="en" altLang="ko-Kore-KR" sz="1400"/>
              <a:t>    &lt;</a:t>
            </a:r>
            <a:r>
              <a:rPr lang="en" altLang="ko-Kore-KR" sz="1400">
                <a:solidFill>
                  <a:srgbClr val="0033B3"/>
                </a:solidFill>
                <a:effectLst/>
              </a:rPr>
              <a:t>property </a:t>
            </a:r>
            <a:r>
              <a:rPr lang="en" altLang="ko-Kore-KR" sz="1400">
                <a:solidFill>
                  <a:srgbClr val="174AD4"/>
                </a:solidFill>
                <a:effectLst/>
              </a:rPr>
              <a:t>name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="dataSource" </a:t>
            </a:r>
            <a:r>
              <a:rPr lang="en" altLang="ko-Kore-KR" sz="1400">
                <a:solidFill>
                  <a:srgbClr val="174AD4"/>
                </a:solidFill>
                <a:effectLst/>
              </a:rPr>
              <a:t>ref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="dataSource" </a:t>
            </a:r>
            <a:r>
              <a:rPr lang="en" altLang="ko-Kore-KR" sz="1400"/>
              <a:t>/&gt;</a:t>
            </a:r>
            <a:br>
              <a:rPr lang="en" altLang="ko-Kore-KR" sz="1400"/>
            </a:br>
            <a:r>
              <a:rPr lang="en" altLang="ko-Kore-KR" sz="1400"/>
              <a:t>    &lt;</a:t>
            </a:r>
            <a:r>
              <a:rPr lang="en" altLang="ko-Kore-KR" sz="1400">
                <a:solidFill>
                  <a:srgbClr val="0033B3"/>
                </a:solidFill>
                <a:effectLst/>
              </a:rPr>
              <a:t>property </a:t>
            </a:r>
            <a:r>
              <a:rPr lang="en" altLang="ko-Kore-KR" sz="1400">
                <a:solidFill>
                  <a:srgbClr val="174AD4"/>
                </a:solidFill>
                <a:effectLst/>
              </a:rPr>
              <a:t>name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="mapperLocations" </a:t>
            </a:r>
            <a:r>
              <a:rPr lang="en" altLang="ko-Kore-KR" sz="1400">
                <a:solidFill>
                  <a:srgbClr val="174AD4"/>
                </a:solidFill>
                <a:effectLst/>
              </a:rPr>
              <a:t>value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="classpath:/mappers/**/*.xml"</a:t>
            </a:r>
            <a:r>
              <a:rPr lang="en" altLang="ko-Kore-KR" sz="1400"/>
              <a:t>&gt;&lt;/</a:t>
            </a:r>
            <a:r>
              <a:rPr lang="en" altLang="ko-Kore-KR" sz="1400">
                <a:solidFill>
                  <a:srgbClr val="0033B3"/>
                </a:solidFill>
                <a:effectLst/>
              </a:rPr>
              <a:t>property</a:t>
            </a:r>
            <a:r>
              <a:rPr lang="en" altLang="ko-Kore-KR" sz="1400"/>
              <a:t>&gt;</a:t>
            </a:r>
            <a:br>
              <a:rPr lang="en" altLang="ko-Kore-KR" sz="1400"/>
            </a:br>
            <a:r>
              <a:rPr lang="en" altLang="ko-Kore-KR" sz="1400"/>
              <a:t>&lt;/</a:t>
            </a:r>
            <a:r>
              <a:rPr lang="en" altLang="ko-Kore-KR" sz="1400">
                <a:solidFill>
                  <a:srgbClr val="0033B3"/>
                </a:solidFill>
                <a:effectLst/>
              </a:rPr>
              <a:t>bean</a:t>
            </a:r>
            <a:r>
              <a:rPr lang="en" altLang="ko-Kore-KR" sz="1400"/>
              <a:t>&gt;</a:t>
            </a:r>
            <a:br>
              <a:rPr lang="en" altLang="ko-Kore-KR" sz="1400"/>
            </a:br>
            <a:endParaRPr lang="ko-Kore-KR" altLang="en-US" sz="1400"/>
          </a:p>
        </p:txBody>
      </p:sp>
    </p:spTree>
    <p:extLst>
      <p:ext uri="{BB962C8B-B14F-4D97-AF65-F5344CB8AC3E}">
        <p14:creationId xmlns:p14="http://schemas.microsoft.com/office/powerpoint/2010/main" val="2121614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87DCE-7B81-1BF0-2EB4-C3ABCFFD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875E6-7486-8359-F4A0-3F8C57A2D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2436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6FE7F-16BA-D639-16EC-0B03AE85BA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스프링</a:t>
            </a:r>
            <a:r>
              <a:rPr kumimoji="1" lang="en-US" altLang="ko-KR" dirty="0"/>
              <a:t> Web MVC </a:t>
            </a:r>
            <a:r>
              <a:rPr kumimoji="1" lang="ko-KR" altLang="en-US" dirty="0"/>
              <a:t>기초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3E7A8E-1769-1159-10DF-C4A53C383E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158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C2B15-DFFA-7990-8917-3EDC0267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 dirty="0"/>
              <a:t>프로젝트의</a:t>
            </a:r>
            <a:r>
              <a:rPr kumimoji="1" lang="ko-KR" altLang="en-US" dirty="0"/>
              <a:t> 생성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AB60A0-F0E2-ABB1-04AD-76F4C579C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80" y="4751408"/>
            <a:ext cx="4017969" cy="10167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DE3135-7FDE-F789-8029-BFFDFD82DB42}"/>
              </a:ext>
            </a:extLst>
          </p:cNvPr>
          <p:cNvSpPr txBox="1"/>
          <p:nvPr/>
        </p:nvSpPr>
        <p:spPr>
          <a:xfrm>
            <a:off x="5226424" y="619667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Tomcat </a:t>
            </a:r>
            <a:r>
              <a:rPr kumimoji="1" lang="ko-Kore-KR" altLang="en-US" dirty="0"/>
              <a:t>조정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88EAD5-831A-BA88-6CF7-B39227BAE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4333"/>
            <a:ext cx="4695731" cy="36457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334A7C-98DA-26A5-2A5F-D0A67EE6D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918" y="1102802"/>
            <a:ext cx="6252882" cy="1314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A67183-A19F-0A2C-997C-3DA576B84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2349" y="2627210"/>
            <a:ext cx="5232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9E519C-5DD3-583E-7DB2-7196189106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2349" y="3818900"/>
            <a:ext cx="6252883" cy="1017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95763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0366B-E7F5-F8F7-580C-22EC681D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/>
              <a:t>스프링</a:t>
            </a:r>
            <a:r>
              <a:rPr kumimoji="1" lang="ko-KR" altLang="en-US"/>
              <a:t> </a:t>
            </a:r>
            <a:r>
              <a:rPr kumimoji="1" lang="en-US" altLang="ko-KR"/>
              <a:t>Web MVC</a:t>
            </a:r>
            <a:r>
              <a:rPr kumimoji="1" lang="ko-KR" altLang="en-US"/>
              <a:t>의 특징 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90865-37AE-4003-C9AF-D8776E3CB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/>
              <a:t>기존의</a:t>
            </a:r>
            <a:r>
              <a:rPr kumimoji="1" lang="ko-KR" altLang="en-US"/>
              <a:t> </a:t>
            </a:r>
            <a:r>
              <a:rPr kumimoji="1" lang="en-US" altLang="ko-KR"/>
              <a:t>MVC</a:t>
            </a:r>
            <a:r>
              <a:rPr kumimoji="1" lang="ko-KR" altLang="en-US"/>
              <a:t>구조에서 추가적으로 </a:t>
            </a:r>
            <a:r>
              <a:rPr kumimoji="1" lang="en-US" altLang="ko-KR"/>
              <a:t>Front-Controller</a:t>
            </a:r>
            <a:r>
              <a:rPr kumimoji="1" lang="ko-KR" altLang="en-US"/>
              <a:t>패턴 적용 </a:t>
            </a:r>
            <a:endParaRPr kumimoji="1" lang="en-US" altLang="ko-KR"/>
          </a:p>
          <a:p>
            <a:r>
              <a:rPr kumimoji="1" lang="ko-KR" altLang="en-US"/>
              <a:t>어노테이션의 적극적인 활용</a:t>
            </a:r>
            <a:endParaRPr kumimoji="1" lang="en-US" altLang="ko-KR"/>
          </a:p>
          <a:p>
            <a:r>
              <a:rPr kumimoji="1" lang="ko-KR" altLang="en-US"/>
              <a:t>파라미터나 리턴타입에 대한 자유로운 형식 </a:t>
            </a:r>
            <a:endParaRPr kumimoji="1" lang="en-US" altLang="ko-KR"/>
          </a:p>
          <a:p>
            <a:r>
              <a:rPr kumimoji="1" lang="ko-KR" altLang="en-US"/>
              <a:t>추상화된 </a:t>
            </a:r>
            <a:r>
              <a:rPr kumimoji="1" lang="en-US" altLang="ko-KR"/>
              <a:t>api</a:t>
            </a:r>
            <a:r>
              <a:rPr kumimoji="1" lang="ko-KR" altLang="en-US"/>
              <a:t>들의 제공 </a:t>
            </a:r>
            <a:endParaRPr kumimoji="1" lang="en-US" altLang="ko-KR"/>
          </a:p>
          <a:p>
            <a:endParaRPr kumimoji="1" lang="ko-Kore-KR" altLang="en-US"/>
          </a:p>
        </p:txBody>
      </p:sp>
      <p:pic>
        <p:nvPicPr>
          <p:cNvPr id="4" name="그림 3" descr="17. Web MVC framework">
            <a:extLst>
              <a:ext uri="{FF2B5EF4-FFF2-40B4-BE49-F238E27FC236}">
                <a16:creationId xmlns:a16="http://schemas.microsoft.com/office/drawing/2014/main" id="{7EE192E4-15A9-E229-1D15-58E65365A8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248" y="3049030"/>
            <a:ext cx="5136776" cy="3293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6518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E12AD-36B2-F6AC-9CC5-1E340A11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DispatcherServlet</a:t>
            </a:r>
            <a:r>
              <a:rPr kumimoji="1" lang="ko-KR" altLang="en-US"/>
              <a:t>과 </a:t>
            </a:r>
            <a:r>
              <a:rPr kumimoji="1" lang="en-US" altLang="ko-KR"/>
              <a:t>Front Controller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183171-04F5-F287-24DB-AD14E0DC6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/>
              <a:t>Front Controller</a:t>
            </a:r>
            <a:r>
              <a:rPr kumimoji="1" lang="ko-KR" altLang="en-US"/>
              <a:t>패턴은 모든 요청을 하나의 컨트롤러를 거치는 구조로 일관된 흐름을 작성하는데 도움이 됨 </a:t>
            </a:r>
            <a:endParaRPr kumimoji="1" lang="en-US" altLang="ko-KR"/>
          </a:p>
          <a:p>
            <a:r>
              <a:rPr kumimoji="1" lang="ko-Kore-KR" altLang="en-US"/>
              <a:t>스프링</a:t>
            </a:r>
            <a:r>
              <a:rPr kumimoji="1" lang="ko-KR" altLang="en-US"/>
              <a:t> </a:t>
            </a:r>
            <a:r>
              <a:rPr kumimoji="1" lang="en-US" altLang="ko-KR"/>
              <a:t>Web MVC</a:t>
            </a:r>
            <a:r>
              <a:rPr kumimoji="1" lang="ko-KR" altLang="en-US"/>
              <a:t>에서는 </a:t>
            </a:r>
            <a:r>
              <a:rPr kumimoji="1" lang="en-US" altLang="ko-KR"/>
              <a:t>DispatcherServlet</a:t>
            </a:r>
            <a:r>
              <a:rPr kumimoji="1" lang="ko-KR" altLang="en-US"/>
              <a:t>이 </a:t>
            </a:r>
            <a:r>
              <a:rPr kumimoji="1" lang="en-US" altLang="ko-KR"/>
              <a:t>Front Controller</a:t>
            </a:r>
            <a:endParaRPr kumimoji="1" lang="ko-Kore-KR" altLang="en-US"/>
          </a:p>
        </p:txBody>
      </p:sp>
      <p:sp>
        <p:nvSpPr>
          <p:cNvPr id="4" name="사각형: 둥근 모서리 4">
            <a:extLst>
              <a:ext uri="{FF2B5EF4-FFF2-40B4-BE49-F238E27FC236}">
                <a16:creationId xmlns:a16="http://schemas.microsoft.com/office/drawing/2014/main" id="{1484388C-2AA1-6DFE-948A-517253745660}"/>
              </a:ext>
            </a:extLst>
          </p:cNvPr>
          <p:cNvSpPr/>
          <p:nvPr/>
        </p:nvSpPr>
        <p:spPr>
          <a:xfrm>
            <a:off x="4267283" y="4899490"/>
            <a:ext cx="1380323" cy="452972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4874C-6F1F-9B2E-7B39-C3F76AF3DE53}"/>
              </a:ext>
            </a:extLst>
          </p:cNvPr>
          <p:cNvSpPr txBox="1"/>
          <p:nvPr/>
        </p:nvSpPr>
        <p:spPr>
          <a:xfrm>
            <a:off x="4335245" y="4987476"/>
            <a:ext cx="159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FrontController</a:t>
            </a:r>
            <a:endParaRPr lang="ko-KR" altLang="en-US" sz="1200" dirty="0"/>
          </a:p>
        </p:txBody>
      </p:sp>
      <p:sp>
        <p:nvSpPr>
          <p:cNvPr id="6" name="사각형: 둥근 모서리 6">
            <a:extLst>
              <a:ext uri="{FF2B5EF4-FFF2-40B4-BE49-F238E27FC236}">
                <a16:creationId xmlns:a16="http://schemas.microsoft.com/office/drawing/2014/main" id="{47D21A45-B45A-7FEA-36E1-ACCC5B41F2D6}"/>
              </a:ext>
            </a:extLst>
          </p:cNvPr>
          <p:cNvSpPr/>
          <p:nvPr/>
        </p:nvSpPr>
        <p:spPr>
          <a:xfrm>
            <a:off x="6445744" y="3989871"/>
            <a:ext cx="1380323" cy="452972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6816F7-89AA-A800-3F4F-FAEB61E6635A}"/>
              </a:ext>
            </a:extLst>
          </p:cNvPr>
          <p:cNvSpPr txBox="1"/>
          <p:nvPr/>
        </p:nvSpPr>
        <p:spPr>
          <a:xfrm>
            <a:off x="6513706" y="4077857"/>
            <a:ext cx="159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Controller</a:t>
            </a:r>
            <a:endParaRPr lang="ko-KR" altLang="en-US" sz="1200" dirty="0"/>
          </a:p>
        </p:txBody>
      </p:sp>
      <p:sp>
        <p:nvSpPr>
          <p:cNvPr id="8" name="사각형: 둥근 모서리 8">
            <a:extLst>
              <a:ext uri="{FF2B5EF4-FFF2-40B4-BE49-F238E27FC236}">
                <a16:creationId xmlns:a16="http://schemas.microsoft.com/office/drawing/2014/main" id="{0E7ECCAF-0E25-5790-C760-E48B4AAE27BF}"/>
              </a:ext>
            </a:extLst>
          </p:cNvPr>
          <p:cNvSpPr/>
          <p:nvPr/>
        </p:nvSpPr>
        <p:spPr>
          <a:xfrm>
            <a:off x="6445744" y="4557924"/>
            <a:ext cx="1380323" cy="452972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6ABC3B-50A7-2061-1B4B-CDA1F5E61B3B}"/>
              </a:ext>
            </a:extLst>
          </p:cNvPr>
          <p:cNvSpPr txBox="1"/>
          <p:nvPr/>
        </p:nvSpPr>
        <p:spPr>
          <a:xfrm>
            <a:off x="6513706" y="4645910"/>
            <a:ext cx="159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Controller</a:t>
            </a:r>
            <a:endParaRPr lang="ko-KR" altLang="en-US" sz="1200" dirty="0"/>
          </a:p>
        </p:txBody>
      </p:sp>
      <p:sp>
        <p:nvSpPr>
          <p:cNvPr id="10" name="사각형: 둥근 모서리 10">
            <a:extLst>
              <a:ext uri="{FF2B5EF4-FFF2-40B4-BE49-F238E27FC236}">
                <a16:creationId xmlns:a16="http://schemas.microsoft.com/office/drawing/2014/main" id="{05DE6740-FF64-1112-E036-B957E2A1A089}"/>
              </a:ext>
            </a:extLst>
          </p:cNvPr>
          <p:cNvSpPr/>
          <p:nvPr/>
        </p:nvSpPr>
        <p:spPr>
          <a:xfrm>
            <a:off x="6445744" y="5125976"/>
            <a:ext cx="1380323" cy="452972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E0263-E4A1-7123-807F-D4B92BD767CB}"/>
              </a:ext>
            </a:extLst>
          </p:cNvPr>
          <p:cNvSpPr txBox="1"/>
          <p:nvPr/>
        </p:nvSpPr>
        <p:spPr>
          <a:xfrm>
            <a:off x="6513706" y="5213962"/>
            <a:ext cx="159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Controller</a:t>
            </a:r>
            <a:endParaRPr lang="ko-KR" altLang="en-US" sz="1200" dirty="0"/>
          </a:p>
        </p:txBody>
      </p:sp>
      <p:sp>
        <p:nvSpPr>
          <p:cNvPr id="12" name="사각형: 둥근 모서리 12">
            <a:extLst>
              <a:ext uri="{FF2B5EF4-FFF2-40B4-BE49-F238E27FC236}">
                <a16:creationId xmlns:a16="http://schemas.microsoft.com/office/drawing/2014/main" id="{E14825B3-9325-949B-373A-005138FDAF05}"/>
              </a:ext>
            </a:extLst>
          </p:cNvPr>
          <p:cNvSpPr/>
          <p:nvPr/>
        </p:nvSpPr>
        <p:spPr>
          <a:xfrm>
            <a:off x="6445744" y="5723991"/>
            <a:ext cx="1380323" cy="452972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3535A2-9F6C-DDD7-3CDE-819F03594E70}"/>
              </a:ext>
            </a:extLst>
          </p:cNvPr>
          <p:cNvSpPr txBox="1"/>
          <p:nvPr/>
        </p:nvSpPr>
        <p:spPr>
          <a:xfrm>
            <a:off x="6513706" y="5811977"/>
            <a:ext cx="159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Controller</a:t>
            </a:r>
            <a:endParaRPr lang="ko-KR" altLang="en-US" sz="1200" dirty="0"/>
          </a:p>
        </p:txBody>
      </p:sp>
      <p:sp>
        <p:nvSpPr>
          <p:cNvPr id="14" name="화살표: 오른쪽 14">
            <a:extLst>
              <a:ext uri="{FF2B5EF4-FFF2-40B4-BE49-F238E27FC236}">
                <a16:creationId xmlns:a16="http://schemas.microsoft.com/office/drawing/2014/main" id="{389A0331-4FF5-E362-7530-2F304C0FAC34}"/>
              </a:ext>
            </a:extLst>
          </p:cNvPr>
          <p:cNvSpPr/>
          <p:nvPr/>
        </p:nvSpPr>
        <p:spPr>
          <a:xfrm>
            <a:off x="2852979" y="4656455"/>
            <a:ext cx="1380323" cy="939040"/>
          </a:xfrm>
          <a:prstGeom prst="rightArrow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15" name="화살표: 오른쪽 15">
            <a:extLst>
              <a:ext uri="{FF2B5EF4-FFF2-40B4-BE49-F238E27FC236}">
                <a16:creationId xmlns:a16="http://schemas.microsoft.com/office/drawing/2014/main" id="{FCA090FA-AD2D-515E-FF0E-BF8F3E379B30}"/>
              </a:ext>
            </a:extLst>
          </p:cNvPr>
          <p:cNvSpPr/>
          <p:nvPr/>
        </p:nvSpPr>
        <p:spPr>
          <a:xfrm rot="19239531">
            <a:off x="5542100" y="4449937"/>
            <a:ext cx="964161" cy="368151"/>
          </a:xfrm>
          <a:prstGeom prst="rightArrow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6">
            <a:extLst>
              <a:ext uri="{FF2B5EF4-FFF2-40B4-BE49-F238E27FC236}">
                <a16:creationId xmlns:a16="http://schemas.microsoft.com/office/drawing/2014/main" id="{D5C3D48F-3E57-682B-13BE-68E95ECF73D4}"/>
              </a:ext>
            </a:extLst>
          </p:cNvPr>
          <p:cNvSpPr/>
          <p:nvPr/>
        </p:nvSpPr>
        <p:spPr>
          <a:xfrm rot="20946786">
            <a:off x="5779407" y="4803400"/>
            <a:ext cx="623336" cy="368151"/>
          </a:xfrm>
          <a:prstGeom prst="rightArrow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7">
            <a:extLst>
              <a:ext uri="{FF2B5EF4-FFF2-40B4-BE49-F238E27FC236}">
                <a16:creationId xmlns:a16="http://schemas.microsoft.com/office/drawing/2014/main" id="{FDBA2F9A-DBDF-4577-4618-71FE79207075}"/>
              </a:ext>
            </a:extLst>
          </p:cNvPr>
          <p:cNvSpPr/>
          <p:nvPr/>
        </p:nvSpPr>
        <p:spPr>
          <a:xfrm rot="2198103">
            <a:off x="5530696" y="5509950"/>
            <a:ext cx="964161" cy="368151"/>
          </a:xfrm>
          <a:prstGeom prst="rightArrow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8">
            <a:extLst>
              <a:ext uri="{FF2B5EF4-FFF2-40B4-BE49-F238E27FC236}">
                <a16:creationId xmlns:a16="http://schemas.microsoft.com/office/drawing/2014/main" id="{FB215115-25A1-798F-569E-C6FC832AC9CB}"/>
              </a:ext>
            </a:extLst>
          </p:cNvPr>
          <p:cNvSpPr/>
          <p:nvPr/>
        </p:nvSpPr>
        <p:spPr>
          <a:xfrm rot="859780">
            <a:off x="5781871" y="5155933"/>
            <a:ext cx="623336" cy="368151"/>
          </a:xfrm>
          <a:prstGeom prst="rightArrow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62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56871-75A8-8AFB-14B1-F050B715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servlet-context.xml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DC9521-700A-BCC7-6951-055C9B7B0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/>
              <a:t>spring-core</a:t>
            </a:r>
            <a:r>
              <a:rPr kumimoji="1" lang="ko-KR" altLang="en-US"/>
              <a:t>와 달리 웹과 관련된 처리를 분리하기 위해서 작성하는 설정파일 </a:t>
            </a:r>
            <a:endParaRPr kumimoji="1" lang="en-US" altLang="ko-KR"/>
          </a:p>
          <a:p>
            <a:r>
              <a:rPr kumimoji="1" lang="ko-KR" altLang="en-US"/>
              <a:t>반드시 구분할 필요는 없으나 일반적으로 계층별로 분리하는 경우가 많음 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7DC431-33C1-AD2C-CEB7-2457708A5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3" y="2698003"/>
            <a:ext cx="3556000" cy="1282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E81BE8-8C14-F576-D3BD-7FD8FF936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26" y="4602163"/>
            <a:ext cx="3949700" cy="157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C727FB-76A3-4C7C-8E31-7C577E1797A2}"/>
              </a:ext>
            </a:extLst>
          </p:cNvPr>
          <p:cNvSpPr txBox="1"/>
          <p:nvPr/>
        </p:nvSpPr>
        <p:spPr>
          <a:xfrm>
            <a:off x="4589930" y="2625928"/>
            <a:ext cx="6096000" cy="3647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100" i="1">
                <a:effectLst/>
              </a:rPr>
              <a:t>&lt;?</a:t>
            </a:r>
            <a:r>
              <a:rPr lang="en" altLang="ko-Kore-KR" sz="1100">
                <a:solidFill>
                  <a:srgbClr val="174AD4"/>
                </a:solidFill>
                <a:effectLst/>
              </a:rPr>
              <a:t>xml version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="1.0" </a:t>
            </a:r>
            <a:r>
              <a:rPr lang="en" altLang="ko-Kore-KR" sz="1100">
                <a:solidFill>
                  <a:srgbClr val="174AD4"/>
                </a:solidFill>
                <a:effectLst/>
              </a:rPr>
              <a:t>encoding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="UTF-8"</a:t>
            </a:r>
            <a:r>
              <a:rPr lang="en" altLang="ko-Kore-KR" sz="1100" i="1">
                <a:effectLst/>
              </a:rPr>
              <a:t>?&gt;</a:t>
            </a:r>
            <a:br>
              <a:rPr lang="en" altLang="ko-Kore-KR" sz="1100" i="1">
                <a:effectLst/>
              </a:rPr>
            </a:br>
            <a:r>
              <a:rPr lang="en" altLang="ko-Kore-KR" sz="1100"/>
              <a:t>&lt;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beans </a:t>
            </a:r>
            <a:r>
              <a:rPr lang="en" altLang="ko-Kore-KR" sz="1100">
                <a:solidFill>
                  <a:srgbClr val="174AD4"/>
                </a:solidFill>
                <a:effectLst/>
              </a:rPr>
              <a:t>xmlns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="http://www.springframework.org/schema/beans"</a:t>
            </a:r>
            <a:br>
              <a:rPr lang="en" altLang="ko-Kore-KR" sz="1100">
                <a:solidFill>
                  <a:srgbClr val="067D17"/>
                </a:solidFill>
                <a:effectLst/>
              </a:rPr>
            </a:br>
            <a:r>
              <a:rPr lang="en" altLang="ko-Kore-KR" sz="1100">
                <a:solidFill>
                  <a:srgbClr val="067D17"/>
                </a:solidFill>
                <a:effectLst/>
              </a:rPr>
              <a:t>       </a:t>
            </a:r>
            <a:r>
              <a:rPr lang="en" altLang="ko-Kore-KR" sz="1100">
                <a:solidFill>
                  <a:srgbClr val="174AD4"/>
                </a:solidFill>
                <a:effectLst/>
              </a:rPr>
              <a:t>xmlns:</a:t>
            </a:r>
            <a:r>
              <a:rPr lang="en" altLang="ko-Kore-KR" sz="1100">
                <a:solidFill>
                  <a:srgbClr val="871094"/>
                </a:solidFill>
                <a:effectLst/>
              </a:rPr>
              <a:t>xsi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="http://www.w3.org/2001/XMLSchema-instance" </a:t>
            </a:r>
            <a:r>
              <a:rPr lang="en" altLang="ko-Kore-KR" sz="1100">
                <a:solidFill>
                  <a:srgbClr val="174AD4"/>
                </a:solidFill>
                <a:effectLst/>
              </a:rPr>
              <a:t>xmlns:</a:t>
            </a:r>
            <a:r>
              <a:rPr lang="en" altLang="ko-Kore-KR" sz="1100">
                <a:solidFill>
                  <a:srgbClr val="871094"/>
                </a:solidFill>
                <a:effectLst/>
              </a:rPr>
              <a:t>mvc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="http://www.springframework.org/schema/mvc"</a:t>
            </a:r>
            <a:br>
              <a:rPr lang="en" altLang="ko-Kore-KR" sz="1100">
                <a:solidFill>
                  <a:srgbClr val="067D17"/>
                </a:solidFill>
                <a:effectLst/>
              </a:rPr>
            </a:br>
            <a:r>
              <a:rPr lang="en" altLang="ko-Kore-KR" sz="1100">
                <a:solidFill>
                  <a:srgbClr val="067D17"/>
                </a:solidFill>
                <a:effectLst/>
              </a:rPr>
              <a:t>       </a:t>
            </a:r>
            <a:r>
              <a:rPr lang="en" altLang="ko-Kore-KR" sz="1100">
                <a:solidFill>
                  <a:srgbClr val="871094"/>
                </a:solidFill>
                <a:effectLst/>
              </a:rPr>
              <a:t>xsi</a:t>
            </a:r>
            <a:r>
              <a:rPr lang="en" altLang="ko-Kore-KR" sz="1100">
                <a:solidFill>
                  <a:srgbClr val="174AD4"/>
                </a:solidFill>
                <a:effectLst/>
              </a:rPr>
              <a:t>:schemaLocation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="http://www.springframework.org/schema/beans</a:t>
            </a:r>
            <a:br>
              <a:rPr lang="en" altLang="ko-Kore-KR" sz="1100">
                <a:solidFill>
                  <a:srgbClr val="067D17"/>
                </a:solidFill>
                <a:effectLst/>
              </a:rPr>
            </a:br>
            <a:r>
              <a:rPr lang="en" altLang="ko-Kore-KR" sz="1100">
                <a:solidFill>
                  <a:srgbClr val="067D17"/>
                </a:solidFill>
                <a:effectLst/>
              </a:rPr>
              <a:t>       http://www.springframework.org/schema/beans/spring-beans.xsd</a:t>
            </a:r>
            <a:br>
              <a:rPr lang="en" altLang="ko-Kore-KR" sz="1100">
                <a:solidFill>
                  <a:srgbClr val="067D17"/>
                </a:solidFill>
                <a:effectLst/>
              </a:rPr>
            </a:br>
            <a:r>
              <a:rPr lang="en" altLang="ko-Kore-KR" sz="1100">
                <a:solidFill>
                  <a:srgbClr val="067D17"/>
                </a:solidFill>
                <a:effectLst/>
              </a:rPr>
              <a:t>       http://www.springframework.org/schema/mvc</a:t>
            </a:r>
            <a:br>
              <a:rPr lang="en" altLang="ko-Kore-KR" sz="1100">
                <a:solidFill>
                  <a:srgbClr val="067D17"/>
                </a:solidFill>
                <a:effectLst/>
              </a:rPr>
            </a:br>
            <a:r>
              <a:rPr lang="en" altLang="ko-Kore-KR" sz="1100">
                <a:solidFill>
                  <a:srgbClr val="067D17"/>
                </a:solidFill>
                <a:effectLst/>
              </a:rPr>
              <a:t>       https://www.springframework.org/schema/mvc/spring-mvc.xsd"</a:t>
            </a:r>
            <a:r>
              <a:rPr lang="en" altLang="ko-Kore-KR" sz="1100"/>
              <a:t>&gt;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&lt;</a:t>
            </a:r>
            <a:r>
              <a:rPr lang="en" altLang="ko-Kore-KR" sz="1100">
                <a:solidFill>
                  <a:srgbClr val="871094"/>
                </a:solidFill>
                <a:effectLst/>
              </a:rPr>
              <a:t>mvc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:annotation-driven</a:t>
            </a:r>
            <a:r>
              <a:rPr lang="en" altLang="ko-Kore-KR" sz="1100"/>
              <a:t>&gt;&lt;/</a:t>
            </a:r>
            <a:r>
              <a:rPr lang="en" altLang="ko-Kore-KR" sz="1100">
                <a:solidFill>
                  <a:srgbClr val="871094"/>
                </a:solidFill>
                <a:effectLst/>
              </a:rPr>
              <a:t>mvc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:annotation-driven</a:t>
            </a:r>
            <a:r>
              <a:rPr lang="en" altLang="ko-Kore-KR" sz="1100"/>
              <a:t>&gt;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&lt;</a:t>
            </a:r>
            <a:r>
              <a:rPr lang="en" altLang="ko-Kore-KR" sz="1100">
                <a:solidFill>
                  <a:srgbClr val="871094"/>
                </a:solidFill>
                <a:effectLst/>
              </a:rPr>
              <a:t>mvc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:resources </a:t>
            </a:r>
            <a:r>
              <a:rPr lang="en" altLang="ko-Kore-KR" sz="1100">
                <a:solidFill>
                  <a:srgbClr val="174AD4"/>
                </a:solidFill>
                <a:effectLst/>
              </a:rPr>
              <a:t>mapping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="/resources/**" </a:t>
            </a:r>
            <a:r>
              <a:rPr lang="en" altLang="ko-Kore-KR" sz="1100">
                <a:solidFill>
                  <a:srgbClr val="174AD4"/>
                </a:solidFill>
                <a:effectLst/>
              </a:rPr>
              <a:t>location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="/resources/"</a:t>
            </a:r>
            <a:r>
              <a:rPr lang="en" altLang="ko-Kore-KR" sz="1100"/>
              <a:t>&gt;&lt;/</a:t>
            </a:r>
            <a:r>
              <a:rPr lang="en" altLang="ko-Kore-KR" sz="1100">
                <a:solidFill>
                  <a:srgbClr val="871094"/>
                </a:solidFill>
                <a:effectLst/>
              </a:rPr>
              <a:t>mvc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:resources</a:t>
            </a:r>
            <a:r>
              <a:rPr lang="en" altLang="ko-Kore-KR" sz="1100"/>
              <a:t>&gt;</a:t>
            </a:r>
            <a:br>
              <a:rPr lang="en" altLang="ko-Kore-KR" sz="1100"/>
            </a:b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&lt;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bean </a:t>
            </a:r>
            <a:r>
              <a:rPr lang="en" altLang="ko-Kore-KR" sz="1100">
                <a:solidFill>
                  <a:srgbClr val="174AD4"/>
                </a:solidFill>
                <a:effectLst/>
              </a:rPr>
              <a:t>class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="org.springframework.web.servlet.view.InternalResourceViewResolver"</a:t>
            </a:r>
            <a:r>
              <a:rPr lang="en" altLang="ko-Kore-KR" sz="1100"/>
              <a:t>&gt;</a:t>
            </a:r>
            <a:br>
              <a:rPr lang="en" altLang="ko-Kore-KR" sz="1100"/>
            </a:br>
            <a:r>
              <a:rPr lang="en" altLang="ko-Kore-KR" sz="1100"/>
              <a:t>        &lt;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property </a:t>
            </a:r>
            <a:r>
              <a:rPr lang="en" altLang="ko-Kore-KR" sz="1100">
                <a:solidFill>
                  <a:srgbClr val="174AD4"/>
                </a:solidFill>
                <a:effectLst/>
              </a:rPr>
              <a:t>name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="prefix" </a:t>
            </a:r>
            <a:r>
              <a:rPr lang="en" altLang="ko-Kore-KR" sz="1100">
                <a:solidFill>
                  <a:srgbClr val="174AD4"/>
                </a:solidFill>
                <a:effectLst/>
              </a:rPr>
              <a:t>value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="/WEB-INF/views/"</a:t>
            </a:r>
            <a:r>
              <a:rPr lang="en" altLang="ko-Kore-KR" sz="1100"/>
              <a:t>&gt;&lt;/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property</a:t>
            </a:r>
            <a:r>
              <a:rPr lang="en" altLang="ko-Kore-KR" sz="1100"/>
              <a:t>&gt;</a:t>
            </a:r>
            <a:br>
              <a:rPr lang="en" altLang="ko-Kore-KR" sz="1100"/>
            </a:br>
            <a:r>
              <a:rPr lang="en" altLang="ko-Kore-KR" sz="1100"/>
              <a:t>        &lt;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property </a:t>
            </a:r>
            <a:r>
              <a:rPr lang="en" altLang="ko-Kore-KR" sz="1100">
                <a:solidFill>
                  <a:srgbClr val="174AD4"/>
                </a:solidFill>
                <a:effectLst/>
              </a:rPr>
              <a:t>name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="suffix" </a:t>
            </a:r>
            <a:r>
              <a:rPr lang="en" altLang="ko-Kore-KR" sz="1100">
                <a:solidFill>
                  <a:srgbClr val="174AD4"/>
                </a:solidFill>
                <a:effectLst/>
              </a:rPr>
              <a:t>value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=".jsp"</a:t>
            </a:r>
            <a:r>
              <a:rPr lang="en" altLang="ko-Kore-KR" sz="1100"/>
              <a:t>&gt;&lt;/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property</a:t>
            </a:r>
            <a:r>
              <a:rPr lang="en" altLang="ko-Kore-KR" sz="1100"/>
              <a:t>&gt;</a:t>
            </a:r>
            <a:br>
              <a:rPr lang="en" altLang="ko-Kore-KR" sz="1100"/>
            </a:br>
            <a:r>
              <a:rPr lang="en" altLang="ko-Kore-KR" sz="1100"/>
              <a:t>    &lt;/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bean</a:t>
            </a:r>
            <a:r>
              <a:rPr lang="en" altLang="ko-Kore-KR" sz="1100"/>
              <a:t>&gt;</a:t>
            </a:r>
            <a:br>
              <a:rPr lang="en" altLang="ko-Kore-KR" sz="1100"/>
            </a:b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&lt;/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beans</a:t>
            </a:r>
            <a:r>
              <a:rPr lang="en" altLang="ko-Kore-KR" sz="1100"/>
              <a:t>&gt;</a:t>
            </a:r>
            <a:endParaRPr lang="ko-Kore-KR" altLang="en-US" sz="1100"/>
          </a:p>
        </p:txBody>
      </p:sp>
    </p:spTree>
    <p:extLst>
      <p:ext uri="{BB962C8B-B14F-4D97-AF65-F5344CB8AC3E}">
        <p14:creationId xmlns:p14="http://schemas.microsoft.com/office/powerpoint/2010/main" val="3101099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93C24-C141-E171-9C4F-88BA222E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web.xml</a:t>
            </a:r>
            <a:r>
              <a:rPr kumimoji="1" lang="ko-KR" altLang="en-US"/>
              <a:t>설정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A3D05-6414-E22A-05BE-C42C77CDC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23" y="997074"/>
            <a:ext cx="10515600" cy="5296430"/>
          </a:xfrm>
        </p:spPr>
        <p:txBody>
          <a:bodyPr/>
          <a:lstStyle/>
          <a:p>
            <a:r>
              <a:rPr kumimoji="1" lang="ko-KR" altLang="en-US"/>
              <a:t>스프링 </a:t>
            </a:r>
            <a:r>
              <a:rPr kumimoji="1" lang="en-US" altLang="ko-KR"/>
              <a:t>Web</a:t>
            </a:r>
            <a:r>
              <a:rPr kumimoji="1" lang="ko-KR" altLang="en-US"/>
              <a:t> </a:t>
            </a:r>
            <a:r>
              <a:rPr kumimoji="1" lang="en-US" altLang="ko-KR"/>
              <a:t>MVC</a:t>
            </a:r>
            <a:r>
              <a:rPr kumimoji="1" lang="ko-KR" altLang="en-US"/>
              <a:t>에서 사용하는 </a:t>
            </a:r>
            <a:r>
              <a:rPr kumimoji="1" lang="en-US" altLang="ko-KR"/>
              <a:t>DispatcherServlet</a:t>
            </a:r>
            <a:r>
              <a:rPr kumimoji="1" lang="ko-KR" altLang="en-US"/>
              <a:t>을 </a:t>
            </a:r>
            <a:r>
              <a:rPr kumimoji="1" lang="en-US" altLang="ko-KR"/>
              <a:t>web.xml</a:t>
            </a:r>
            <a:r>
              <a:rPr kumimoji="1" lang="ko-KR" altLang="en-US"/>
              <a:t>에 설정</a:t>
            </a:r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E5791C-1428-77AD-7D1C-96D5E777B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7347"/>
            <a:ext cx="3733800" cy="1803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484EB9-9661-09D7-B097-A2ED016D4388}"/>
              </a:ext>
            </a:extLst>
          </p:cNvPr>
          <p:cNvSpPr txBox="1"/>
          <p:nvPr/>
        </p:nvSpPr>
        <p:spPr>
          <a:xfrm>
            <a:off x="4365812" y="1468067"/>
            <a:ext cx="6096000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200"/>
              <a:t>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servlet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    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servlet-name</a:t>
            </a:r>
            <a:r>
              <a:rPr lang="en" altLang="ko-Kore-KR" sz="1200"/>
              <a:t>&gt;appServlet&lt;/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servlet-name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    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servlet-class</a:t>
            </a:r>
            <a:r>
              <a:rPr lang="en" altLang="ko-Kore-KR" sz="1200"/>
              <a:t>&gt;org.springframework.web.servlet.DispatcherServlet&lt;/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servlet-class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    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init-param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        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param-name</a:t>
            </a:r>
            <a:r>
              <a:rPr lang="en" altLang="ko-Kore-KR" sz="1200"/>
              <a:t>&gt;contextConfigLocation&lt;/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param-name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        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param-value</a:t>
            </a:r>
            <a:r>
              <a:rPr lang="en" altLang="ko-Kore-KR" sz="1200"/>
              <a:t>&gt;/WEB-INF/servlet-context.xml&lt;/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param-value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    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init-param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    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load-on-startup</a:t>
            </a:r>
            <a:r>
              <a:rPr lang="en" altLang="ko-Kore-KR" sz="1200"/>
              <a:t>&gt;1&lt;/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load-on-startup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servlet</a:t>
            </a:r>
            <a:r>
              <a:rPr lang="en" altLang="ko-Kore-KR" sz="1200"/>
              <a:t>&gt;</a:t>
            </a:r>
            <a:br>
              <a:rPr lang="en" altLang="ko-Kore-KR" sz="1200"/>
            </a:br>
            <a:br>
              <a:rPr lang="en" altLang="ko-Kore-KR" sz="1200"/>
            </a:br>
            <a:r>
              <a:rPr lang="en" altLang="ko-Kore-KR" sz="1200"/>
              <a:t>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servlet-mapping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    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servlet-name</a:t>
            </a:r>
            <a:r>
              <a:rPr lang="en" altLang="ko-Kore-KR" sz="1200"/>
              <a:t>&gt;appServlet&lt;/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servlet-name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    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url-pattern</a:t>
            </a:r>
            <a:r>
              <a:rPr lang="en" altLang="ko-Kore-KR" sz="1200"/>
              <a:t>&gt;/&lt;/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url-pattern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servlet-mapping</a:t>
            </a:r>
            <a:r>
              <a:rPr lang="en" altLang="ko-Kore-KR" sz="1200"/>
              <a:t>&gt;</a:t>
            </a:r>
            <a:br>
              <a:rPr lang="en" altLang="ko-Kore-KR" sz="1200"/>
            </a:br>
            <a:endParaRPr lang="ko-Kore-KR" altLang="en-US" sz="12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2E7158-389F-8168-640E-E58F559EA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753" y="4656588"/>
            <a:ext cx="7772400" cy="87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12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8DBD4-4969-5804-D1A1-F258784A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/>
              <a:t>실습</a:t>
            </a:r>
            <a:r>
              <a:rPr kumimoji="1" lang="ko-KR" altLang="en-US"/>
              <a:t> </a:t>
            </a:r>
            <a:r>
              <a:rPr kumimoji="1" lang="en-US" altLang="ko-KR"/>
              <a:t>–</a:t>
            </a:r>
            <a:r>
              <a:rPr kumimoji="1" lang="ko-KR" altLang="en-US"/>
              <a:t>스프링 </a:t>
            </a:r>
            <a:r>
              <a:rPr kumimoji="1" lang="en-US" altLang="ko-KR"/>
              <a:t>MVC</a:t>
            </a:r>
            <a:r>
              <a:rPr kumimoji="1" lang="ko-KR" altLang="en-US"/>
              <a:t>에서 컨트롤러 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2219ED-5FD5-9EAF-ABB1-F6E80D387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ore-KR" sz="2000"/>
              <a:t>상속이나 인터페이스를 구현하는 방식을 사용하지 않고 어노테이션만으로 처리가 가능 </a:t>
            </a:r>
            <a:endParaRPr lang="ko-Kore-KR" altLang="ko-Kore-KR" sz="2000"/>
          </a:p>
          <a:p>
            <a:pPr lvl="0"/>
            <a:r>
              <a:rPr lang="ko-KR" altLang="ko-Kore-KR" sz="2000"/>
              <a:t>오버라이드 없이 필요한 메서드들을 정의 </a:t>
            </a:r>
            <a:endParaRPr lang="ko-Kore-KR" altLang="ko-Kore-KR" sz="2000"/>
          </a:p>
          <a:p>
            <a:pPr lvl="0"/>
            <a:r>
              <a:rPr lang="ko-KR" altLang="ko-Kore-KR" sz="2000"/>
              <a:t>메서드의 파라미터를 기본자료형이나 객체자료형을 마음대로 지정 </a:t>
            </a:r>
            <a:endParaRPr lang="ko-Kore-KR" altLang="ko-Kore-KR" sz="2000"/>
          </a:p>
          <a:p>
            <a:pPr lvl="0"/>
            <a:r>
              <a:rPr lang="ko-KR" altLang="ko-Kore-KR" sz="2000"/>
              <a:t>메서드의 리턴타입도 </a:t>
            </a:r>
            <a:r>
              <a:rPr lang="en-US" altLang="ko-Kore-KR" sz="2000"/>
              <a:t>void, String,</a:t>
            </a:r>
            <a:r>
              <a:rPr lang="ko-KR" altLang="ko-Kore-KR" sz="2000"/>
              <a:t>객체등 다양한 타입을 사용할 수 있음 </a:t>
            </a:r>
            <a:endParaRPr lang="ko-Kore-KR" altLang="ko-Kore-KR" sz="2000"/>
          </a:p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10937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15E12F-9930-F737-F3A1-AEE6000D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94" y="528919"/>
            <a:ext cx="2336835" cy="9462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90ABEA-EB11-5F34-989E-BA9373CCF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199" y="528919"/>
            <a:ext cx="3442937" cy="12075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7E8D08-1E57-F03B-5078-5FC6818DC721}"/>
              </a:ext>
            </a:extLst>
          </p:cNvPr>
          <p:cNvSpPr txBox="1"/>
          <p:nvPr/>
        </p:nvSpPr>
        <p:spPr>
          <a:xfrm>
            <a:off x="432136" y="1736428"/>
            <a:ext cx="6096000" cy="37548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400">
                <a:solidFill>
                  <a:srgbClr val="0033B3"/>
                </a:solidFill>
                <a:effectLst/>
              </a:rPr>
              <a:t>package </a:t>
            </a:r>
            <a:r>
              <a:rPr lang="en" altLang="ko-Kore-KR" sz="1400">
                <a:solidFill>
                  <a:srgbClr val="000000"/>
                </a:solidFill>
                <a:effectLst/>
              </a:rPr>
              <a:t>org.zerock.springex.controller</a:t>
            </a:r>
            <a:r>
              <a:rPr lang="en" altLang="ko-Kore-KR" sz="1400"/>
              <a:t>;</a:t>
            </a:r>
            <a:br>
              <a:rPr lang="en" altLang="ko-Kore-KR" sz="1400"/>
            </a:br>
            <a:br>
              <a:rPr lang="en" altLang="ko-Kore-KR" sz="1400"/>
            </a:br>
            <a:r>
              <a:rPr lang="en" altLang="ko-Kore-KR" sz="14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400">
                <a:solidFill>
                  <a:srgbClr val="000000"/>
                </a:solidFill>
                <a:effectLst/>
              </a:rPr>
              <a:t>lombok.extern.log4j.</a:t>
            </a:r>
            <a:r>
              <a:rPr lang="en" altLang="ko-Kore-KR" sz="1400">
                <a:solidFill>
                  <a:srgbClr val="9E880D"/>
                </a:solidFill>
                <a:effectLst/>
              </a:rPr>
              <a:t>Log4j2</a:t>
            </a:r>
            <a:r>
              <a:rPr lang="en" altLang="ko-Kore-KR" sz="1400"/>
              <a:t>;</a:t>
            </a:r>
            <a:br>
              <a:rPr lang="en" altLang="ko-Kore-KR" sz="1400"/>
            </a:br>
            <a:r>
              <a:rPr lang="en" altLang="ko-Kore-KR" sz="14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400">
                <a:solidFill>
                  <a:srgbClr val="000000"/>
                </a:solidFill>
                <a:effectLst/>
              </a:rPr>
              <a:t>org.springframework.stereotype.</a:t>
            </a:r>
            <a:r>
              <a:rPr lang="en" altLang="ko-Kore-KR" sz="1400">
                <a:solidFill>
                  <a:srgbClr val="9E880D"/>
                </a:solidFill>
                <a:effectLst/>
              </a:rPr>
              <a:t>Controller</a:t>
            </a:r>
            <a:r>
              <a:rPr lang="en" altLang="ko-Kore-KR" sz="1400"/>
              <a:t>;</a:t>
            </a:r>
            <a:br>
              <a:rPr lang="en" altLang="ko-Kore-KR" sz="1400"/>
            </a:br>
            <a:r>
              <a:rPr lang="en" altLang="ko-Kore-KR" sz="14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400">
                <a:solidFill>
                  <a:srgbClr val="000000"/>
                </a:solidFill>
                <a:effectLst/>
              </a:rPr>
              <a:t>org.springframework.web.bind.annotation.</a:t>
            </a:r>
            <a:r>
              <a:rPr lang="en" altLang="ko-Kore-KR" sz="1400">
                <a:solidFill>
                  <a:srgbClr val="9E880D"/>
                </a:solidFill>
                <a:effectLst/>
              </a:rPr>
              <a:t>GetMapping</a:t>
            </a:r>
            <a:r>
              <a:rPr lang="en" altLang="ko-Kore-KR" sz="1400"/>
              <a:t>;</a:t>
            </a:r>
            <a:br>
              <a:rPr lang="en" altLang="ko-Kore-KR" sz="1400"/>
            </a:br>
            <a:br>
              <a:rPr lang="en" altLang="ko-Kore-KR" sz="1400"/>
            </a:br>
            <a:r>
              <a:rPr lang="en" altLang="ko-Kore-KR" sz="1400">
                <a:solidFill>
                  <a:srgbClr val="9E880D"/>
                </a:solidFill>
                <a:effectLst/>
              </a:rPr>
              <a:t>@Controller</a:t>
            </a:r>
            <a:br>
              <a:rPr lang="en" altLang="ko-Kore-KR" sz="1400">
                <a:solidFill>
                  <a:srgbClr val="9E880D"/>
                </a:solidFill>
                <a:effectLst/>
              </a:rPr>
            </a:br>
            <a:r>
              <a:rPr lang="en" altLang="ko-Kore-KR" sz="1400">
                <a:solidFill>
                  <a:srgbClr val="9E880D"/>
                </a:solidFill>
                <a:effectLst/>
              </a:rPr>
              <a:t>@Log4j2</a:t>
            </a:r>
            <a:br>
              <a:rPr lang="en" altLang="ko-Kore-KR" sz="1400">
                <a:solidFill>
                  <a:srgbClr val="9E880D"/>
                </a:solidFill>
                <a:effectLst/>
              </a:rPr>
            </a:br>
            <a:r>
              <a:rPr lang="en" altLang="ko-Kore-KR" sz="1400">
                <a:solidFill>
                  <a:srgbClr val="0033B3"/>
                </a:solidFill>
                <a:effectLst/>
              </a:rPr>
              <a:t>public class </a:t>
            </a:r>
            <a:r>
              <a:rPr lang="en" altLang="ko-Kore-KR" sz="1400">
                <a:solidFill>
                  <a:srgbClr val="000000"/>
                </a:solidFill>
                <a:effectLst/>
              </a:rPr>
              <a:t>SampleController </a:t>
            </a:r>
            <a:r>
              <a:rPr lang="en" altLang="ko-Kore-KR" sz="1400"/>
              <a:t>{</a:t>
            </a:r>
            <a:br>
              <a:rPr lang="en" altLang="ko-Kore-KR" sz="1400"/>
            </a:br>
            <a:br>
              <a:rPr lang="en" altLang="ko-Kore-KR" sz="1400"/>
            </a:br>
            <a:r>
              <a:rPr lang="en" altLang="ko-Kore-KR" sz="1400"/>
              <a:t>    </a:t>
            </a:r>
            <a:r>
              <a:rPr lang="en" altLang="ko-Kore-KR" sz="1400">
                <a:solidFill>
                  <a:srgbClr val="9E880D"/>
                </a:solidFill>
                <a:effectLst/>
              </a:rPr>
              <a:t>@GetMapping</a:t>
            </a:r>
            <a:r>
              <a:rPr lang="en" altLang="ko-Kore-KR" sz="1400"/>
              <a:t>(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"/hello"</a:t>
            </a:r>
            <a:r>
              <a:rPr lang="en" altLang="ko-Kore-KR" sz="1400"/>
              <a:t>)</a:t>
            </a:r>
            <a:br>
              <a:rPr lang="en" altLang="ko-Kore-KR" sz="1400"/>
            </a:br>
            <a:r>
              <a:rPr lang="en" altLang="ko-Kore-KR" sz="1400"/>
              <a:t>    </a:t>
            </a:r>
            <a:r>
              <a:rPr lang="en" altLang="ko-Kore-KR" sz="1400">
                <a:solidFill>
                  <a:srgbClr val="0033B3"/>
                </a:solidFill>
                <a:effectLst/>
              </a:rPr>
              <a:t>public void </a:t>
            </a:r>
            <a:r>
              <a:rPr lang="en" altLang="ko-Kore-KR" sz="1400">
                <a:solidFill>
                  <a:srgbClr val="00627A"/>
                </a:solidFill>
                <a:effectLst/>
              </a:rPr>
              <a:t>hello</a:t>
            </a:r>
            <a:r>
              <a:rPr lang="en" altLang="ko-Kore-KR" sz="1400"/>
              <a:t>(){</a:t>
            </a:r>
            <a:br>
              <a:rPr lang="en" altLang="ko-Kore-KR" sz="1400"/>
            </a:br>
            <a:r>
              <a:rPr lang="en" altLang="ko-Kore-KR" sz="1400"/>
              <a:t>        </a:t>
            </a:r>
            <a:r>
              <a:rPr lang="en" altLang="ko-Kore-KR" sz="1400" i="1">
                <a:solidFill>
                  <a:srgbClr val="871094"/>
                </a:solidFill>
                <a:effectLst/>
              </a:rPr>
              <a:t>log</a:t>
            </a:r>
            <a:r>
              <a:rPr lang="en" altLang="ko-Kore-KR" sz="1400"/>
              <a:t>.info(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"hello........"</a:t>
            </a:r>
            <a:r>
              <a:rPr lang="en" altLang="ko-Kore-KR" sz="1400"/>
              <a:t>);</a:t>
            </a:r>
            <a:br>
              <a:rPr lang="en" altLang="ko-Kore-KR" sz="1400"/>
            </a:br>
            <a:r>
              <a:rPr lang="en" altLang="ko-Kore-KR" sz="1400"/>
              <a:t>    }</a:t>
            </a:r>
            <a:br>
              <a:rPr lang="en" altLang="ko-Kore-KR" sz="1400"/>
            </a:br>
            <a:br>
              <a:rPr lang="en" altLang="ko-Kore-KR" sz="1400"/>
            </a:br>
            <a:r>
              <a:rPr lang="en" altLang="ko-Kore-KR" sz="1400"/>
              <a:t>}</a:t>
            </a:r>
            <a:br>
              <a:rPr lang="en" altLang="ko-Kore-KR" sz="1400"/>
            </a:br>
            <a:endParaRPr lang="ko-Kore-KR" altLang="en-US" sz="1400"/>
          </a:p>
        </p:txBody>
      </p:sp>
    </p:spTree>
    <p:extLst>
      <p:ext uri="{BB962C8B-B14F-4D97-AF65-F5344CB8AC3E}">
        <p14:creationId xmlns:p14="http://schemas.microsoft.com/office/powerpoint/2010/main" val="1532725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EE151-30B6-2B76-8923-7291074D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servlet-context.xml</a:t>
            </a:r>
            <a:r>
              <a:rPr kumimoji="1" lang="ko-KR" altLang="en-US"/>
              <a:t>의 </a:t>
            </a:r>
            <a:r>
              <a:rPr kumimoji="1" lang="en-US" altLang="ko-KR"/>
              <a:t>component-scan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005914-5455-CB24-DDC4-F7A8CE57A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6" y="926642"/>
            <a:ext cx="2873187" cy="162998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50BD01BC-CA5D-A568-5C56-A906F8158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6989" y="804333"/>
            <a:ext cx="4563034" cy="43550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&lt;?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xml version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="1.0"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encoding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="UTF-8"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?&gt;</a:t>
            </a:r>
            <a:b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beans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xmlns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="http://www.springframework.org/schema/beans"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xmlns: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xsi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="http://www.w3.org/2001/XMLSchema-instance"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xmlns: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mvc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="http://www.springframework.org/schema/mvc"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xmlns: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context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="http://www.springframework.org/schema/context"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xsi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:schemaLocation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="http://www.springframework.org/schema/beans http://www.springframework.org/schema/beans/spring-beans.xsd http://www.springframework.org/schema/mvc https://www.springframework.org/schema/mvc/spring-mvc.xsd http://www.springframework.org/schema/context https://www.springframework.org/schema/context/spring-context.xsd"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mvc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:annotation-driven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mvc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:annotation-driven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mvc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:resources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mapping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="/resources/**"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location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="/resources/"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mvc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:resources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bean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="org.springframework.web.servlet.view.InternalResourceViewResolver"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property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name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="prefix"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value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="/WEB-INF/views/"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property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property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name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="suffix"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value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=".jsp"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property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bean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context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:component-scan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base-package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="org.zerock.springex.controller"/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beans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E5B804-9245-1B20-A09C-CF94F4B58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531" y="1690753"/>
            <a:ext cx="4350328" cy="177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94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30399-097E-EF73-278F-CAD30A24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/>
              <a:t>화면 처리 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D2E580-AAE5-AF64-E3F8-314B4BD0C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9629"/>
            <a:ext cx="3479800" cy="2006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78156A-AAF0-9AB2-6A1B-49AE28257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881" y="1135063"/>
            <a:ext cx="3479800" cy="14199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FF2EC7-0479-5C6D-1A46-904685154A69}"/>
              </a:ext>
            </a:extLst>
          </p:cNvPr>
          <p:cNvSpPr txBox="1"/>
          <p:nvPr/>
        </p:nvSpPr>
        <p:spPr>
          <a:xfrm>
            <a:off x="3546120" y="919629"/>
            <a:ext cx="4889668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br>
              <a:rPr lang="en" altLang="ko-Kore-KR" sz="1200"/>
            </a:br>
            <a:r>
              <a:rPr lang="en" altLang="ko-Kore-KR" sz="1200">
                <a:effectLst/>
              </a:rPr>
              <a:t>&lt;%@ 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page 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contentType</a:t>
            </a:r>
            <a:r>
              <a:rPr lang="en" altLang="ko-Kore-KR" sz="1200">
                <a:effectLst/>
              </a:rPr>
              <a:t>="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text/html;charset=UTF-8</a:t>
            </a:r>
            <a:r>
              <a:rPr lang="en" altLang="ko-Kore-KR" sz="1200">
                <a:effectLst/>
              </a:rPr>
              <a:t>" 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language</a:t>
            </a:r>
            <a:r>
              <a:rPr lang="en" altLang="ko-Kore-KR" sz="1200">
                <a:effectLst/>
              </a:rPr>
              <a:t>="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java</a:t>
            </a:r>
            <a:r>
              <a:rPr lang="en" altLang="ko-Kore-KR" sz="1200">
                <a:effectLst/>
              </a:rPr>
              <a:t>" %&gt;</a:t>
            </a:r>
            <a:br>
              <a:rPr lang="en" altLang="ko-Kore-KR" sz="1200"/>
            </a:br>
            <a:r>
              <a:rPr lang="en" altLang="ko-Kore-KR" sz="1200"/>
              <a:t>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html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head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    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title</a:t>
            </a:r>
            <a:r>
              <a:rPr lang="en" altLang="ko-Kore-KR" sz="1200"/>
              <a:t>&gt;Title&lt;/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title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head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body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h1</a:t>
            </a:r>
            <a:r>
              <a:rPr lang="en" altLang="ko-Kore-KR" sz="1200"/>
              <a:t>&gt;Hello JSP 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h1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body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html</a:t>
            </a:r>
            <a:r>
              <a:rPr lang="en" altLang="ko-Kore-KR" sz="1200"/>
              <a:t>&gt;</a:t>
            </a:r>
            <a:br>
              <a:rPr lang="en" altLang="ko-Kore-KR" sz="1200"/>
            </a:br>
            <a:endParaRPr lang="ko-Kore-KR" altLang="en-US" sz="1200"/>
          </a:p>
        </p:txBody>
      </p:sp>
    </p:spTree>
    <p:extLst>
      <p:ext uri="{BB962C8B-B14F-4D97-AF65-F5344CB8AC3E}">
        <p14:creationId xmlns:p14="http://schemas.microsoft.com/office/powerpoint/2010/main" val="2539207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7BCF7-97DF-4975-F719-673C3C49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@RequestMapping</a:t>
            </a:r>
            <a:r>
              <a:rPr kumimoji="1" lang="ko-KR" altLang="en-US"/>
              <a:t>과 파생 어노테이션들 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6FE60-BBD9-D3DA-3574-EA7AA1851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/>
              <a:t>@RequestMapping</a:t>
            </a:r>
            <a:r>
              <a:rPr kumimoji="1" lang="ko-KR" altLang="en-US"/>
              <a:t>은 경로를 처리하기 위한 용도로 사용 </a:t>
            </a:r>
            <a:endParaRPr kumimoji="1" lang="en-US" altLang="ko-KR"/>
          </a:p>
          <a:p>
            <a:r>
              <a:rPr kumimoji="1" lang="ko-KR" altLang="en-US"/>
              <a:t>스프링</a:t>
            </a:r>
            <a:r>
              <a:rPr kumimoji="1" lang="en-US" altLang="ko-KR"/>
              <a:t> MVC</a:t>
            </a:r>
            <a:r>
              <a:rPr kumimoji="1" lang="ko-KR" altLang="en-US"/>
              <a:t>의 경우 하나의 클래스로 여러 경로를 처리</a:t>
            </a:r>
            <a:endParaRPr kumimoji="1" lang="en-US" altLang="ko-KR"/>
          </a:p>
          <a:p>
            <a:r>
              <a:rPr kumimoji="1" lang="en-US" altLang="ko-KR"/>
              <a:t>4</a:t>
            </a:r>
            <a:r>
              <a:rPr kumimoji="1" lang="ko-KR" altLang="en-US"/>
              <a:t>버전 이후 </a:t>
            </a:r>
            <a:r>
              <a:rPr kumimoji="1" lang="en-US" altLang="ko-KR"/>
              <a:t>@GetMapping, @PostMapping </a:t>
            </a:r>
            <a:r>
              <a:rPr kumimoji="1" lang="ko-KR" altLang="en-US"/>
              <a:t>등이 추가 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9941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A9863-97A3-900F-5539-7402010B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/>
              <a:t>파라미터의</a:t>
            </a:r>
            <a:r>
              <a:rPr kumimoji="1" lang="ko-KR" altLang="en-US"/>
              <a:t> 자동 수집과 변환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05E5F1-2333-AE16-DFDF-D762A171E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/>
              <a:t>DTO</a:t>
            </a:r>
            <a:r>
              <a:rPr kumimoji="1" lang="ko-KR" altLang="en-US"/>
              <a:t>나 </a:t>
            </a:r>
            <a:r>
              <a:rPr kumimoji="1" lang="en-US" altLang="ko-KR"/>
              <a:t>VO</a:t>
            </a:r>
            <a:r>
              <a:rPr kumimoji="1" lang="ko-KR" altLang="en-US"/>
              <a:t>등으로 자동으로 </a:t>
            </a:r>
            <a:r>
              <a:rPr kumimoji="1" lang="en-US" altLang="ko-KR"/>
              <a:t>HttpServletRequest</a:t>
            </a:r>
            <a:r>
              <a:rPr kumimoji="1" lang="ko-KR" altLang="en-US"/>
              <a:t>의 파라미터 수집</a:t>
            </a:r>
            <a:endParaRPr kumimoji="1" lang="en-US" altLang="ko-KR"/>
          </a:p>
          <a:p>
            <a:pPr lvl="1"/>
            <a:r>
              <a:rPr lang="ko-KR" altLang="ko-Kore-KR"/>
              <a:t>기본자료형의 경우는 자동으로 형 변환처리가 가능</a:t>
            </a:r>
            <a:endParaRPr lang="ko-Kore-KR" altLang="ko-Kore-KR"/>
          </a:p>
          <a:p>
            <a:pPr lvl="1"/>
            <a:r>
              <a:rPr lang="ko-KR" altLang="ko-Kore-KR"/>
              <a:t>객체자료형의 경우는 </a:t>
            </a:r>
            <a:r>
              <a:rPr lang="en-US" altLang="ko-Kore-KR"/>
              <a:t>setXXX( )</a:t>
            </a:r>
            <a:r>
              <a:rPr lang="ko-KR" altLang="ko-Kore-KR"/>
              <a:t>의 동작을 통해서 처리</a:t>
            </a:r>
            <a:endParaRPr lang="ko-Kore-KR" altLang="ko-Kore-KR"/>
          </a:p>
          <a:p>
            <a:pPr lvl="1"/>
            <a:r>
              <a:rPr lang="ko-KR" altLang="ko-Kore-KR"/>
              <a:t>객체자료형의 경우 생성자가 없거나 파라미터가 없는 생성자가 필요</a:t>
            </a:r>
            <a:r>
              <a:rPr kumimoji="1" lang="ko-KR" altLang="en-US"/>
              <a:t> </a:t>
            </a:r>
            <a:endParaRPr kumimoji="1" lang="en-US" altLang="ko-KR"/>
          </a:p>
          <a:p>
            <a:endParaRPr kumimoji="1" lang="en-US" altLang="ko-Kore-KR"/>
          </a:p>
          <a:p>
            <a:r>
              <a:rPr kumimoji="1" lang="en-US" altLang="ko-KR"/>
              <a:t>@RequestParam: </a:t>
            </a:r>
            <a:r>
              <a:rPr kumimoji="1" lang="ko-KR" altLang="en-US"/>
              <a:t>파라미터의 이름을 지정하거나 기본값</a:t>
            </a:r>
            <a:r>
              <a:rPr kumimoji="1" lang="en-US" altLang="ko-KR"/>
              <a:t>(defaultValue)</a:t>
            </a:r>
            <a:r>
              <a:rPr kumimoji="1" lang="ko-KR" altLang="en-US"/>
              <a:t>를 지정할 수 있음</a:t>
            </a:r>
            <a:endParaRPr kumimoji="1" lang="en-US" altLang="ko-KR"/>
          </a:p>
          <a:p>
            <a:r>
              <a:rPr kumimoji="1" lang="en-US" altLang="ko-KR"/>
              <a:t>@ModelAttribute</a:t>
            </a:r>
            <a:r>
              <a:rPr kumimoji="1" lang="ko-KR" altLang="en-US"/>
              <a:t>를 이용해서 명시적으로 해당 파라미터를 </a:t>
            </a:r>
            <a:r>
              <a:rPr kumimoji="1" lang="en-US" altLang="ko-KR"/>
              <a:t>view</a:t>
            </a:r>
            <a:r>
              <a:rPr kumimoji="1" lang="ko-KR" altLang="en-US"/>
              <a:t>까지 전달하도록 구성할 수 있음  </a:t>
            </a:r>
            <a:endParaRPr kumimoji="1" lang="ko-Kore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1EDB32-297F-F216-6216-4BEAC1826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388844"/>
            <a:ext cx="3738282" cy="11772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@GetMapping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"/ex4"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void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ex4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Model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model){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5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log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.info(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"----------------------"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);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model.addAttribute(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"message"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"Hello World"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);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30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DEF2F-6FED-C72E-B56A-D457E469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 dirty="0"/>
              <a:t>Spring </a:t>
            </a:r>
            <a:r>
              <a:rPr kumimoji="1" lang="ko-Kore-KR" altLang="en-US" dirty="0"/>
              <a:t>프레임워크</a:t>
            </a:r>
            <a:r>
              <a:rPr kumimoji="1" lang="ko-KR" altLang="en-US" dirty="0"/>
              <a:t> 라이브러리 추가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8E787-1B01-B99B-80C1-71BB24C2F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경량</a:t>
            </a:r>
            <a:r>
              <a:rPr kumimoji="1" lang="ko-KR" altLang="en-US" dirty="0"/>
              <a:t> 프레임워크들은 대부분 </a:t>
            </a:r>
            <a:r>
              <a:rPr kumimoji="1" lang="en-US" altLang="ko-KR" dirty="0"/>
              <a:t>jar</a:t>
            </a:r>
            <a:r>
              <a:rPr kumimoji="1" lang="ko-KR" altLang="en-US" dirty="0"/>
              <a:t>파일의 형태로 구성 </a:t>
            </a:r>
            <a:endParaRPr kumimoji="1" lang="en-US" altLang="ko-KR" dirty="0"/>
          </a:p>
          <a:p>
            <a:r>
              <a:rPr kumimoji="1" lang="en-US" altLang="ko-KR" dirty="0"/>
              <a:t>‘spring – core’ </a:t>
            </a:r>
            <a:r>
              <a:rPr kumimoji="1" lang="ko-KR" altLang="en-US" dirty="0"/>
              <a:t>라이브러리 추가 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BCDD77-51CA-F361-2DC0-E9C7726AA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217" y="1395815"/>
            <a:ext cx="4972807" cy="22525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0453A9-BE10-641A-DAA8-2064F2EDC5E7}"/>
              </a:ext>
            </a:extLst>
          </p:cNvPr>
          <p:cNvSpPr txBox="1"/>
          <p:nvPr/>
        </p:nvSpPr>
        <p:spPr>
          <a:xfrm>
            <a:off x="564398" y="2836843"/>
            <a:ext cx="102513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/>
              <a:t>dependencies </a:t>
            </a:r>
            <a:r>
              <a:rPr lang="en" altLang="ko-Kore-KR" b="1" dirty="0">
                <a:effectLst/>
              </a:rPr>
              <a:t>{</a:t>
            </a:r>
            <a:br>
              <a:rPr lang="en" altLang="ko-Kore-KR" b="1" dirty="0">
                <a:effectLst/>
              </a:rPr>
            </a:br>
            <a:r>
              <a:rPr lang="en" altLang="ko-Kore-KR" b="1" dirty="0">
                <a:effectLst/>
              </a:rPr>
              <a:t>    </a:t>
            </a:r>
            <a:r>
              <a:rPr lang="en" altLang="ko-Kore-KR" dirty="0" err="1"/>
              <a:t>compileOnly</a:t>
            </a:r>
            <a:r>
              <a:rPr lang="en" altLang="ko-Kore-KR" dirty="0"/>
              <a:t>('javax.servlet:javax.servlet-api:4.0.1')</a:t>
            </a:r>
            <a:br>
              <a:rPr lang="en" altLang="ko-Kore-KR" dirty="0"/>
            </a:br>
            <a:br>
              <a:rPr lang="en" altLang="ko-Kore-KR" dirty="0"/>
            </a:br>
            <a:r>
              <a:rPr lang="en" altLang="ko-Kore-KR" dirty="0"/>
              <a:t>    </a:t>
            </a:r>
            <a:r>
              <a:rPr lang="en" altLang="ko-Kore-KR" dirty="0" err="1"/>
              <a:t>testImplementation</a:t>
            </a:r>
            <a:r>
              <a:rPr lang="en" altLang="ko-Kore-KR" dirty="0"/>
              <a:t>("</a:t>
            </a:r>
            <a:r>
              <a:rPr lang="en" altLang="ko-Kore-KR" dirty="0" err="1"/>
              <a:t>org.junit.jupiter:junit-jupiter-api</a:t>
            </a:r>
            <a:r>
              <a:rPr lang="en" altLang="ko-Kore-KR" dirty="0"/>
              <a:t>:$</a:t>
            </a:r>
            <a:r>
              <a:rPr lang="en" altLang="ko-Kore-KR" b="1" dirty="0">
                <a:effectLst/>
              </a:rPr>
              <a:t>{</a:t>
            </a:r>
            <a:r>
              <a:rPr lang="en" altLang="ko-Kore-KR" dirty="0" err="1"/>
              <a:t>junitVersion</a:t>
            </a:r>
            <a:r>
              <a:rPr lang="en" altLang="ko-Kore-KR" b="1" dirty="0">
                <a:effectLst/>
              </a:rPr>
              <a:t>}</a:t>
            </a:r>
            <a:r>
              <a:rPr lang="en" altLang="ko-Kore-KR" dirty="0"/>
              <a:t>")</a:t>
            </a:r>
            <a:br>
              <a:rPr lang="en" altLang="ko-Kore-KR" dirty="0"/>
            </a:br>
            <a:r>
              <a:rPr lang="en" altLang="ko-Kore-KR" dirty="0"/>
              <a:t>    </a:t>
            </a:r>
            <a:r>
              <a:rPr lang="en" altLang="ko-Kore-KR" dirty="0" err="1"/>
              <a:t>testRuntimeOnly</a:t>
            </a:r>
            <a:r>
              <a:rPr lang="en" altLang="ko-Kore-KR" dirty="0"/>
              <a:t>("</a:t>
            </a:r>
            <a:r>
              <a:rPr lang="en" altLang="ko-Kore-KR" dirty="0" err="1"/>
              <a:t>org.junit.jupiter:junit-jupiter-engine</a:t>
            </a:r>
            <a:r>
              <a:rPr lang="en" altLang="ko-Kore-KR" dirty="0"/>
              <a:t>:$</a:t>
            </a:r>
            <a:r>
              <a:rPr lang="en" altLang="ko-Kore-KR" b="1" dirty="0">
                <a:effectLst/>
              </a:rPr>
              <a:t>{</a:t>
            </a:r>
            <a:r>
              <a:rPr lang="en" altLang="ko-Kore-KR" dirty="0" err="1"/>
              <a:t>junitVersion</a:t>
            </a:r>
            <a:r>
              <a:rPr lang="en" altLang="ko-Kore-KR" b="1" dirty="0">
                <a:effectLst/>
              </a:rPr>
              <a:t>}</a:t>
            </a:r>
            <a:r>
              <a:rPr lang="en" altLang="ko-Kore-KR" dirty="0"/>
              <a:t>")</a:t>
            </a:r>
            <a:br>
              <a:rPr lang="en" altLang="ko-Kore-KR" dirty="0"/>
            </a:br>
            <a:br>
              <a:rPr lang="en" altLang="ko-Kore-KR" dirty="0"/>
            </a:br>
            <a:r>
              <a:rPr lang="en" altLang="ko-Kore-KR" dirty="0"/>
              <a:t>    implementation group: '</a:t>
            </a:r>
            <a:r>
              <a:rPr lang="en" altLang="ko-Kore-KR" dirty="0" err="1"/>
              <a:t>org.springframework</a:t>
            </a:r>
            <a:r>
              <a:rPr lang="en" altLang="ko-Kore-KR" dirty="0"/>
              <a:t>', name: 'spring-core', version: '5.3.16'</a:t>
            </a:r>
            <a:br>
              <a:rPr lang="en" altLang="ko-Kore-KR" dirty="0"/>
            </a:br>
            <a:r>
              <a:rPr lang="en" altLang="ko-Kore-KR" dirty="0"/>
              <a:t>    implementation group: '</a:t>
            </a:r>
            <a:r>
              <a:rPr lang="en" altLang="ko-Kore-KR" dirty="0" err="1"/>
              <a:t>org.springframework</a:t>
            </a:r>
            <a:r>
              <a:rPr lang="en" altLang="ko-Kore-KR" dirty="0"/>
              <a:t>', name: 'spring-context', version: '5.3.16'</a:t>
            </a:r>
            <a:br>
              <a:rPr lang="en" altLang="ko-Kore-KR" dirty="0"/>
            </a:br>
            <a:r>
              <a:rPr lang="en" altLang="ko-Kore-KR" dirty="0"/>
              <a:t>    implementation group: '</a:t>
            </a:r>
            <a:r>
              <a:rPr lang="en" altLang="ko-Kore-KR" dirty="0" err="1"/>
              <a:t>org.springframework</a:t>
            </a:r>
            <a:r>
              <a:rPr lang="en" altLang="ko-Kore-KR" dirty="0"/>
              <a:t>', name: 'spring-test', version: '5.3.16'</a:t>
            </a:r>
            <a:br>
              <a:rPr lang="en" altLang="ko-Kore-KR" dirty="0"/>
            </a:br>
            <a:br>
              <a:rPr lang="en" altLang="ko-Kore-KR" dirty="0"/>
            </a:br>
            <a:r>
              <a:rPr lang="en" altLang="ko-Kore-KR" b="1" dirty="0">
                <a:effectLst/>
              </a:rPr>
              <a:t>}</a:t>
            </a:r>
            <a:br>
              <a:rPr lang="en" altLang="ko-Kore-KR" b="1" dirty="0">
                <a:effectLst/>
              </a:rPr>
            </a:b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07800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E5AF8-D6AB-5DB7-6D4E-4496074E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Formatter</a:t>
            </a:r>
            <a:r>
              <a:rPr kumimoji="1" lang="ko-KR" altLang="en-US"/>
              <a:t>를 이용한 커스텀 처리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E4E54-3ABF-E93C-27CC-98435326A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/>
              <a:t>날짜나</a:t>
            </a:r>
            <a:r>
              <a:rPr kumimoji="1" lang="ko-KR" altLang="en-US"/>
              <a:t> 형 변환을 커스터마이징 해야 하는 경우 주로 사용 </a:t>
            </a:r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52E9DB-9D0F-9CA9-6E66-75976D8C4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7357"/>
            <a:ext cx="3503089" cy="14028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23B362-A260-D179-8E74-F6D9A9FF7913}"/>
              </a:ext>
            </a:extLst>
          </p:cNvPr>
          <p:cNvSpPr txBox="1"/>
          <p:nvPr/>
        </p:nvSpPr>
        <p:spPr>
          <a:xfrm>
            <a:off x="3503089" y="1624095"/>
            <a:ext cx="6096000" cy="3985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100">
                <a:solidFill>
                  <a:srgbClr val="0033B3"/>
                </a:solidFill>
                <a:effectLst/>
              </a:rPr>
              <a:t>package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org.zerock.springex.controller.formatter</a:t>
            </a:r>
            <a:r>
              <a:rPr lang="en" altLang="ko-Kore-KR" sz="1100"/>
              <a:t>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org.springframework.format.Formatter</a:t>
            </a:r>
            <a:r>
              <a:rPr lang="en" altLang="ko-Kore-KR" sz="1100"/>
              <a:t>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java.time.LocalDate</a:t>
            </a:r>
            <a:r>
              <a:rPr lang="en" altLang="ko-Kore-KR" sz="1100"/>
              <a:t>;</a:t>
            </a: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java.time.format.DateTimeFormatter</a:t>
            </a:r>
            <a:r>
              <a:rPr lang="en" altLang="ko-Kore-KR" sz="1100"/>
              <a:t>;</a:t>
            </a: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java.util.Locale</a:t>
            </a:r>
            <a:r>
              <a:rPr lang="en" altLang="ko-Kore-KR" sz="1100"/>
              <a:t>;</a:t>
            </a:r>
            <a:br>
              <a:rPr lang="en" altLang="ko-Kore-KR" sz="1100"/>
            </a:b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public class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LocalDateFormatter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implements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Formatter</a:t>
            </a:r>
            <a:r>
              <a:rPr lang="en" altLang="ko-Kore-KR" sz="1100"/>
              <a:t>&lt;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LocalDate</a:t>
            </a:r>
            <a:r>
              <a:rPr lang="en" altLang="ko-Kore-KR" sz="1100"/>
              <a:t>&gt; {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9E880D"/>
                </a:solidFill>
                <a:effectLst/>
              </a:rPr>
              <a:t>@Override</a:t>
            </a:r>
            <a:br>
              <a:rPr lang="en" altLang="ko-Kore-KR" sz="1100">
                <a:solidFill>
                  <a:srgbClr val="9E880D"/>
                </a:solidFill>
                <a:effectLst/>
              </a:rPr>
            </a:br>
            <a:r>
              <a:rPr lang="en" altLang="ko-Kore-KR" sz="1100">
                <a:solidFill>
                  <a:srgbClr val="9E880D"/>
                </a:solidFill>
                <a:effectLst/>
              </a:rPr>
              <a:t>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public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LocalDate </a:t>
            </a:r>
            <a:r>
              <a:rPr lang="en" altLang="ko-Kore-KR" sz="1100">
                <a:solidFill>
                  <a:srgbClr val="00627A"/>
                </a:solidFill>
                <a:effectLst/>
              </a:rPr>
              <a:t>parse</a:t>
            </a:r>
            <a:r>
              <a:rPr lang="en" altLang="ko-Kore-KR" sz="1100"/>
              <a:t>(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String </a:t>
            </a:r>
            <a:r>
              <a:rPr lang="en" altLang="ko-Kore-KR" sz="1100"/>
              <a:t>text,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Locale </a:t>
            </a:r>
            <a:r>
              <a:rPr lang="en" altLang="ko-Kore-KR" sz="1100"/>
              <a:t>locale) {</a:t>
            </a:r>
            <a:br>
              <a:rPr lang="en" altLang="ko-Kore-KR" sz="1100"/>
            </a:br>
            <a:r>
              <a:rPr lang="en" altLang="ko-Kore-KR" sz="1100"/>
              <a:t>    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return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LocalDate</a:t>
            </a:r>
            <a:r>
              <a:rPr lang="en" altLang="ko-Kore-KR" sz="1100"/>
              <a:t>.</a:t>
            </a:r>
            <a:r>
              <a:rPr lang="en" altLang="ko-Kore-KR" sz="1100" i="1">
                <a:effectLst/>
              </a:rPr>
              <a:t>parse</a:t>
            </a:r>
            <a:r>
              <a:rPr lang="en" altLang="ko-Kore-KR" sz="1100"/>
              <a:t>(text,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DateTimeFormatter</a:t>
            </a:r>
            <a:r>
              <a:rPr lang="en" altLang="ko-Kore-KR" sz="1100"/>
              <a:t>.</a:t>
            </a:r>
            <a:r>
              <a:rPr lang="en" altLang="ko-Kore-KR" sz="1100" i="1">
                <a:effectLst/>
              </a:rPr>
              <a:t>ofPattern</a:t>
            </a:r>
            <a:r>
              <a:rPr lang="en" altLang="ko-Kore-KR" sz="1100"/>
              <a:t>(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"yyyy-MM-dd"</a:t>
            </a:r>
            <a:r>
              <a:rPr lang="en" altLang="ko-Kore-KR" sz="1100"/>
              <a:t>));</a:t>
            </a:r>
            <a:br>
              <a:rPr lang="en" altLang="ko-Kore-KR" sz="1100"/>
            </a:br>
            <a:r>
              <a:rPr lang="en" altLang="ko-Kore-KR" sz="1100"/>
              <a:t>    }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9E880D"/>
                </a:solidFill>
                <a:effectLst/>
              </a:rPr>
              <a:t>@Override</a:t>
            </a:r>
            <a:br>
              <a:rPr lang="en" altLang="ko-Kore-KR" sz="1100">
                <a:solidFill>
                  <a:srgbClr val="9E880D"/>
                </a:solidFill>
                <a:effectLst/>
              </a:rPr>
            </a:br>
            <a:r>
              <a:rPr lang="en" altLang="ko-Kore-KR" sz="1100">
                <a:solidFill>
                  <a:srgbClr val="9E880D"/>
                </a:solidFill>
                <a:effectLst/>
              </a:rPr>
              <a:t>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public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String </a:t>
            </a:r>
            <a:r>
              <a:rPr lang="en" altLang="ko-Kore-KR" sz="1100">
                <a:solidFill>
                  <a:srgbClr val="00627A"/>
                </a:solidFill>
                <a:effectLst/>
              </a:rPr>
              <a:t>print</a:t>
            </a:r>
            <a:r>
              <a:rPr lang="en" altLang="ko-Kore-KR" sz="1100"/>
              <a:t>(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LocalDate </a:t>
            </a:r>
            <a:r>
              <a:rPr lang="en" altLang="ko-Kore-KR" sz="1100"/>
              <a:t>object,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Locale </a:t>
            </a:r>
            <a:r>
              <a:rPr lang="en" altLang="ko-Kore-KR" sz="1100"/>
              <a:t>locale) {</a:t>
            </a:r>
            <a:br>
              <a:rPr lang="en" altLang="ko-Kore-KR" sz="1100"/>
            </a:br>
            <a:r>
              <a:rPr lang="en" altLang="ko-Kore-KR" sz="1100"/>
              <a:t>    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return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DateTimeFormatter</a:t>
            </a:r>
            <a:r>
              <a:rPr lang="en" altLang="ko-Kore-KR" sz="1100"/>
              <a:t>.</a:t>
            </a:r>
            <a:r>
              <a:rPr lang="en" altLang="ko-Kore-KR" sz="1100" i="1">
                <a:effectLst/>
              </a:rPr>
              <a:t>ofPattern</a:t>
            </a:r>
            <a:r>
              <a:rPr lang="en" altLang="ko-Kore-KR" sz="1100"/>
              <a:t>(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"yyyy-MM-dd"</a:t>
            </a:r>
            <a:r>
              <a:rPr lang="en" altLang="ko-Kore-KR" sz="1100"/>
              <a:t>).format(object);</a:t>
            </a:r>
            <a:br>
              <a:rPr lang="en" altLang="ko-Kore-KR" sz="1100"/>
            </a:br>
            <a:r>
              <a:rPr lang="en" altLang="ko-Kore-KR" sz="1100"/>
              <a:t>    }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}</a:t>
            </a:r>
            <a:br>
              <a:rPr lang="en" altLang="ko-Kore-KR" sz="1100"/>
            </a:br>
            <a:endParaRPr lang="ko-Kore-KR" altLang="en-US" sz="1100"/>
          </a:p>
        </p:txBody>
      </p:sp>
    </p:spTree>
    <p:extLst>
      <p:ext uri="{BB962C8B-B14F-4D97-AF65-F5344CB8AC3E}">
        <p14:creationId xmlns:p14="http://schemas.microsoft.com/office/powerpoint/2010/main" val="3816241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65AAC8-3C00-C780-80B7-0864071FB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84500" cy="1562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0CBB56-BD99-7724-962D-859427998749}"/>
              </a:ext>
            </a:extLst>
          </p:cNvPr>
          <p:cNvSpPr txBox="1"/>
          <p:nvPr/>
        </p:nvSpPr>
        <p:spPr>
          <a:xfrm>
            <a:off x="3639670" y="130939"/>
            <a:ext cx="8193742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400"/>
              <a:t>&lt;</a:t>
            </a:r>
            <a:r>
              <a:rPr lang="en" altLang="ko-Kore-KR" sz="1400">
                <a:solidFill>
                  <a:srgbClr val="0033B3"/>
                </a:solidFill>
                <a:effectLst/>
              </a:rPr>
              <a:t>bean </a:t>
            </a:r>
            <a:r>
              <a:rPr lang="en" altLang="ko-Kore-KR" sz="1400">
                <a:solidFill>
                  <a:srgbClr val="174AD4"/>
                </a:solidFill>
                <a:effectLst/>
              </a:rPr>
              <a:t>class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="org.springframework.web.servlet.view.InternalResourceViewResolver"</a:t>
            </a:r>
            <a:r>
              <a:rPr lang="en" altLang="ko-Kore-KR" sz="1400"/>
              <a:t>&gt;</a:t>
            </a:r>
            <a:br>
              <a:rPr lang="en" altLang="ko-Kore-KR" sz="1400"/>
            </a:br>
            <a:r>
              <a:rPr lang="en" altLang="ko-Kore-KR" sz="1400"/>
              <a:t>    &lt;</a:t>
            </a:r>
            <a:r>
              <a:rPr lang="en" altLang="ko-Kore-KR" sz="1400">
                <a:solidFill>
                  <a:srgbClr val="0033B3"/>
                </a:solidFill>
                <a:effectLst/>
              </a:rPr>
              <a:t>property </a:t>
            </a:r>
            <a:r>
              <a:rPr lang="en" altLang="ko-Kore-KR" sz="1400">
                <a:solidFill>
                  <a:srgbClr val="174AD4"/>
                </a:solidFill>
                <a:effectLst/>
              </a:rPr>
              <a:t>name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="prefix" </a:t>
            </a:r>
            <a:r>
              <a:rPr lang="en" altLang="ko-Kore-KR" sz="1400">
                <a:solidFill>
                  <a:srgbClr val="174AD4"/>
                </a:solidFill>
                <a:effectLst/>
              </a:rPr>
              <a:t>value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="/WEB-INF/views/"</a:t>
            </a:r>
            <a:r>
              <a:rPr lang="en" altLang="ko-Kore-KR" sz="1400"/>
              <a:t>&gt;&lt;/</a:t>
            </a:r>
            <a:r>
              <a:rPr lang="en" altLang="ko-Kore-KR" sz="1400">
                <a:solidFill>
                  <a:srgbClr val="0033B3"/>
                </a:solidFill>
                <a:effectLst/>
              </a:rPr>
              <a:t>property</a:t>
            </a:r>
            <a:r>
              <a:rPr lang="en" altLang="ko-Kore-KR" sz="1400"/>
              <a:t>&gt;</a:t>
            </a:r>
            <a:br>
              <a:rPr lang="en" altLang="ko-Kore-KR" sz="1400"/>
            </a:br>
            <a:r>
              <a:rPr lang="en" altLang="ko-Kore-KR" sz="1400"/>
              <a:t>    &lt;</a:t>
            </a:r>
            <a:r>
              <a:rPr lang="en" altLang="ko-Kore-KR" sz="1400">
                <a:solidFill>
                  <a:srgbClr val="0033B3"/>
                </a:solidFill>
                <a:effectLst/>
              </a:rPr>
              <a:t>property </a:t>
            </a:r>
            <a:r>
              <a:rPr lang="en" altLang="ko-Kore-KR" sz="1400">
                <a:solidFill>
                  <a:srgbClr val="174AD4"/>
                </a:solidFill>
                <a:effectLst/>
              </a:rPr>
              <a:t>name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="suffix" </a:t>
            </a:r>
            <a:r>
              <a:rPr lang="en" altLang="ko-Kore-KR" sz="1400">
                <a:solidFill>
                  <a:srgbClr val="174AD4"/>
                </a:solidFill>
                <a:effectLst/>
              </a:rPr>
              <a:t>value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=".jsp"</a:t>
            </a:r>
            <a:r>
              <a:rPr lang="en" altLang="ko-Kore-KR" sz="1400"/>
              <a:t>&gt;&lt;/</a:t>
            </a:r>
            <a:r>
              <a:rPr lang="en" altLang="ko-Kore-KR" sz="1400">
                <a:solidFill>
                  <a:srgbClr val="0033B3"/>
                </a:solidFill>
                <a:effectLst/>
              </a:rPr>
              <a:t>property</a:t>
            </a:r>
            <a:r>
              <a:rPr lang="en" altLang="ko-Kore-KR" sz="1400"/>
              <a:t>&gt;</a:t>
            </a:r>
            <a:br>
              <a:rPr lang="en" altLang="ko-Kore-KR" sz="1400"/>
            </a:br>
            <a:r>
              <a:rPr lang="en" altLang="ko-Kore-KR" sz="1400"/>
              <a:t>&lt;/</a:t>
            </a:r>
            <a:r>
              <a:rPr lang="en" altLang="ko-Kore-KR" sz="1400">
                <a:solidFill>
                  <a:srgbClr val="0033B3"/>
                </a:solidFill>
                <a:effectLst/>
              </a:rPr>
              <a:t>bean</a:t>
            </a:r>
            <a:r>
              <a:rPr lang="en" altLang="ko-Kore-KR" sz="1400"/>
              <a:t>&gt;</a:t>
            </a:r>
            <a:br>
              <a:rPr lang="en" altLang="ko-Kore-KR" sz="1400"/>
            </a:br>
            <a:r>
              <a:rPr lang="en" altLang="ko-Kore-KR" sz="1400"/>
              <a:t>&lt;</a:t>
            </a:r>
            <a:r>
              <a:rPr lang="en" altLang="ko-Kore-KR" sz="1400">
                <a:solidFill>
                  <a:srgbClr val="871094"/>
                </a:solidFill>
                <a:effectLst/>
              </a:rPr>
              <a:t>mvc</a:t>
            </a:r>
            <a:r>
              <a:rPr lang="en" altLang="ko-Kore-KR" sz="1400">
                <a:solidFill>
                  <a:srgbClr val="0033B3"/>
                </a:solidFill>
                <a:effectLst/>
              </a:rPr>
              <a:t>:annotation-driven  </a:t>
            </a:r>
            <a:r>
              <a:rPr lang="en" altLang="ko-Kore-KR" sz="1400">
                <a:solidFill>
                  <a:srgbClr val="174AD4"/>
                </a:solidFill>
                <a:effectLst/>
              </a:rPr>
              <a:t>conversion-service</a:t>
            </a:r>
            <a:r>
              <a:rPr lang="en" altLang="ko-Kore-KR" sz="1400">
                <a:solidFill>
                  <a:srgbClr val="067D17"/>
                </a:solidFill>
                <a:effectLst/>
              </a:rPr>
              <a:t>="conversionService" </a:t>
            </a:r>
            <a:r>
              <a:rPr lang="en" altLang="ko-Kore-KR" sz="1400"/>
              <a:t>/&gt;</a:t>
            </a:r>
            <a:br>
              <a:rPr lang="en" altLang="ko-Kore-KR" sz="1400"/>
            </a:br>
            <a:endParaRPr lang="ko-Kore-KR" altLang="en-US" sz="1400"/>
          </a:p>
        </p:txBody>
      </p:sp>
    </p:spTree>
    <p:extLst>
      <p:ext uri="{BB962C8B-B14F-4D97-AF65-F5344CB8AC3E}">
        <p14:creationId xmlns:p14="http://schemas.microsoft.com/office/powerpoint/2010/main" val="21920262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38085-B693-80B7-21C5-A625DDD3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/>
              <a:t>객체</a:t>
            </a:r>
            <a:r>
              <a:rPr kumimoji="1" lang="ko-KR" altLang="en-US"/>
              <a:t> 자료형 파라미터 수집 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9A80C-AC82-FBB2-6527-CC8B9D20E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/>
              <a:t>Java Beans </a:t>
            </a:r>
            <a:r>
              <a:rPr kumimoji="1" lang="ko-KR" altLang="en-US"/>
              <a:t>형식으로 만들어진 클래스 타입은 자동으로 객체가 생성되고 </a:t>
            </a:r>
            <a:r>
              <a:rPr kumimoji="1" lang="en-US" altLang="ko-KR"/>
              <a:t>setXXX( )</a:t>
            </a:r>
            <a:r>
              <a:rPr kumimoji="1" lang="ko-KR" altLang="en-US"/>
              <a:t>등을 자동으로 호출 </a:t>
            </a:r>
            <a:endParaRPr kumimoji="1" lang="en-US" altLang="ko-KR"/>
          </a:p>
          <a:p>
            <a:r>
              <a:rPr kumimoji="1" lang="en-US" altLang="ko-Kore-KR"/>
              <a:t>Lombok</a:t>
            </a:r>
            <a:r>
              <a:rPr kumimoji="1" lang="ko-KR" altLang="en-US"/>
              <a:t>의 </a:t>
            </a:r>
            <a:r>
              <a:rPr kumimoji="1" lang="en-US" altLang="ko-KR"/>
              <a:t>@Setter </a:t>
            </a:r>
            <a:r>
              <a:rPr kumimoji="1" lang="ko-KR" altLang="en-US"/>
              <a:t>혹은 </a:t>
            </a:r>
            <a:r>
              <a:rPr kumimoji="1" lang="en-US" altLang="ko-KR"/>
              <a:t>@Data</a:t>
            </a:r>
            <a:r>
              <a:rPr kumimoji="1" lang="ko-KR" altLang="en-US"/>
              <a:t>를 활용 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48851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70E55-F19B-43B1-C6AC-CFA133BD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TodoDTO 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8128DF-C49F-C162-5D8C-AB049AD06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8847"/>
            <a:ext cx="2742565" cy="12979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8C89D5-D482-42F9-8B8D-126A01FFAC12}"/>
              </a:ext>
            </a:extLst>
          </p:cNvPr>
          <p:cNvSpPr txBox="1"/>
          <p:nvPr/>
        </p:nvSpPr>
        <p:spPr>
          <a:xfrm>
            <a:off x="2940424" y="875089"/>
            <a:ext cx="3325905" cy="4131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050">
                <a:solidFill>
                  <a:srgbClr val="0033B3"/>
                </a:solidFill>
                <a:effectLst/>
              </a:rPr>
              <a:t>package </a:t>
            </a:r>
            <a:r>
              <a:rPr lang="en" altLang="ko-Kore-KR" sz="1050">
                <a:solidFill>
                  <a:srgbClr val="000000"/>
                </a:solidFill>
                <a:effectLst/>
              </a:rPr>
              <a:t>org.zerock.springex.dto</a:t>
            </a:r>
            <a:r>
              <a:rPr lang="en" altLang="ko-Kore-KR" sz="1050"/>
              <a:t>;</a:t>
            </a:r>
            <a:br>
              <a:rPr lang="en" altLang="ko-Kore-KR" sz="1050"/>
            </a:br>
            <a:br>
              <a:rPr lang="en" altLang="ko-Kore-KR" sz="1050"/>
            </a:br>
            <a:r>
              <a:rPr lang="en" altLang="ko-Kore-KR" sz="105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050">
                <a:solidFill>
                  <a:srgbClr val="000000"/>
                </a:solidFill>
                <a:effectLst/>
              </a:rPr>
              <a:t>lombok.</a:t>
            </a:r>
            <a:r>
              <a:rPr lang="en" altLang="ko-Kore-KR" sz="1050"/>
              <a:t>*;</a:t>
            </a:r>
            <a:br>
              <a:rPr lang="en" altLang="ko-Kore-KR" sz="1050"/>
            </a:br>
            <a:br>
              <a:rPr lang="en" altLang="ko-Kore-KR" sz="1050"/>
            </a:br>
            <a:r>
              <a:rPr lang="en" altLang="ko-Kore-KR" sz="105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050">
                <a:solidFill>
                  <a:srgbClr val="000000"/>
                </a:solidFill>
                <a:effectLst/>
              </a:rPr>
              <a:t>java.time.LocalDate</a:t>
            </a:r>
            <a:r>
              <a:rPr lang="en" altLang="ko-Kore-KR" sz="1050"/>
              <a:t>;</a:t>
            </a:r>
            <a:br>
              <a:rPr lang="en" altLang="ko-Kore-KR" sz="1050"/>
            </a:br>
            <a:br>
              <a:rPr lang="en" altLang="ko-Kore-KR" sz="1050"/>
            </a:br>
            <a:r>
              <a:rPr lang="en" altLang="ko-Kore-KR" sz="1050">
                <a:solidFill>
                  <a:srgbClr val="9E880D"/>
                </a:solidFill>
                <a:effectLst/>
              </a:rPr>
              <a:t>@ToString</a:t>
            </a:r>
            <a:br>
              <a:rPr lang="en" altLang="ko-Kore-KR" sz="1050">
                <a:solidFill>
                  <a:srgbClr val="9E880D"/>
                </a:solidFill>
                <a:effectLst/>
              </a:rPr>
            </a:br>
            <a:r>
              <a:rPr lang="en" altLang="ko-Kore-KR" sz="1050">
                <a:solidFill>
                  <a:srgbClr val="9E880D"/>
                </a:solidFill>
                <a:effectLst/>
              </a:rPr>
              <a:t>@Data</a:t>
            </a:r>
            <a:br>
              <a:rPr lang="en" altLang="ko-Kore-KR" sz="1050">
                <a:solidFill>
                  <a:srgbClr val="9E880D"/>
                </a:solidFill>
                <a:effectLst/>
              </a:rPr>
            </a:br>
            <a:r>
              <a:rPr lang="en" altLang="ko-Kore-KR" sz="1050">
                <a:solidFill>
                  <a:srgbClr val="9E880D"/>
                </a:solidFill>
                <a:effectLst/>
              </a:rPr>
              <a:t>@Builder</a:t>
            </a:r>
            <a:br>
              <a:rPr lang="en" altLang="ko-Kore-KR" sz="1050">
                <a:solidFill>
                  <a:srgbClr val="9E880D"/>
                </a:solidFill>
                <a:effectLst/>
              </a:rPr>
            </a:br>
            <a:r>
              <a:rPr lang="en" altLang="ko-Kore-KR" sz="1050">
                <a:solidFill>
                  <a:srgbClr val="9E880D"/>
                </a:solidFill>
                <a:effectLst/>
              </a:rPr>
              <a:t>@AllArgsConstructor</a:t>
            </a:r>
            <a:br>
              <a:rPr lang="en" altLang="ko-Kore-KR" sz="1050">
                <a:solidFill>
                  <a:srgbClr val="9E880D"/>
                </a:solidFill>
                <a:effectLst/>
              </a:rPr>
            </a:br>
            <a:r>
              <a:rPr lang="en" altLang="ko-Kore-KR" sz="1050">
                <a:solidFill>
                  <a:srgbClr val="9E880D"/>
                </a:solidFill>
                <a:effectLst/>
              </a:rPr>
              <a:t>@NoArgsConstructor</a:t>
            </a:r>
            <a:br>
              <a:rPr lang="en" altLang="ko-Kore-KR" sz="1050">
                <a:solidFill>
                  <a:srgbClr val="9E880D"/>
                </a:solidFill>
                <a:effectLst/>
              </a:rPr>
            </a:br>
            <a:r>
              <a:rPr lang="en" altLang="ko-Kore-KR" sz="1050">
                <a:solidFill>
                  <a:srgbClr val="0033B3"/>
                </a:solidFill>
                <a:effectLst/>
              </a:rPr>
              <a:t>public class </a:t>
            </a:r>
            <a:r>
              <a:rPr lang="en" altLang="ko-Kore-KR" sz="1050">
                <a:solidFill>
                  <a:srgbClr val="000000"/>
                </a:solidFill>
                <a:effectLst/>
              </a:rPr>
              <a:t>TodoDTO </a:t>
            </a:r>
            <a:r>
              <a:rPr lang="en" altLang="ko-Kore-KR" sz="1050"/>
              <a:t>{</a:t>
            </a:r>
            <a:br>
              <a:rPr lang="en" altLang="ko-Kore-KR" sz="1050"/>
            </a:br>
            <a:br>
              <a:rPr lang="en" altLang="ko-Kore-KR" sz="1050"/>
            </a:br>
            <a:r>
              <a:rPr lang="en" altLang="ko-Kore-KR" sz="1050"/>
              <a:t>    </a:t>
            </a:r>
            <a:r>
              <a:rPr lang="en" altLang="ko-Kore-KR" sz="1050">
                <a:solidFill>
                  <a:srgbClr val="0033B3"/>
                </a:solidFill>
                <a:effectLst/>
              </a:rPr>
              <a:t>private </a:t>
            </a:r>
            <a:r>
              <a:rPr lang="en" altLang="ko-Kore-KR" sz="1050">
                <a:solidFill>
                  <a:srgbClr val="000000"/>
                </a:solidFill>
                <a:effectLst/>
              </a:rPr>
              <a:t>Long </a:t>
            </a:r>
            <a:r>
              <a:rPr lang="en" altLang="ko-Kore-KR" sz="1050">
                <a:solidFill>
                  <a:srgbClr val="871094"/>
                </a:solidFill>
                <a:effectLst/>
              </a:rPr>
              <a:t>tno</a:t>
            </a:r>
            <a:r>
              <a:rPr lang="en" altLang="ko-Kore-KR" sz="1050"/>
              <a:t>;</a:t>
            </a:r>
            <a:br>
              <a:rPr lang="en" altLang="ko-Kore-KR" sz="1050"/>
            </a:br>
            <a:br>
              <a:rPr lang="en" altLang="ko-Kore-KR" sz="1050"/>
            </a:br>
            <a:r>
              <a:rPr lang="en" altLang="ko-Kore-KR" sz="1050"/>
              <a:t>    </a:t>
            </a:r>
            <a:r>
              <a:rPr lang="en" altLang="ko-Kore-KR" sz="1050">
                <a:solidFill>
                  <a:srgbClr val="0033B3"/>
                </a:solidFill>
                <a:effectLst/>
              </a:rPr>
              <a:t>private </a:t>
            </a:r>
            <a:r>
              <a:rPr lang="en" altLang="ko-Kore-KR" sz="1050">
                <a:solidFill>
                  <a:srgbClr val="000000"/>
                </a:solidFill>
                <a:effectLst/>
              </a:rPr>
              <a:t>String </a:t>
            </a:r>
            <a:r>
              <a:rPr lang="en" altLang="ko-Kore-KR" sz="1050">
                <a:solidFill>
                  <a:srgbClr val="871094"/>
                </a:solidFill>
                <a:effectLst/>
              </a:rPr>
              <a:t>title</a:t>
            </a:r>
            <a:r>
              <a:rPr lang="en" altLang="ko-Kore-KR" sz="1050"/>
              <a:t>;</a:t>
            </a:r>
            <a:br>
              <a:rPr lang="en" altLang="ko-Kore-KR" sz="1050"/>
            </a:br>
            <a:br>
              <a:rPr lang="en" altLang="ko-Kore-KR" sz="1050"/>
            </a:br>
            <a:r>
              <a:rPr lang="en" altLang="ko-Kore-KR" sz="1050"/>
              <a:t>    </a:t>
            </a:r>
            <a:r>
              <a:rPr lang="en" altLang="ko-Kore-KR" sz="1050">
                <a:solidFill>
                  <a:srgbClr val="0033B3"/>
                </a:solidFill>
                <a:effectLst/>
              </a:rPr>
              <a:t>private </a:t>
            </a:r>
            <a:r>
              <a:rPr lang="en" altLang="ko-Kore-KR" sz="1050">
                <a:solidFill>
                  <a:srgbClr val="000000"/>
                </a:solidFill>
                <a:effectLst/>
              </a:rPr>
              <a:t>LocalDate </a:t>
            </a:r>
            <a:r>
              <a:rPr lang="en" altLang="ko-Kore-KR" sz="1050">
                <a:solidFill>
                  <a:srgbClr val="871094"/>
                </a:solidFill>
                <a:effectLst/>
              </a:rPr>
              <a:t>dueDate</a:t>
            </a:r>
            <a:r>
              <a:rPr lang="en" altLang="ko-Kore-KR" sz="1050"/>
              <a:t>;</a:t>
            </a:r>
            <a:br>
              <a:rPr lang="en" altLang="ko-Kore-KR" sz="1050"/>
            </a:br>
            <a:br>
              <a:rPr lang="en" altLang="ko-Kore-KR" sz="1050"/>
            </a:br>
            <a:r>
              <a:rPr lang="en" altLang="ko-Kore-KR" sz="1050"/>
              <a:t>    </a:t>
            </a:r>
            <a:r>
              <a:rPr lang="en" altLang="ko-Kore-KR" sz="1050">
                <a:solidFill>
                  <a:srgbClr val="0033B3"/>
                </a:solidFill>
                <a:effectLst/>
              </a:rPr>
              <a:t>private boolean </a:t>
            </a:r>
            <a:r>
              <a:rPr lang="en" altLang="ko-Kore-KR" sz="1050">
                <a:solidFill>
                  <a:srgbClr val="871094"/>
                </a:solidFill>
                <a:effectLst/>
              </a:rPr>
              <a:t>finished</a:t>
            </a:r>
            <a:r>
              <a:rPr lang="en" altLang="ko-Kore-KR" sz="1050"/>
              <a:t>;</a:t>
            </a:r>
            <a:br>
              <a:rPr lang="en" altLang="ko-Kore-KR" sz="1050"/>
            </a:br>
            <a:br>
              <a:rPr lang="en" altLang="ko-Kore-KR" sz="1050"/>
            </a:br>
            <a:r>
              <a:rPr lang="en" altLang="ko-Kore-KR" sz="1050"/>
              <a:t>    </a:t>
            </a:r>
            <a:r>
              <a:rPr lang="en" altLang="ko-Kore-KR" sz="1050">
                <a:solidFill>
                  <a:srgbClr val="0033B3"/>
                </a:solidFill>
                <a:effectLst/>
              </a:rPr>
              <a:t>private </a:t>
            </a:r>
            <a:r>
              <a:rPr lang="en" altLang="ko-Kore-KR" sz="1050">
                <a:solidFill>
                  <a:srgbClr val="000000"/>
                </a:solidFill>
                <a:effectLst/>
              </a:rPr>
              <a:t>String </a:t>
            </a:r>
            <a:r>
              <a:rPr lang="en" altLang="ko-Kore-KR" sz="1050">
                <a:solidFill>
                  <a:srgbClr val="871094"/>
                </a:solidFill>
                <a:effectLst/>
              </a:rPr>
              <a:t>writer</a:t>
            </a:r>
            <a:r>
              <a:rPr lang="en" altLang="ko-Kore-KR" sz="1050"/>
              <a:t>;  </a:t>
            </a:r>
            <a:r>
              <a:rPr lang="en" altLang="ko-Kore-KR" sz="1050" i="1">
                <a:solidFill>
                  <a:srgbClr val="8C8C8C"/>
                </a:solidFill>
                <a:effectLst/>
              </a:rPr>
              <a:t>// </a:t>
            </a:r>
            <a:r>
              <a:rPr lang="ko-KR" altLang="en-US" sz="1050" i="1">
                <a:solidFill>
                  <a:srgbClr val="8C8C8C"/>
                </a:solidFill>
                <a:effectLst/>
                <a:latin typeface="Menlo-Regular" panose="020B0609030804020204" pitchFamily="49" charset="0"/>
              </a:rPr>
              <a:t>새로 추가됨</a:t>
            </a:r>
            <a:br>
              <a:rPr lang="ko-KR" altLang="en-US" sz="1050" i="1">
                <a:solidFill>
                  <a:srgbClr val="8C8C8C"/>
                </a:solidFill>
                <a:effectLst/>
                <a:latin typeface="Menlo-Regular" panose="020B0609030804020204" pitchFamily="49" charset="0"/>
              </a:rPr>
            </a:br>
            <a:br>
              <a:rPr lang="ko-KR" altLang="en-US" sz="1050" i="1">
                <a:solidFill>
                  <a:srgbClr val="8C8C8C"/>
                </a:solidFill>
                <a:effectLst/>
                <a:latin typeface="Menlo-Regular" panose="020B0609030804020204" pitchFamily="49" charset="0"/>
              </a:rPr>
            </a:br>
            <a:r>
              <a:rPr lang="en-US" altLang="ko-KR" sz="1050"/>
              <a:t>}</a:t>
            </a:r>
            <a:br>
              <a:rPr lang="en-US" altLang="ko-KR" sz="1050"/>
            </a:br>
            <a:endParaRPr lang="ko-Kore-KR" altLang="en-US" sz="1050"/>
          </a:p>
        </p:txBody>
      </p:sp>
    </p:spTree>
    <p:extLst>
      <p:ext uri="{BB962C8B-B14F-4D97-AF65-F5344CB8AC3E}">
        <p14:creationId xmlns:p14="http://schemas.microsoft.com/office/powerpoint/2010/main" val="41447150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B4C61-EDF0-78FB-1B8B-96C56CEB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Mod</a:t>
            </a:r>
            <a:r>
              <a:rPr kumimoji="1" lang="en-US" altLang="ko-KR"/>
              <a:t>e</a:t>
            </a:r>
            <a:r>
              <a:rPr kumimoji="1" lang="en-US" altLang="ko-Kore-KR"/>
              <a:t>l</a:t>
            </a:r>
            <a:r>
              <a:rPr kumimoji="1" lang="ko-Kore-KR" altLang="en-US"/>
              <a:t>이라는</a:t>
            </a:r>
            <a:r>
              <a:rPr kumimoji="1" lang="ko-KR" altLang="en-US"/>
              <a:t> 특별한 파라미터 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5E8A93-D064-DE67-9650-92FCB4425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/>
              <a:t>예전</a:t>
            </a:r>
            <a:r>
              <a:rPr kumimoji="1" lang="ko-KR" altLang="en-US"/>
              <a:t> 서블릿에서 </a:t>
            </a:r>
            <a:r>
              <a:rPr kumimoji="1" lang="en-US" altLang="ko-KR"/>
              <a:t>request.setAttribute( )</a:t>
            </a:r>
            <a:r>
              <a:rPr kumimoji="1" lang="ko-KR" altLang="en-US"/>
              <a:t>로 처리했던 모델대신 사용</a:t>
            </a:r>
            <a:endParaRPr kumimoji="1" lang="en-US" altLang="ko-KR"/>
          </a:p>
          <a:p>
            <a:r>
              <a:rPr kumimoji="1" lang="ko-KR" altLang="en-US"/>
              <a:t>메소드의 파라미터에 </a:t>
            </a:r>
            <a:r>
              <a:rPr kumimoji="1" lang="en-US" altLang="ko-KR"/>
              <a:t>Model</a:t>
            </a:r>
            <a:r>
              <a:rPr kumimoji="1" lang="ko-KR" altLang="en-US"/>
              <a:t>을 선언하면 자동으로 객체 생성 </a:t>
            </a:r>
            <a:endParaRPr kumimoji="1" lang="en-US" altLang="ko-KR"/>
          </a:p>
          <a:p>
            <a:r>
              <a:rPr kumimoji="1" lang="en-US" altLang="ko-KR"/>
              <a:t>addAttribute( ) </a:t>
            </a:r>
            <a:r>
              <a:rPr kumimoji="1" lang="ko-KR" altLang="en-US"/>
              <a:t>를 이용해서 </a:t>
            </a:r>
            <a:r>
              <a:rPr kumimoji="1" lang="en-US" altLang="ko-KR"/>
              <a:t>view</a:t>
            </a:r>
            <a:r>
              <a:rPr kumimoji="1" lang="ko-KR" altLang="en-US"/>
              <a:t>까지 전달할 객체 저장 </a:t>
            </a:r>
            <a:endParaRPr kumimoji="1" lang="en-US" altLang="ko-KR"/>
          </a:p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43560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F28A3-8B49-F2B0-8AF3-49BA51BEA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RedirectAttributes</a:t>
            </a:r>
            <a:r>
              <a:rPr kumimoji="1" lang="ko-Kore-KR" altLang="en-US"/>
              <a:t>와</a:t>
            </a:r>
            <a:r>
              <a:rPr kumimoji="1" lang="ko-KR" altLang="en-US"/>
              <a:t> 리다이렉션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7341E-AD7C-E333-A414-5783A587C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/>
              <a:t>스프링</a:t>
            </a:r>
            <a:r>
              <a:rPr kumimoji="1" lang="ko-KR" altLang="en-US"/>
              <a:t> </a:t>
            </a:r>
            <a:r>
              <a:rPr kumimoji="1" lang="en-US" altLang="ko-KR"/>
              <a:t>MVC</a:t>
            </a:r>
            <a:r>
              <a:rPr kumimoji="1" lang="ko-KR" altLang="en-US"/>
              <a:t>의 경우 반환타입이 문자열이고 </a:t>
            </a:r>
            <a:r>
              <a:rPr kumimoji="1" lang="en-US" altLang="ko-KR"/>
              <a:t>redirect: </a:t>
            </a:r>
            <a:r>
              <a:rPr kumimoji="1" lang="ko-KR" altLang="en-US"/>
              <a:t>로 시작하는 경우 리다이렉트 처리 </a:t>
            </a:r>
            <a:endParaRPr kumimoji="1" lang="en-US" altLang="ko-KR"/>
          </a:p>
          <a:p>
            <a:r>
              <a:rPr kumimoji="1" lang="en-US" altLang="ko-Kore-KR"/>
              <a:t>RedirectAttributes</a:t>
            </a:r>
            <a:r>
              <a:rPr kumimoji="1" lang="ko-Kore-KR" altLang="en-US"/>
              <a:t>는</a:t>
            </a:r>
            <a:r>
              <a:rPr kumimoji="1" lang="ko-KR" altLang="en-US"/>
              <a:t> 리다이렉트시에 필요한 쿼리 스트링을 구성하기 위한 객체 </a:t>
            </a:r>
            <a:endParaRPr kumimoji="1" lang="en-US" altLang="ko-KR"/>
          </a:p>
          <a:p>
            <a:r>
              <a:rPr kumimoji="1" lang="en-US" altLang="ko-KR"/>
              <a:t>addFlashAttribute( ): </a:t>
            </a:r>
            <a:r>
              <a:rPr kumimoji="1" lang="ko-KR" altLang="en-US"/>
              <a:t>일회성으로 전달되는 값 전달을 위해 사용</a:t>
            </a:r>
            <a:endParaRPr kumimoji="1" lang="en-US" altLang="ko-KR"/>
          </a:p>
          <a:p>
            <a:r>
              <a:rPr kumimoji="1" lang="en-US" altLang="ko-KR"/>
              <a:t>addAttribute( ): </a:t>
            </a:r>
            <a:r>
              <a:rPr kumimoji="1" lang="ko-KR" altLang="en-US"/>
              <a:t>리다이렉트시에 쿼리 스트링으로 작성되는 값 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02558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21CD3-74E6-8A46-2641-EE7ADFAD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/>
              <a:t>다양한</a:t>
            </a:r>
            <a:r>
              <a:rPr kumimoji="1" lang="ko-KR" altLang="en-US"/>
              <a:t> 리턴타입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4C9E8-5560-6960-3EF7-2E238E836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/>
              <a:t>상속이나</a:t>
            </a:r>
            <a:r>
              <a:rPr kumimoji="1" lang="ko-KR" altLang="en-US"/>
              <a:t> 인터페이스와 달리 다양한 리턴 타입을 사용할 수 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lvl="1"/>
            <a:r>
              <a:rPr kumimoji="1" lang="en-US" altLang="ko-Kore-KR"/>
              <a:t>void</a:t>
            </a:r>
          </a:p>
          <a:p>
            <a:pPr lvl="1"/>
            <a:r>
              <a:rPr kumimoji="1" lang="en-US" altLang="ko-Kore-KR"/>
              <a:t>String</a:t>
            </a:r>
          </a:p>
          <a:p>
            <a:pPr lvl="1"/>
            <a:r>
              <a:rPr kumimoji="1" lang="ko-KR" altLang="en-US"/>
              <a:t>사용자 정의 타입</a:t>
            </a:r>
            <a:endParaRPr kumimoji="1" lang="en-US" altLang="ko-KR"/>
          </a:p>
          <a:p>
            <a:pPr lvl="1"/>
            <a:r>
              <a:rPr kumimoji="1" lang="ko-KR" altLang="en-US"/>
              <a:t>배열</a:t>
            </a:r>
            <a:r>
              <a:rPr kumimoji="1" lang="en-US" altLang="ko-KR"/>
              <a:t>/</a:t>
            </a:r>
            <a:r>
              <a:rPr kumimoji="1" lang="ko-KR" altLang="en-US"/>
              <a:t>컬렉션 </a:t>
            </a:r>
            <a:endParaRPr kumimoji="1" lang="en-US" altLang="ko-KR"/>
          </a:p>
          <a:p>
            <a:pPr lvl="1"/>
            <a:r>
              <a:rPr kumimoji="1" lang="en-US" altLang="ko-KR"/>
              <a:t>ResponseEntity </a:t>
            </a:r>
            <a:r>
              <a:rPr kumimoji="1" lang="ko-KR" altLang="en-US"/>
              <a:t>등 </a:t>
            </a:r>
            <a:endParaRPr kumimoji="1" lang="en-US" altLang="ko-KR"/>
          </a:p>
        </p:txBody>
      </p:sp>
    </p:spTree>
    <p:extLst>
      <p:ext uri="{BB962C8B-B14F-4D97-AF65-F5344CB8AC3E}">
        <p14:creationId xmlns:p14="http://schemas.microsoft.com/office/powerpoint/2010/main" val="42794983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34EFF-7F00-CC56-4D89-141232B6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/>
              <a:t>스프링</a:t>
            </a:r>
            <a:r>
              <a:rPr kumimoji="1" lang="ko-KR" altLang="en-US"/>
              <a:t> </a:t>
            </a:r>
            <a:r>
              <a:rPr kumimoji="1" lang="en-US" altLang="ko-KR"/>
              <a:t>MVC</a:t>
            </a:r>
            <a:r>
              <a:rPr kumimoji="1" lang="ko-KR" altLang="en-US"/>
              <a:t>의 예외처리 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CEEA46-544D-3B18-C117-B6DF28B9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/>
              <a:t>@ControllerAdvice</a:t>
            </a:r>
            <a:r>
              <a:rPr kumimoji="1" lang="ko-KR" altLang="en-US"/>
              <a:t>를 이용해서 처리 </a:t>
            </a:r>
            <a:endParaRPr kumimoji="1" lang="en-US" altLang="ko-KR"/>
          </a:p>
          <a:p>
            <a:r>
              <a:rPr kumimoji="1" lang="ko-KR" altLang="en-US"/>
              <a:t>예외에 따라서 </a:t>
            </a:r>
            <a:r>
              <a:rPr kumimoji="1" lang="en-US" altLang="ko-KR"/>
              <a:t>@ExceptionHandler</a:t>
            </a:r>
            <a:r>
              <a:rPr kumimoji="1" lang="ko-KR" altLang="en-US"/>
              <a:t>를 메서드에 활용 </a:t>
            </a:r>
            <a:endParaRPr kumimoji="1" lang="en-US" altLang="ko-KR"/>
          </a:p>
          <a:p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1F4DDA-6720-D45E-8C67-C36910BA1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4400"/>
            <a:ext cx="4584700" cy="1244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87E5B5-D4E1-E50B-0D32-C729FE9CD6F9}"/>
              </a:ext>
            </a:extLst>
          </p:cNvPr>
          <p:cNvSpPr txBox="1"/>
          <p:nvPr/>
        </p:nvSpPr>
        <p:spPr>
          <a:xfrm>
            <a:off x="4559302" y="2060244"/>
            <a:ext cx="6096000" cy="4324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100">
                <a:solidFill>
                  <a:srgbClr val="0033B3"/>
                </a:solidFill>
                <a:effectLst/>
              </a:rPr>
              <a:t>package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org.zerock.springex.controller.exception</a:t>
            </a:r>
            <a:r>
              <a:rPr lang="en" altLang="ko-Kore-KR" sz="1100"/>
              <a:t>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lombok.extern.log4j.</a:t>
            </a:r>
            <a:r>
              <a:rPr lang="en" altLang="ko-Kore-KR" sz="1100">
                <a:solidFill>
                  <a:srgbClr val="9E880D"/>
                </a:solidFill>
                <a:effectLst/>
              </a:rPr>
              <a:t>Log4j2</a:t>
            </a:r>
            <a:r>
              <a:rPr lang="en" altLang="ko-Kore-KR" sz="1100"/>
              <a:t>;</a:t>
            </a: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org.springframework.web.bind.annotation.</a:t>
            </a:r>
            <a:r>
              <a:rPr lang="en" altLang="ko-Kore-KR" sz="1100">
                <a:solidFill>
                  <a:srgbClr val="9E880D"/>
                </a:solidFill>
                <a:effectLst/>
              </a:rPr>
              <a:t>ControllerAdvice</a:t>
            </a:r>
            <a:r>
              <a:rPr lang="en" altLang="ko-Kore-KR" sz="1100"/>
              <a:t>;</a:t>
            </a: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org.springframework.web.bind.annotation.</a:t>
            </a:r>
            <a:r>
              <a:rPr lang="en" altLang="ko-Kore-KR" sz="1100">
                <a:solidFill>
                  <a:srgbClr val="9E880D"/>
                </a:solidFill>
                <a:effectLst/>
              </a:rPr>
              <a:t>ExceptionHandler</a:t>
            </a:r>
            <a:r>
              <a:rPr lang="en" altLang="ko-Kore-KR" sz="1100"/>
              <a:t>;</a:t>
            </a: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org.springframework.web.bind.annotation.</a:t>
            </a:r>
            <a:r>
              <a:rPr lang="en" altLang="ko-Kore-KR" sz="1100">
                <a:solidFill>
                  <a:srgbClr val="9E880D"/>
                </a:solidFill>
                <a:effectLst/>
              </a:rPr>
              <a:t>ResponseBody</a:t>
            </a:r>
            <a:r>
              <a:rPr lang="en" altLang="ko-Kore-KR" sz="1100"/>
              <a:t>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>
                <a:solidFill>
                  <a:srgbClr val="9E880D"/>
                </a:solidFill>
                <a:effectLst/>
              </a:rPr>
              <a:t>@ControllerAdvice</a:t>
            </a:r>
            <a:br>
              <a:rPr lang="en" altLang="ko-Kore-KR" sz="1100">
                <a:solidFill>
                  <a:srgbClr val="9E880D"/>
                </a:solidFill>
                <a:effectLst/>
              </a:rPr>
            </a:br>
            <a:r>
              <a:rPr lang="en" altLang="ko-Kore-KR" sz="1100">
                <a:solidFill>
                  <a:srgbClr val="9E880D"/>
                </a:solidFill>
                <a:effectLst/>
              </a:rPr>
              <a:t>@Log4j2</a:t>
            </a:r>
            <a:br>
              <a:rPr lang="en" altLang="ko-Kore-KR" sz="1100">
                <a:solidFill>
                  <a:srgbClr val="9E880D"/>
                </a:solidFill>
                <a:effectLst/>
              </a:rPr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public class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CommonExceptionAdvice </a:t>
            </a:r>
            <a:r>
              <a:rPr lang="en" altLang="ko-Kore-KR" sz="1100"/>
              <a:t>{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9E880D"/>
                </a:solidFill>
                <a:effectLst/>
              </a:rPr>
              <a:t>@ResponseBody</a:t>
            </a:r>
            <a:br>
              <a:rPr lang="en" altLang="ko-Kore-KR" sz="1100">
                <a:solidFill>
                  <a:srgbClr val="9E880D"/>
                </a:solidFill>
                <a:effectLst/>
              </a:rPr>
            </a:br>
            <a:r>
              <a:rPr lang="en" altLang="ko-Kore-KR" sz="1100">
                <a:solidFill>
                  <a:srgbClr val="9E880D"/>
                </a:solidFill>
                <a:effectLst/>
              </a:rPr>
              <a:t>    @ExceptionHandler</a:t>
            </a:r>
            <a:r>
              <a:rPr lang="en" altLang="ko-Kore-KR" sz="1100"/>
              <a:t>(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NumberFormatException</a:t>
            </a:r>
            <a:r>
              <a:rPr lang="en" altLang="ko-Kore-KR" sz="1100"/>
              <a:t>.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class</a:t>
            </a:r>
            <a:r>
              <a:rPr lang="en" altLang="ko-Kore-KR" sz="1100"/>
              <a:t>)</a:t>
            </a: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public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String </a:t>
            </a:r>
            <a:r>
              <a:rPr lang="en" altLang="ko-Kore-KR" sz="1100">
                <a:solidFill>
                  <a:srgbClr val="00627A"/>
                </a:solidFill>
                <a:effectLst/>
              </a:rPr>
              <a:t>exceptNumber</a:t>
            </a:r>
            <a:r>
              <a:rPr lang="en" altLang="ko-Kore-KR" sz="1100"/>
              <a:t>(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NumberFormatException </a:t>
            </a:r>
            <a:r>
              <a:rPr lang="en" altLang="ko-Kore-KR" sz="1100"/>
              <a:t>numberFormatException){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    </a:t>
            </a:r>
            <a:r>
              <a:rPr lang="en" altLang="ko-Kore-KR" sz="1100" i="1">
                <a:solidFill>
                  <a:srgbClr val="871094"/>
                </a:solidFill>
                <a:effectLst/>
              </a:rPr>
              <a:t>log</a:t>
            </a:r>
            <a:r>
              <a:rPr lang="en" altLang="ko-Kore-KR" sz="1100"/>
              <a:t>.error(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"-----------------------------------"</a:t>
            </a:r>
            <a:r>
              <a:rPr lang="en" altLang="ko-Kore-KR" sz="1100"/>
              <a:t>);</a:t>
            </a:r>
            <a:br>
              <a:rPr lang="en" altLang="ko-Kore-KR" sz="1100"/>
            </a:br>
            <a:r>
              <a:rPr lang="en" altLang="ko-Kore-KR" sz="1100"/>
              <a:t>        </a:t>
            </a:r>
            <a:r>
              <a:rPr lang="en" altLang="ko-Kore-KR" sz="1100" i="1">
                <a:solidFill>
                  <a:srgbClr val="871094"/>
                </a:solidFill>
                <a:effectLst/>
              </a:rPr>
              <a:t>log</a:t>
            </a:r>
            <a:r>
              <a:rPr lang="en" altLang="ko-Kore-KR" sz="1100"/>
              <a:t>.error(numberFormatException.getMessage());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return 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"NUMBER FORMAT EXCEPTION"</a:t>
            </a:r>
            <a:r>
              <a:rPr lang="en" altLang="ko-Kore-KR" sz="1100"/>
              <a:t>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}</a:t>
            </a:r>
            <a:br>
              <a:rPr lang="en" altLang="ko-Kore-KR" sz="1100"/>
            </a:b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}</a:t>
            </a:r>
            <a:br>
              <a:rPr lang="en" altLang="ko-Kore-KR" sz="1100"/>
            </a:br>
            <a:endParaRPr lang="ko-Kore-KR" altLang="en-US" sz="1100"/>
          </a:p>
        </p:txBody>
      </p:sp>
    </p:spTree>
    <p:extLst>
      <p:ext uri="{BB962C8B-B14F-4D97-AF65-F5344CB8AC3E}">
        <p14:creationId xmlns:p14="http://schemas.microsoft.com/office/powerpoint/2010/main" val="10932633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B1A83-190D-47A3-8656-43E4F178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/>
              <a:t>범용적인 예외처리 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91569E-5E0B-C5D8-A089-80B6489BF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/>
              <a:t>예외</a:t>
            </a:r>
            <a:r>
              <a:rPr kumimoji="1" lang="ko-KR" altLang="en-US"/>
              <a:t> 발생시 상위 타입인 </a:t>
            </a:r>
            <a:r>
              <a:rPr kumimoji="1" lang="en-US" altLang="ko-KR"/>
              <a:t>Exception</a:t>
            </a:r>
            <a:r>
              <a:rPr kumimoji="1" lang="ko-KR" altLang="en-US"/>
              <a:t>을 이용해서 예외 메시지를 구성 </a:t>
            </a:r>
            <a:endParaRPr kumimoji="1" lang="en-US" altLang="ko-KR"/>
          </a:p>
          <a:p>
            <a:r>
              <a:rPr kumimoji="1" lang="ko-KR" altLang="en-US"/>
              <a:t>디버깅 용도로 활용 </a:t>
            </a:r>
            <a:endParaRPr kumimoji="1" lang="ko-Kore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8C63CD-B82C-962E-7444-B87B4D281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870" y="2908429"/>
            <a:ext cx="4966447" cy="28161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@ResponseBody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@ExceptionHandler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Exception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exceptCommon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Exception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exception){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.error(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"-----------------------------------"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.error(exception.getMessage());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StringBuffer buffer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new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StringBuffer(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"&lt;ul&gt;"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buffer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.append(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"&lt;li&gt;"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+exception.getMessage()+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"&lt;/li&gt;"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Arrays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stream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(exception.getStackTrace()).forEach(stackTraceElement -&gt; 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516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buffer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.append(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"&lt;li&gt;"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+stackTraceElement+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"&lt;/li&gt;"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});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buffer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.append(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"&lt;/ul&gt;"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return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buffer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.toString();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2204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C1159-0193-18F1-470A-E528BBE4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4</a:t>
            </a:r>
            <a:r>
              <a:rPr kumimoji="1" lang="en-US" altLang="ko-KR"/>
              <a:t>04</a:t>
            </a:r>
            <a:r>
              <a:rPr kumimoji="1" lang="ko-KR" altLang="en-US"/>
              <a:t>에러 </a:t>
            </a:r>
            <a:endParaRPr kumimoji="1" lang="ko-Kore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C688931-89BC-45B6-E80D-B62808086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623" y="1083356"/>
            <a:ext cx="3989294" cy="112333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@ExceptionHandler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NoHandlerFoundException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@ResponseStatus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HttpStatus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NOT_FOUND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notFound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(){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return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"custom404"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657581-FA52-0988-EB9C-44FFE6387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551" y="1125132"/>
            <a:ext cx="2727623" cy="810185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3EA2349-776D-9160-8C1F-922973F8C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788" y="929443"/>
            <a:ext cx="4374776" cy="14311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&lt;%@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contentType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text/html;charset=UTF-8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language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java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 %&gt;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html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head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title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&gt;Title&lt;/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title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head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body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h1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&gt;Oops! 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페이지를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찾을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수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없습니다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!&lt;/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h1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body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html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D2ECFB-7198-3E71-5010-BB85C703C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23" y="3020695"/>
            <a:ext cx="2417880" cy="1123336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62FAB1E6-EF46-39D4-3E6D-FF290C5CB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859" y="2710808"/>
            <a:ext cx="4688541" cy="25083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servlet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servlet-name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&gt;appServlet&lt;/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servlet-name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servlet-class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&gt;org.springframework.web.servlet.DispatcherServlet&lt;/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servlet-class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init-param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param-name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&gt;contextConfigLocation&lt;/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param-name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param-value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&gt;/WEB-INF/servlet-context.xml&lt;/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param-value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init-param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init-param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param-name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&gt;throwExceptionIfNoHandlerFound&lt;/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param-name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param-value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&gt;true&lt;/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param-value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init-param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load-on-startup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&gt;1&lt;/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load-on-startup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servlet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37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B0379-D7EE-052A-B435-7E9BD7C8E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 dirty="0"/>
              <a:t>Lombok</a:t>
            </a:r>
            <a:r>
              <a:rPr kumimoji="1" lang="en-US" altLang="ko-KR" dirty="0"/>
              <a:t>/Log4j2/JSTL</a:t>
            </a:r>
            <a:r>
              <a:rPr kumimoji="1" lang="ko-Kore-KR" altLang="en-US" dirty="0"/>
              <a:t>추가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5AB32-55F5-A110-8DBC-CB0D84EDADEA}"/>
              </a:ext>
            </a:extLst>
          </p:cNvPr>
          <p:cNvSpPr txBox="1"/>
          <p:nvPr/>
        </p:nvSpPr>
        <p:spPr>
          <a:xfrm>
            <a:off x="230909" y="2076512"/>
            <a:ext cx="11032837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600" dirty="0"/>
              <a:t>implementation group: 'org.apache.logging.log4j', name: 'log4j-core', version: '2.16.0'</a:t>
            </a:r>
            <a:br>
              <a:rPr lang="en" altLang="ko-Kore-KR" sz="1600" dirty="0"/>
            </a:br>
            <a:r>
              <a:rPr lang="en" altLang="ko-Kore-KR" sz="1600" dirty="0"/>
              <a:t>implementation group: 'org.apache.logging.log4j', name: 'log4j-api', version: '2.16.0'</a:t>
            </a:r>
            <a:br>
              <a:rPr lang="en" altLang="ko-Kore-KR" sz="1600" dirty="0"/>
            </a:br>
            <a:r>
              <a:rPr lang="en" altLang="ko-Kore-KR" sz="1600" dirty="0"/>
              <a:t>implementation group: 'org.apache.logging.log4j', name: 'log4j-slf4j-impl', version: '2.16.0'</a:t>
            </a:r>
            <a:br>
              <a:rPr lang="en" altLang="ko-Kore-KR" sz="1600" dirty="0"/>
            </a:br>
            <a:br>
              <a:rPr lang="en" altLang="ko-Kore-KR" sz="1600" dirty="0"/>
            </a:br>
            <a:r>
              <a:rPr lang="en" altLang="ko-Kore-KR" sz="1600" dirty="0"/>
              <a:t>implementation group: '</a:t>
            </a:r>
            <a:r>
              <a:rPr lang="en" altLang="ko-Kore-KR" sz="1600" dirty="0" err="1"/>
              <a:t>jstl</a:t>
            </a:r>
            <a:r>
              <a:rPr lang="en" altLang="ko-Kore-KR" sz="1600" dirty="0"/>
              <a:t>', name: '</a:t>
            </a:r>
            <a:r>
              <a:rPr lang="en" altLang="ko-Kore-KR" sz="1600" dirty="0" err="1"/>
              <a:t>jstl</a:t>
            </a:r>
            <a:r>
              <a:rPr lang="en" altLang="ko-Kore-KR" sz="1600" dirty="0"/>
              <a:t>', version: '1.2'</a:t>
            </a:r>
            <a:endParaRPr lang="ko-Kore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B37D53-ED06-09E6-753B-F1284EEB1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72" y="3822467"/>
            <a:ext cx="3390900" cy="1466616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2E03CD82-5946-F9E6-E938-0D3A625D5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09" y="1108746"/>
            <a:ext cx="11139055" cy="9079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compileOnly </a:t>
            </a:r>
            <a:r>
              <a:rPr kumimoji="0" lang="ko-Kore-KR" altLang="ko-K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'org.projectlombok:lombok:1.18.22'</a:t>
            </a:r>
            <a:br>
              <a:rPr kumimoji="0" lang="ko-Kore-KR" altLang="ko-K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annotationProcessor </a:t>
            </a:r>
            <a:r>
              <a:rPr kumimoji="0" lang="ko-Kore-KR" altLang="ko-K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'org.projectlombok:lombok:1.18.22'</a:t>
            </a:r>
            <a:br>
              <a:rPr kumimoji="0" lang="ko-Kore-KR" altLang="ko-K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testCompileOnly </a:t>
            </a:r>
            <a:r>
              <a:rPr kumimoji="0" lang="ko-Kore-KR" altLang="ko-K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'org.projectlombok:lombok:1.18.22'</a:t>
            </a:r>
            <a:br>
              <a:rPr kumimoji="0" lang="ko-Kore-KR" altLang="ko-K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testAnnotationProcessor </a:t>
            </a:r>
            <a:r>
              <a:rPr kumimoji="0" lang="ko-Kore-KR" altLang="ko-K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'org.projectlombok:lombok:1.18.22'</a:t>
            </a:r>
            <a:r>
              <a:rPr kumimoji="0" lang="ko-Kore-KR" altLang="ko-Kore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D9221B-F8E5-DBC6-6243-C38C1653C088}"/>
              </a:ext>
            </a:extLst>
          </p:cNvPr>
          <p:cNvSpPr txBox="1"/>
          <p:nvPr/>
        </p:nvSpPr>
        <p:spPr>
          <a:xfrm>
            <a:off x="4147128" y="3373174"/>
            <a:ext cx="6096000" cy="38318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900" i="1" dirty="0">
                <a:effectLst/>
              </a:rPr>
              <a:t>&lt;?</a:t>
            </a:r>
            <a:r>
              <a:rPr lang="en" altLang="ko-Kore-KR" sz="900" dirty="0">
                <a:solidFill>
                  <a:srgbClr val="174AD4"/>
                </a:solidFill>
                <a:effectLst/>
              </a:rPr>
              <a:t>xml version</a:t>
            </a:r>
            <a:r>
              <a:rPr lang="en" altLang="ko-Kore-KR" sz="900" dirty="0">
                <a:solidFill>
                  <a:srgbClr val="067D17"/>
                </a:solidFill>
                <a:effectLst/>
              </a:rPr>
              <a:t>="1.0" </a:t>
            </a:r>
            <a:r>
              <a:rPr lang="en" altLang="ko-Kore-KR" sz="900" dirty="0">
                <a:solidFill>
                  <a:srgbClr val="174AD4"/>
                </a:solidFill>
                <a:effectLst/>
              </a:rPr>
              <a:t>encoding</a:t>
            </a:r>
            <a:r>
              <a:rPr lang="en" altLang="ko-Kore-KR" sz="900" dirty="0">
                <a:solidFill>
                  <a:srgbClr val="067D17"/>
                </a:solidFill>
                <a:effectLst/>
              </a:rPr>
              <a:t>="UTF-8"</a:t>
            </a:r>
            <a:r>
              <a:rPr lang="en" altLang="ko-Kore-KR" sz="900" i="1" dirty="0">
                <a:effectLst/>
              </a:rPr>
              <a:t>?&gt;</a:t>
            </a:r>
            <a:br>
              <a:rPr lang="en" altLang="ko-Kore-KR" sz="900" i="1" dirty="0">
                <a:effectLst/>
              </a:rPr>
            </a:br>
            <a:br>
              <a:rPr lang="en" altLang="ko-Kore-KR" sz="900" i="1" dirty="0">
                <a:effectLst/>
              </a:rPr>
            </a:br>
            <a:r>
              <a:rPr lang="en" altLang="ko-Kore-KR" sz="900" dirty="0"/>
              <a:t>&lt;</a:t>
            </a:r>
            <a:r>
              <a:rPr lang="en" altLang="ko-Kore-KR" sz="900" dirty="0">
                <a:solidFill>
                  <a:srgbClr val="0033B3"/>
                </a:solidFill>
                <a:effectLst/>
              </a:rPr>
              <a:t>configuration </a:t>
            </a:r>
            <a:r>
              <a:rPr lang="en" altLang="ko-Kore-KR" sz="900" dirty="0">
                <a:solidFill>
                  <a:srgbClr val="174AD4"/>
                </a:solidFill>
                <a:effectLst/>
              </a:rPr>
              <a:t>status</a:t>
            </a:r>
            <a:r>
              <a:rPr lang="en" altLang="ko-Kore-KR" sz="900" dirty="0">
                <a:solidFill>
                  <a:srgbClr val="067D17"/>
                </a:solidFill>
                <a:effectLst/>
              </a:rPr>
              <a:t>="INFO"</a:t>
            </a:r>
            <a:r>
              <a:rPr lang="en" altLang="ko-Kore-KR" sz="900" dirty="0"/>
              <a:t>&gt;</a:t>
            </a:r>
            <a:br>
              <a:rPr lang="en" altLang="ko-Kore-KR" sz="900" dirty="0"/>
            </a:br>
            <a:br>
              <a:rPr lang="en" altLang="ko-Kore-KR" sz="900" dirty="0"/>
            </a:br>
            <a:r>
              <a:rPr lang="en" altLang="ko-Kore-KR" sz="900" dirty="0"/>
              <a:t>    &lt;</a:t>
            </a:r>
            <a:r>
              <a:rPr lang="en" altLang="ko-Kore-KR" sz="900" dirty="0" err="1">
                <a:solidFill>
                  <a:srgbClr val="0033B3"/>
                </a:solidFill>
                <a:effectLst/>
              </a:rPr>
              <a:t>Appenders</a:t>
            </a:r>
            <a:r>
              <a:rPr lang="en" altLang="ko-Kore-KR" sz="900" dirty="0"/>
              <a:t>&gt;</a:t>
            </a:r>
            <a:br>
              <a:rPr lang="en" altLang="ko-Kore-KR" sz="900" dirty="0"/>
            </a:br>
            <a:r>
              <a:rPr lang="en" altLang="ko-Kore-KR" sz="900" dirty="0"/>
              <a:t>        </a:t>
            </a:r>
            <a:r>
              <a:rPr lang="en" altLang="ko-Kore-KR" sz="900" i="1" dirty="0">
                <a:solidFill>
                  <a:srgbClr val="8C8C8C"/>
                </a:solidFill>
                <a:effectLst/>
              </a:rPr>
              <a:t>&lt;!-- </a:t>
            </a:r>
            <a:r>
              <a:rPr lang="ko-KR" altLang="en-US" sz="900" i="1" dirty="0" err="1">
                <a:solidFill>
                  <a:srgbClr val="8C8C8C"/>
                </a:solidFill>
                <a:effectLst/>
                <a:latin typeface="Menlo-Regular" panose="020B0609030804020204" pitchFamily="49" charset="0"/>
              </a:rPr>
              <a:t>콜솔</a:t>
            </a:r>
            <a:r>
              <a:rPr lang="ko-KR" altLang="en-US" sz="900" i="1" dirty="0">
                <a:solidFill>
                  <a:srgbClr val="8C8C8C"/>
                </a:solidFill>
                <a:effectLst/>
                <a:latin typeface="Menlo-Regular" panose="020B0609030804020204" pitchFamily="49" charset="0"/>
              </a:rPr>
              <a:t> </a:t>
            </a:r>
            <a:r>
              <a:rPr lang="en-US" altLang="ko-KR" sz="900" i="1" dirty="0">
                <a:solidFill>
                  <a:srgbClr val="8C8C8C"/>
                </a:solidFill>
                <a:effectLst/>
              </a:rPr>
              <a:t>--&gt;</a:t>
            </a:r>
            <a:br>
              <a:rPr lang="en-US" altLang="ko-KR" sz="900" i="1" dirty="0">
                <a:solidFill>
                  <a:srgbClr val="8C8C8C"/>
                </a:solidFill>
                <a:effectLst/>
              </a:rPr>
            </a:br>
            <a:r>
              <a:rPr lang="en-US" altLang="ko-KR" sz="900" i="1" dirty="0">
                <a:solidFill>
                  <a:srgbClr val="8C8C8C"/>
                </a:solidFill>
                <a:effectLst/>
              </a:rPr>
              <a:t>        </a:t>
            </a:r>
            <a:r>
              <a:rPr lang="en-US" altLang="ko-KR" sz="900" dirty="0"/>
              <a:t>&lt;</a:t>
            </a:r>
            <a:r>
              <a:rPr lang="en" altLang="ko-Kore-KR" sz="900" dirty="0">
                <a:solidFill>
                  <a:srgbClr val="0033B3"/>
                </a:solidFill>
                <a:effectLst/>
              </a:rPr>
              <a:t>Console </a:t>
            </a:r>
            <a:r>
              <a:rPr lang="en" altLang="ko-Kore-KR" sz="900" dirty="0">
                <a:solidFill>
                  <a:srgbClr val="174AD4"/>
                </a:solidFill>
                <a:effectLst/>
              </a:rPr>
              <a:t>name</a:t>
            </a:r>
            <a:r>
              <a:rPr lang="en" altLang="ko-Kore-KR" sz="900" dirty="0">
                <a:solidFill>
                  <a:srgbClr val="067D17"/>
                </a:solidFill>
                <a:effectLst/>
              </a:rPr>
              <a:t>="console" </a:t>
            </a:r>
            <a:r>
              <a:rPr lang="en" altLang="ko-Kore-KR" sz="900" dirty="0">
                <a:solidFill>
                  <a:srgbClr val="174AD4"/>
                </a:solidFill>
                <a:effectLst/>
              </a:rPr>
              <a:t>target</a:t>
            </a:r>
            <a:r>
              <a:rPr lang="en" altLang="ko-Kore-KR" sz="900" dirty="0">
                <a:solidFill>
                  <a:srgbClr val="067D17"/>
                </a:solidFill>
                <a:effectLst/>
              </a:rPr>
              <a:t>="SYSTEM_OUT"</a:t>
            </a:r>
            <a:r>
              <a:rPr lang="en" altLang="ko-Kore-KR" sz="900" dirty="0"/>
              <a:t>&gt;</a:t>
            </a:r>
            <a:br>
              <a:rPr lang="en" altLang="ko-Kore-KR" sz="900" dirty="0"/>
            </a:br>
            <a:r>
              <a:rPr lang="en" altLang="ko-Kore-KR" sz="900" dirty="0"/>
              <a:t>            &lt;</a:t>
            </a:r>
            <a:r>
              <a:rPr lang="en" altLang="ko-Kore-KR" sz="900" dirty="0" err="1">
                <a:solidFill>
                  <a:srgbClr val="0033B3"/>
                </a:solidFill>
                <a:effectLst/>
              </a:rPr>
              <a:t>PatternLayout</a:t>
            </a:r>
            <a:r>
              <a:rPr lang="en" altLang="ko-Kore-KR" sz="900" dirty="0">
                <a:solidFill>
                  <a:srgbClr val="0033B3"/>
                </a:solidFill>
                <a:effectLst/>
              </a:rPr>
              <a:t> </a:t>
            </a:r>
            <a:r>
              <a:rPr lang="en" altLang="ko-Kore-KR" sz="900" dirty="0">
                <a:solidFill>
                  <a:srgbClr val="174AD4"/>
                </a:solidFill>
                <a:effectLst/>
              </a:rPr>
              <a:t>charset</a:t>
            </a:r>
            <a:r>
              <a:rPr lang="en" altLang="ko-Kore-KR" sz="900" dirty="0">
                <a:solidFill>
                  <a:srgbClr val="067D17"/>
                </a:solidFill>
                <a:effectLst/>
              </a:rPr>
              <a:t>="UTF-8" </a:t>
            </a:r>
            <a:r>
              <a:rPr lang="en" altLang="ko-Kore-KR" sz="900" dirty="0">
                <a:solidFill>
                  <a:srgbClr val="174AD4"/>
                </a:solidFill>
                <a:effectLst/>
              </a:rPr>
              <a:t>pattern</a:t>
            </a:r>
            <a:r>
              <a:rPr lang="en" altLang="ko-Kore-KR" sz="900" dirty="0">
                <a:solidFill>
                  <a:srgbClr val="067D17"/>
                </a:solidFill>
                <a:effectLst/>
              </a:rPr>
              <a:t>="%d{</a:t>
            </a:r>
            <a:r>
              <a:rPr lang="en" altLang="ko-Kore-KR" sz="900" dirty="0" err="1">
                <a:solidFill>
                  <a:srgbClr val="067D17"/>
                </a:solidFill>
                <a:effectLst/>
              </a:rPr>
              <a:t>hh:mm:ss</a:t>
            </a:r>
            <a:r>
              <a:rPr lang="en" altLang="ko-Kore-KR" sz="900" dirty="0">
                <a:solidFill>
                  <a:srgbClr val="067D17"/>
                </a:solidFill>
                <a:effectLst/>
              </a:rPr>
              <a:t>} %5p [%c] %</a:t>
            </a:r>
            <a:r>
              <a:rPr lang="en" altLang="ko-Kore-KR" sz="900" dirty="0" err="1">
                <a:solidFill>
                  <a:srgbClr val="067D17"/>
                </a:solidFill>
                <a:effectLst/>
              </a:rPr>
              <a:t>m%n</a:t>
            </a:r>
            <a:r>
              <a:rPr lang="en" altLang="ko-Kore-KR" sz="900" dirty="0">
                <a:solidFill>
                  <a:srgbClr val="067D17"/>
                </a:solidFill>
                <a:effectLst/>
              </a:rPr>
              <a:t>"</a:t>
            </a:r>
            <a:r>
              <a:rPr lang="en" altLang="ko-Kore-KR" sz="900" dirty="0"/>
              <a:t>/&gt;</a:t>
            </a:r>
            <a:br>
              <a:rPr lang="en" altLang="ko-Kore-KR" sz="900" dirty="0"/>
            </a:br>
            <a:r>
              <a:rPr lang="en" altLang="ko-Kore-KR" sz="900" dirty="0"/>
              <a:t>        &lt;/</a:t>
            </a:r>
            <a:r>
              <a:rPr lang="en" altLang="ko-Kore-KR" sz="900" dirty="0">
                <a:solidFill>
                  <a:srgbClr val="0033B3"/>
                </a:solidFill>
                <a:effectLst/>
              </a:rPr>
              <a:t>Console</a:t>
            </a:r>
            <a:r>
              <a:rPr lang="en" altLang="ko-Kore-KR" sz="900" dirty="0"/>
              <a:t>&gt;</a:t>
            </a:r>
            <a:br>
              <a:rPr lang="en" altLang="ko-Kore-KR" sz="900" dirty="0"/>
            </a:br>
            <a:r>
              <a:rPr lang="en" altLang="ko-Kore-KR" sz="900" dirty="0"/>
              <a:t>    &lt;/</a:t>
            </a:r>
            <a:r>
              <a:rPr lang="en" altLang="ko-Kore-KR" sz="900" dirty="0" err="1">
                <a:solidFill>
                  <a:srgbClr val="0033B3"/>
                </a:solidFill>
                <a:effectLst/>
              </a:rPr>
              <a:t>Appenders</a:t>
            </a:r>
            <a:r>
              <a:rPr lang="en" altLang="ko-Kore-KR" sz="900" dirty="0"/>
              <a:t>&gt;</a:t>
            </a:r>
            <a:br>
              <a:rPr lang="en" altLang="ko-Kore-KR" sz="900" dirty="0"/>
            </a:br>
            <a:br>
              <a:rPr lang="en" altLang="ko-Kore-KR" sz="900" dirty="0"/>
            </a:br>
            <a:r>
              <a:rPr lang="en" altLang="ko-Kore-KR" sz="900" dirty="0"/>
              <a:t>    &lt;</a:t>
            </a:r>
            <a:r>
              <a:rPr lang="en" altLang="ko-Kore-KR" sz="900" dirty="0">
                <a:solidFill>
                  <a:srgbClr val="0033B3"/>
                </a:solidFill>
                <a:effectLst/>
              </a:rPr>
              <a:t>loggers</a:t>
            </a:r>
            <a:r>
              <a:rPr lang="en" altLang="ko-Kore-KR" sz="900" dirty="0"/>
              <a:t>&gt;</a:t>
            </a:r>
            <a:br>
              <a:rPr lang="en" altLang="ko-Kore-KR" sz="900" dirty="0"/>
            </a:br>
            <a:r>
              <a:rPr lang="en" altLang="ko-Kore-KR" sz="900" dirty="0"/>
              <a:t>        &lt;</a:t>
            </a:r>
            <a:r>
              <a:rPr lang="en" altLang="ko-Kore-KR" sz="900" dirty="0">
                <a:solidFill>
                  <a:srgbClr val="0033B3"/>
                </a:solidFill>
                <a:effectLst/>
              </a:rPr>
              <a:t>logger </a:t>
            </a:r>
            <a:r>
              <a:rPr lang="en" altLang="ko-Kore-KR" sz="900" dirty="0">
                <a:solidFill>
                  <a:srgbClr val="174AD4"/>
                </a:solidFill>
                <a:effectLst/>
              </a:rPr>
              <a:t>name</a:t>
            </a:r>
            <a:r>
              <a:rPr lang="en" altLang="ko-Kore-KR" sz="900" dirty="0">
                <a:solidFill>
                  <a:srgbClr val="067D17"/>
                </a:solidFill>
                <a:effectLst/>
              </a:rPr>
              <a:t>="</a:t>
            </a:r>
            <a:r>
              <a:rPr lang="en" altLang="ko-Kore-KR" sz="900" dirty="0" err="1">
                <a:solidFill>
                  <a:srgbClr val="067D17"/>
                </a:solidFill>
                <a:effectLst/>
              </a:rPr>
              <a:t>org.springframework</a:t>
            </a:r>
            <a:r>
              <a:rPr lang="en" altLang="ko-Kore-KR" sz="900" dirty="0">
                <a:solidFill>
                  <a:srgbClr val="067D17"/>
                </a:solidFill>
                <a:effectLst/>
              </a:rPr>
              <a:t>" </a:t>
            </a:r>
            <a:r>
              <a:rPr lang="en" altLang="ko-Kore-KR" sz="900" dirty="0">
                <a:solidFill>
                  <a:srgbClr val="174AD4"/>
                </a:solidFill>
                <a:effectLst/>
              </a:rPr>
              <a:t>level</a:t>
            </a:r>
            <a:r>
              <a:rPr lang="en" altLang="ko-Kore-KR" sz="900" dirty="0">
                <a:solidFill>
                  <a:srgbClr val="067D17"/>
                </a:solidFill>
                <a:effectLst/>
              </a:rPr>
              <a:t>="INFO" </a:t>
            </a:r>
            <a:r>
              <a:rPr lang="en" altLang="ko-Kore-KR" sz="900" dirty="0">
                <a:solidFill>
                  <a:srgbClr val="174AD4"/>
                </a:solidFill>
                <a:effectLst/>
              </a:rPr>
              <a:t>additivity</a:t>
            </a:r>
            <a:r>
              <a:rPr lang="en" altLang="ko-Kore-KR" sz="900" dirty="0">
                <a:solidFill>
                  <a:srgbClr val="067D17"/>
                </a:solidFill>
                <a:effectLst/>
              </a:rPr>
              <a:t>="false"</a:t>
            </a:r>
            <a:r>
              <a:rPr lang="en" altLang="ko-Kore-KR" sz="900" dirty="0"/>
              <a:t>&gt;</a:t>
            </a:r>
            <a:br>
              <a:rPr lang="en" altLang="ko-Kore-KR" sz="900" dirty="0"/>
            </a:br>
            <a:r>
              <a:rPr lang="en" altLang="ko-Kore-KR" sz="900" dirty="0"/>
              <a:t>            &lt;</a:t>
            </a:r>
            <a:r>
              <a:rPr lang="en" altLang="ko-Kore-KR" sz="900" dirty="0" err="1">
                <a:solidFill>
                  <a:srgbClr val="0033B3"/>
                </a:solidFill>
                <a:effectLst/>
              </a:rPr>
              <a:t>appender</a:t>
            </a:r>
            <a:r>
              <a:rPr lang="en" altLang="ko-Kore-KR" sz="900" dirty="0">
                <a:solidFill>
                  <a:srgbClr val="0033B3"/>
                </a:solidFill>
                <a:effectLst/>
              </a:rPr>
              <a:t>-ref </a:t>
            </a:r>
            <a:r>
              <a:rPr lang="en" altLang="ko-Kore-KR" sz="900" dirty="0">
                <a:solidFill>
                  <a:srgbClr val="174AD4"/>
                </a:solidFill>
                <a:effectLst/>
              </a:rPr>
              <a:t>ref</a:t>
            </a:r>
            <a:r>
              <a:rPr lang="en" altLang="ko-Kore-KR" sz="900" dirty="0">
                <a:solidFill>
                  <a:srgbClr val="067D17"/>
                </a:solidFill>
                <a:effectLst/>
              </a:rPr>
              <a:t>="console" </a:t>
            </a:r>
            <a:r>
              <a:rPr lang="en" altLang="ko-Kore-KR" sz="900" dirty="0"/>
              <a:t>/&gt;</a:t>
            </a:r>
            <a:br>
              <a:rPr lang="en" altLang="ko-Kore-KR" sz="900" dirty="0"/>
            </a:br>
            <a:r>
              <a:rPr lang="en" altLang="ko-Kore-KR" sz="900" dirty="0"/>
              <a:t>        &lt;/</a:t>
            </a:r>
            <a:r>
              <a:rPr lang="en" altLang="ko-Kore-KR" sz="900" dirty="0">
                <a:solidFill>
                  <a:srgbClr val="0033B3"/>
                </a:solidFill>
                <a:effectLst/>
              </a:rPr>
              <a:t>logger</a:t>
            </a:r>
            <a:r>
              <a:rPr lang="en" altLang="ko-Kore-KR" sz="900" dirty="0"/>
              <a:t>&gt;</a:t>
            </a:r>
            <a:br>
              <a:rPr lang="en" altLang="ko-Kore-KR" sz="900" dirty="0"/>
            </a:br>
            <a:br>
              <a:rPr lang="en" altLang="ko-Kore-KR" sz="900" dirty="0"/>
            </a:br>
            <a:r>
              <a:rPr lang="en" altLang="ko-Kore-KR" sz="900" dirty="0"/>
              <a:t>        &lt;</a:t>
            </a:r>
            <a:r>
              <a:rPr lang="en" altLang="ko-Kore-KR" sz="900" dirty="0">
                <a:solidFill>
                  <a:srgbClr val="0033B3"/>
                </a:solidFill>
                <a:effectLst/>
              </a:rPr>
              <a:t>logger </a:t>
            </a:r>
            <a:r>
              <a:rPr lang="en" altLang="ko-Kore-KR" sz="900" dirty="0">
                <a:solidFill>
                  <a:srgbClr val="174AD4"/>
                </a:solidFill>
                <a:effectLst/>
              </a:rPr>
              <a:t>name</a:t>
            </a:r>
            <a:r>
              <a:rPr lang="en" altLang="ko-Kore-KR" sz="900" dirty="0">
                <a:solidFill>
                  <a:srgbClr val="067D17"/>
                </a:solidFill>
                <a:effectLst/>
              </a:rPr>
              <a:t>="</a:t>
            </a:r>
            <a:r>
              <a:rPr lang="en" altLang="ko-Kore-KR" sz="900" dirty="0" err="1">
                <a:solidFill>
                  <a:srgbClr val="067D17"/>
                </a:solidFill>
                <a:effectLst/>
              </a:rPr>
              <a:t>org.zerock</a:t>
            </a:r>
            <a:r>
              <a:rPr lang="en" altLang="ko-Kore-KR" sz="900" dirty="0">
                <a:solidFill>
                  <a:srgbClr val="067D17"/>
                </a:solidFill>
                <a:effectLst/>
              </a:rPr>
              <a:t>" </a:t>
            </a:r>
            <a:r>
              <a:rPr lang="en" altLang="ko-Kore-KR" sz="900" dirty="0">
                <a:solidFill>
                  <a:srgbClr val="174AD4"/>
                </a:solidFill>
                <a:effectLst/>
              </a:rPr>
              <a:t>level</a:t>
            </a:r>
            <a:r>
              <a:rPr lang="en" altLang="ko-Kore-KR" sz="900" dirty="0">
                <a:solidFill>
                  <a:srgbClr val="067D17"/>
                </a:solidFill>
                <a:effectLst/>
              </a:rPr>
              <a:t>="INFO" </a:t>
            </a:r>
            <a:r>
              <a:rPr lang="en" altLang="ko-Kore-KR" sz="900" dirty="0">
                <a:solidFill>
                  <a:srgbClr val="174AD4"/>
                </a:solidFill>
                <a:effectLst/>
              </a:rPr>
              <a:t>additivity</a:t>
            </a:r>
            <a:r>
              <a:rPr lang="en" altLang="ko-Kore-KR" sz="900" dirty="0">
                <a:solidFill>
                  <a:srgbClr val="067D17"/>
                </a:solidFill>
                <a:effectLst/>
              </a:rPr>
              <a:t>="false"</a:t>
            </a:r>
            <a:r>
              <a:rPr lang="en" altLang="ko-Kore-KR" sz="900" dirty="0"/>
              <a:t>&gt;</a:t>
            </a:r>
            <a:br>
              <a:rPr lang="en" altLang="ko-Kore-KR" sz="900" dirty="0"/>
            </a:br>
            <a:r>
              <a:rPr lang="en" altLang="ko-Kore-KR" sz="900" dirty="0"/>
              <a:t>            &lt;</a:t>
            </a:r>
            <a:r>
              <a:rPr lang="en" altLang="ko-Kore-KR" sz="900" dirty="0" err="1">
                <a:solidFill>
                  <a:srgbClr val="0033B3"/>
                </a:solidFill>
                <a:effectLst/>
              </a:rPr>
              <a:t>appender</a:t>
            </a:r>
            <a:r>
              <a:rPr lang="en" altLang="ko-Kore-KR" sz="900" dirty="0">
                <a:solidFill>
                  <a:srgbClr val="0033B3"/>
                </a:solidFill>
                <a:effectLst/>
              </a:rPr>
              <a:t>-ref </a:t>
            </a:r>
            <a:r>
              <a:rPr lang="en" altLang="ko-Kore-KR" sz="900" dirty="0">
                <a:solidFill>
                  <a:srgbClr val="174AD4"/>
                </a:solidFill>
                <a:effectLst/>
              </a:rPr>
              <a:t>ref</a:t>
            </a:r>
            <a:r>
              <a:rPr lang="en" altLang="ko-Kore-KR" sz="900" dirty="0">
                <a:solidFill>
                  <a:srgbClr val="067D17"/>
                </a:solidFill>
                <a:effectLst/>
              </a:rPr>
              <a:t>="console" </a:t>
            </a:r>
            <a:r>
              <a:rPr lang="en" altLang="ko-Kore-KR" sz="900" dirty="0"/>
              <a:t>/&gt;</a:t>
            </a:r>
            <a:br>
              <a:rPr lang="en" altLang="ko-Kore-KR" sz="900" dirty="0"/>
            </a:br>
            <a:r>
              <a:rPr lang="en" altLang="ko-Kore-KR" sz="900" dirty="0"/>
              <a:t>        &lt;/</a:t>
            </a:r>
            <a:r>
              <a:rPr lang="en" altLang="ko-Kore-KR" sz="900" dirty="0">
                <a:solidFill>
                  <a:srgbClr val="0033B3"/>
                </a:solidFill>
                <a:effectLst/>
              </a:rPr>
              <a:t>logger</a:t>
            </a:r>
            <a:r>
              <a:rPr lang="en" altLang="ko-Kore-KR" sz="900" dirty="0"/>
              <a:t>&gt;</a:t>
            </a:r>
            <a:br>
              <a:rPr lang="en" altLang="ko-Kore-KR" sz="900" dirty="0"/>
            </a:br>
            <a:br>
              <a:rPr lang="en" altLang="ko-Kore-KR" sz="900" dirty="0"/>
            </a:br>
            <a:r>
              <a:rPr lang="en" altLang="ko-Kore-KR" sz="900" dirty="0"/>
              <a:t>        &lt;</a:t>
            </a:r>
            <a:r>
              <a:rPr lang="en" altLang="ko-Kore-KR" sz="900" dirty="0">
                <a:solidFill>
                  <a:srgbClr val="0033B3"/>
                </a:solidFill>
                <a:effectLst/>
              </a:rPr>
              <a:t>root </a:t>
            </a:r>
            <a:r>
              <a:rPr lang="en" altLang="ko-Kore-KR" sz="900" dirty="0">
                <a:solidFill>
                  <a:srgbClr val="174AD4"/>
                </a:solidFill>
                <a:effectLst/>
              </a:rPr>
              <a:t>level</a:t>
            </a:r>
            <a:r>
              <a:rPr lang="en" altLang="ko-Kore-KR" sz="900" dirty="0">
                <a:solidFill>
                  <a:srgbClr val="067D17"/>
                </a:solidFill>
                <a:effectLst/>
              </a:rPr>
              <a:t>="INFO" </a:t>
            </a:r>
            <a:r>
              <a:rPr lang="en" altLang="ko-Kore-KR" sz="900" dirty="0">
                <a:solidFill>
                  <a:srgbClr val="174AD4"/>
                </a:solidFill>
                <a:effectLst/>
              </a:rPr>
              <a:t>additivity</a:t>
            </a:r>
            <a:r>
              <a:rPr lang="en" altLang="ko-Kore-KR" sz="900" dirty="0">
                <a:solidFill>
                  <a:srgbClr val="067D17"/>
                </a:solidFill>
                <a:effectLst/>
              </a:rPr>
              <a:t>="false"</a:t>
            </a:r>
            <a:r>
              <a:rPr lang="en" altLang="ko-Kore-KR" sz="900" dirty="0"/>
              <a:t>&gt;</a:t>
            </a:r>
            <a:br>
              <a:rPr lang="en" altLang="ko-Kore-KR" sz="900" dirty="0"/>
            </a:br>
            <a:r>
              <a:rPr lang="en" altLang="ko-Kore-KR" sz="900" dirty="0"/>
              <a:t>            &lt;</a:t>
            </a:r>
            <a:r>
              <a:rPr lang="en" altLang="ko-Kore-KR" sz="900" dirty="0" err="1">
                <a:solidFill>
                  <a:srgbClr val="0033B3"/>
                </a:solidFill>
                <a:effectLst/>
              </a:rPr>
              <a:t>AppenderRef</a:t>
            </a:r>
            <a:r>
              <a:rPr lang="en" altLang="ko-Kore-KR" sz="900" dirty="0">
                <a:solidFill>
                  <a:srgbClr val="0033B3"/>
                </a:solidFill>
                <a:effectLst/>
              </a:rPr>
              <a:t> </a:t>
            </a:r>
            <a:r>
              <a:rPr lang="en" altLang="ko-Kore-KR" sz="900" dirty="0">
                <a:solidFill>
                  <a:srgbClr val="174AD4"/>
                </a:solidFill>
                <a:effectLst/>
              </a:rPr>
              <a:t>ref</a:t>
            </a:r>
            <a:r>
              <a:rPr lang="en" altLang="ko-Kore-KR" sz="900" dirty="0">
                <a:solidFill>
                  <a:srgbClr val="067D17"/>
                </a:solidFill>
                <a:effectLst/>
              </a:rPr>
              <a:t>="console"</a:t>
            </a:r>
            <a:r>
              <a:rPr lang="en" altLang="ko-Kore-KR" sz="900" dirty="0"/>
              <a:t>/&gt;</a:t>
            </a:r>
            <a:br>
              <a:rPr lang="en" altLang="ko-Kore-KR" sz="900" dirty="0"/>
            </a:br>
            <a:r>
              <a:rPr lang="en" altLang="ko-Kore-KR" sz="900" dirty="0"/>
              <a:t>        &lt;/</a:t>
            </a:r>
            <a:r>
              <a:rPr lang="en" altLang="ko-Kore-KR" sz="900" dirty="0">
                <a:solidFill>
                  <a:srgbClr val="0033B3"/>
                </a:solidFill>
                <a:effectLst/>
              </a:rPr>
              <a:t>root</a:t>
            </a:r>
            <a:r>
              <a:rPr lang="en" altLang="ko-Kore-KR" sz="900" dirty="0"/>
              <a:t>&gt;</a:t>
            </a:r>
            <a:br>
              <a:rPr lang="en" altLang="ko-Kore-KR" sz="900" dirty="0"/>
            </a:br>
            <a:br>
              <a:rPr lang="en" altLang="ko-Kore-KR" sz="900" dirty="0"/>
            </a:br>
            <a:r>
              <a:rPr lang="en" altLang="ko-Kore-KR" sz="900" dirty="0"/>
              <a:t>    &lt;/</a:t>
            </a:r>
            <a:r>
              <a:rPr lang="en" altLang="ko-Kore-KR" sz="900" dirty="0">
                <a:solidFill>
                  <a:srgbClr val="0033B3"/>
                </a:solidFill>
                <a:effectLst/>
              </a:rPr>
              <a:t>loggers</a:t>
            </a:r>
            <a:r>
              <a:rPr lang="en" altLang="ko-Kore-KR" sz="900" dirty="0"/>
              <a:t>&gt;</a:t>
            </a:r>
            <a:br>
              <a:rPr lang="en" altLang="ko-Kore-KR" sz="900" dirty="0"/>
            </a:br>
            <a:br>
              <a:rPr lang="en" altLang="ko-Kore-KR" sz="900" dirty="0"/>
            </a:br>
            <a:r>
              <a:rPr lang="en" altLang="ko-Kore-KR" sz="900" dirty="0"/>
              <a:t>&lt;/</a:t>
            </a:r>
            <a:r>
              <a:rPr lang="en" altLang="ko-Kore-KR" sz="900" dirty="0">
                <a:solidFill>
                  <a:srgbClr val="0033B3"/>
                </a:solidFill>
                <a:effectLst/>
              </a:rPr>
              <a:t>configuration</a:t>
            </a:r>
            <a:r>
              <a:rPr lang="en" altLang="ko-Kore-KR" sz="900" dirty="0"/>
              <a:t>&gt;</a:t>
            </a:r>
            <a:endParaRPr lang="ko-Kore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762806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3909B-1C96-16CB-BC94-03505709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FFE571-4F2E-88F9-D2EE-E826ABFA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69668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0677D-A1C7-D59F-360F-34C4FF25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/>
              <a:t>프로젝트의 구현 목표 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A0A52B-2834-E67F-C3DD-A3A4BD10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25" y="1212537"/>
            <a:ext cx="3431306" cy="52207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4894C96-FEA0-B2F1-6AEF-DA8A23F02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026" y="903618"/>
            <a:ext cx="2857196" cy="19152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B0AF52-ECE7-0FA0-3FBF-39CC1E904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026" y="3016269"/>
            <a:ext cx="2872981" cy="22616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C69A96-1341-12E3-415A-9FC09F644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3737" y="3016269"/>
            <a:ext cx="2872981" cy="2261641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0E602340-6752-F767-F2A8-F42327D7B22E}"/>
              </a:ext>
            </a:extLst>
          </p:cNvPr>
          <p:cNvCxnSpPr>
            <a:endCxn id="5" idx="1"/>
          </p:cNvCxnSpPr>
          <p:nvPr/>
        </p:nvCxnSpPr>
        <p:spPr>
          <a:xfrm flipV="1">
            <a:off x="1876652" y="1861267"/>
            <a:ext cx="2912374" cy="154459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2C87787-B47C-265B-9511-1A77A2DA462D}"/>
              </a:ext>
            </a:extLst>
          </p:cNvPr>
          <p:cNvCxnSpPr/>
          <p:nvPr/>
        </p:nvCxnSpPr>
        <p:spPr>
          <a:xfrm flipV="1">
            <a:off x="2136144" y="3535608"/>
            <a:ext cx="2652882" cy="506627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379257FD-0CC4-4E43-8440-C990E0A50170}"/>
              </a:ext>
            </a:extLst>
          </p:cNvPr>
          <p:cNvCxnSpPr>
            <a:stCxn id="6" idx="3"/>
          </p:cNvCxnSpPr>
          <p:nvPr/>
        </p:nvCxnSpPr>
        <p:spPr>
          <a:xfrm flipV="1">
            <a:off x="7662007" y="3822902"/>
            <a:ext cx="640158" cy="32418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6E2F04F8-6378-48B6-3F1D-643956736887}"/>
              </a:ext>
            </a:extLst>
          </p:cNvPr>
          <p:cNvCxnSpPr>
            <a:endCxn id="6" idx="2"/>
          </p:cNvCxnSpPr>
          <p:nvPr/>
        </p:nvCxnSpPr>
        <p:spPr>
          <a:xfrm rot="10800000" flipV="1">
            <a:off x="6225517" y="4962812"/>
            <a:ext cx="4362648" cy="315097"/>
          </a:xfrm>
          <a:prstGeom prst="bentConnector4">
            <a:avLst>
              <a:gd name="adj1" fmla="val 1388"/>
              <a:gd name="adj2" fmla="val 17254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C6B67B84-C702-470C-C707-C6930549A14B}"/>
              </a:ext>
            </a:extLst>
          </p:cNvPr>
          <p:cNvCxnSpPr/>
          <p:nvPr/>
        </p:nvCxnSpPr>
        <p:spPr>
          <a:xfrm rot="10800000" flipV="1">
            <a:off x="4431031" y="4962812"/>
            <a:ext cx="5866750" cy="1118288"/>
          </a:xfrm>
          <a:prstGeom prst="bentConnector3">
            <a:avLst>
              <a:gd name="adj1" fmla="val 60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139170-8A45-97DF-55FE-8BCBA90D32D0}"/>
              </a:ext>
            </a:extLst>
          </p:cNvPr>
          <p:cNvSpPr/>
          <p:nvPr/>
        </p:nvSpPr>
        <p:spPr>
          <a:xfrm>
            <a:off x="1071587" y="1923051"/>
            <a:ext cx="3278976" cy="12943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팔각형 13">
            <a:extLst>
              <a:ext uri="{FF2B5EF4-FFF2-40B4-BE49-F238E27FC236}">
                <a16:creationId xmlns:a16="http://schemas.microsoft.com/office/drawing/2014/main" id="{F1BA6C91-4C2F-B214-F06F-A7685DA96D96}"/>
              </a:ext>
            </a:extLst>
          </p:cNvPr>
          <p:cNvSpPr/>
          <p:nvPr/>
        </p:nvSpPr>
        <p:spPr>
          <a:xfrm>
            <a:off x="1808541" y="2028084"/>
            <a:ext cx="247389" cy="278027"/>
          </a:xfrm>
          <a:prstGeom prst="oc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5" name="팔각형 14">
            <a:extLst>
              <a:ext uri="{FF2B5EF4-FFF2-40B4-BE49-F238E27FC236}">
                <a16:creationId xmlns:a16="http://schemas.microsoft.com/office/drawing/2014/main" id="{D52AD1B4-3A03-7486-887F-B18BFAAA2F19}"/>
              </a:ext>
            </a:extLst>
          </p:cNvPr>
          <p:cNvSpPr/>
          <p:nvPr/>
        </p:nvSpPr>
        <p:spPr>
          <a:xfrm>
            <a:off x="4265192" y="1736512"/>
            <a:ext cx="233950" cy="232719"/>
          </a:xfrm>
          <a:prstGeom prst="oc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6" name="팔각형 15">
            <a:extLst>
              <a:ext uri="{FF2B5EF4-FFF2-40B4-BE49-F238E27FC236}">
                <a16:creationId xmlns:a16="http://schemas.microsoft.com/office/drawing/2014/main" id="{7623C558-EFE4-B8A6-6452-FB4F9124B339}"/>
              </a:ext>
            </a:extLst>
          </p:cNvPr>
          <p:cNvSpPr/>
          <p:nvPr/>
        </p:nvSpPr>
        <p:spPr>
          <a:xfrm>
            <a:off x="3941857" y="3405862"/>
            <a:ext cx="233950" cy="232719"/>
          </a:xfrm>
          <a:prstGeom prst="oc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7" name="팔각형 16">
            <a:extLst>
              <a:ext uri="{FF2B5EF4-FFF2-40B4-BE49-F238E27FC236}">
                <a16:creationId xmlns:a16="http://schemas.microsoft.com/office/drawing/2014/main" id="{A5FCED9D-4558-0052-DAEF-1C7D2F0C0D29}"/>
              </a:ext>
            </a:extLst>
          </p:cNvPr>
          <p:cNvSpPr/>
          <p:nvPr/>
        </p:nvSpPr>
        <p:spPr>
          <a:xfrm>
            <a:off x="7865111" y="3984996"/>
            <a:ext cx="233950" cy="232719"/>
          </a:xfrm>
          <a:prstGeom prst="oc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8" name="팔각형 17">
            <a:extLst>
              <a:ext uri="{FF2B5EF4-FFF2-40B4-BE49-F238E27FC236}">
                <a16:creationId xmlns:a16="http://schemas.microsoft.com/office/drawing/2014/main" id="{46E241BC-84D8-3546-8372-42E5884E36D1}"/>
              </a:ext>
            </a:extLst>
          </p:cNvPr>
          <p:cNvSpPr/>
          <p:nvPr/>
        </p:nvSpPr>
        <p:spPr>
          <a:xfrm>
            <a:off x="10114057" y="4551793"/>
            <a:ext cx="233950" cy="232719"/>
          </a:xfrm>
          <a:prstGeom prst="oc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9" name="팔각형 18">
            <a:extLst>
              <a:ext uri="{FF2B5EF4-FFF2-40B4-BE49-F238E27FC236}">
                <a16:creationId xmlns:a16="http://schemas.microsoft.com/office/drawing/2014/main" id="{7CB7AB76-38C6-B463-0932-D6E9E7F7D180}"/>
              </a:ext>
            </a:extLst>
          </p:cNvPr>
          <p:cNvSpPr/>
          <p:nvPr/>
        </p:nvSpPr>
        <p:spPr>
          <a:xfrm>
            <a:off x="10426935" y="4551793"/>
            <a:ext cx="233950" cy="232719"/>
          </a:xfrm>
          <a:prstGeom prst="oc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F9F2F3-651D-2140-D3DB-1424DE4EDE94}"/>
              </a:ext>
            </a:extLst>
          </p:cNvPr>
          <p:cNvSpPr txBox="1"/>
          <p:nvPr/>
        </p:nvSpPr>
        <p:spPr>
          <a:xfrm>
            <a:off x="6085579" y="372894"/>
            <a:ext cx="6070143" cy="1760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검색과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필터링을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적용할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수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있는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화면을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구성하고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endParaRPr lang="en-US" altLang="ko-KR" sz="1050" kern="50">
              <a:effectLst/>
              <a:latin typeface="나눔명조" panose="02020603020101020101" pitchFamily="18" charset="-127"/>
              <a:ea typeface="나눔명조" panose="02020603020101020101" pitchFamily="18" charset="-127"/>
              <a:cs typeface="나눔명조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1050" kern="50"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       </a:t>
            </a:r>
            <a:r>
              <a:rPr lang="en-US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MyBatis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의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동적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쿼리를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이용해서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상황에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맞는</a:t>
            </a:r>
            <a:r>
              <a:rPr lang="en-US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Todo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들을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검색합니다</a:t>
            </a:r>
            <a:r>
              <a:rPr lang="en-US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. </a:t>
            </a:r>
            <a:endParaRPr lang="ko-Kore-KR" altLang="ko-Kore-KR" sz="1050" kern="50">
              <a:effectLst/>
              <a:latin typeface="나눔명조" panose="02020603020101020101" pitchFamily="18" charset="-127"/>
              <a:ea typeface="나눔명조" panose="02020603020101020101" pitchFamily="18" charset="-127"/>
              <a:cs typeface="나눔명조" panose="02020603020101020101" pitchFamily="18" charset="-127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새로운</a:t>
            </a:r>
            <a:r>
              <a:rPr lang="en-US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Todo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를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등록할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때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문자열</a:t>
            </a:r>
            <a:r>
              <a:rPr lang="en-US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/boolean/LocalDate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를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자동으로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처리하도록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합니다</a:t>
            </a:r>
            <a:r>
              <a:rPr lang="en-US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. </a:t>
            </a:r>
            <a:endParaRPr lang="ko-Kore-KR" altLang="ko-Kore-KR" sz="1050" kern="50">
              <a:effectLst/>
              <a:latin typeface="나눔명조" panose="02020603020101020101" pitchFamily="18" charset="-127"/>
              <a:ea typeface="나눔명조" panose="02020603020101020101" pitchFamily="18" charset="-127"/>
              <a:cs typeface="나눔명조" panose="02020603020101020101" pitchFamily="18" charset="-127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목록에서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조회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화면으로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이동할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때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모든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검색</a:t>
            </a:r>
            <a:r>
              <a:rPr lang="en-US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/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필터링</a:t>
            </a:r>
            <a:r>
              <a:rPr lang="en-US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/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페이징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조건을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유지하도록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구성합니다</a:t>
            </a:r>
            <a:r>
              <a:rPr lang="en-US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. </a:t>
            </a:r>
            <a:endParaRPr lang="ko-Kore-KR" altLang="ko-Kore-KR" sz="1050" kern="50">
              <a:effectLst/>
              <a:latin typeface="나눔명조" panose="02020603020101020101" pitchFamily="18" charset="-127"/>
              <a:ea typeface="나눔명조" panose="02020603020101020101" pitchFamily="18" charset="-127"/>
              <a:cs typeface="나눔명조" panose="02020603020101020101" pitchFamily="18" charset="-127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조회화면에서는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모든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조건을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유지한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채로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수정</a:t>
            </a:r>
            <a:r>
              <a:rPr lang="en-US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/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삭제화면으로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이동하도록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구성합니다</a:t>
            </a:r>
            <a:r>
              <a:rPr lang="en-US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. </a:t>
            </a:r>
            <a:endParaRPr lang="ko-Kore-KR" altLang="ko-Kore-KR" sz="1050" kern="50">
              <a:effectLst/>
              <a:latin typeface="나눔명조" panose="02020603020101020101" pitchFamily="18" charset="-127"/>
              <a:ea typeface="나눔명조" panose="02020603020101020101" pitchFamily="18" charset="-127"/>
              <a:cs typeface="나눔명조" panose="02020603020101020101" pitchFamily="18" charset="-127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삭제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시에는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다시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목록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화면으로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이동합니다</a:t>
            </a:r>
            <a:r>
              <a:rPr lang="en-US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. </a:t>
            </a:r>
            <a:endParaRPr lang="ko-Kore-KR" altLang="ko-Kore-KR" sz="1050" kern="50">
              <a:effectLst/>
              <a:latin typeface="나눔명조" panose="02020603020101020101" pitchFamily="18" charset="-127"/>
              <a:ea typeface="나눔명조" panose="02020603020101020101" pitchFamily="18" charset="-127"/>
              <a:cs typeface="나눔명조" panose="02020603020101020101" pitchFamily="18" charset="-127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수정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시에는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다시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조회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화면으로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이동하지만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검색</a:t>
            </a:r>
            <a:r>
              <a:rPr lang="en-US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/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필터링</a:t>
            </a:r>
            <a:r>
              <a:rPr lang="en-US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/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페이징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조건은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초기화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05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합니다</a:t>
            </a:r>
            <a:r>
              <a:rPr lang="en-US" altLang="ko-Kore-KR" sz="105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. </a:t>
            </a:r>
            <a:endParaRPr lang="ko-Kore-KR" altLang="ko-Kore-KR" sz="1050" kern="50">
              <a:effectLst/>
              <a:latin typeface="나눔명조" panose="02020603020101020101" pitchFamily="18" charset="-127"/>
              <a:ea typeface="나눔명조" panose="02020603020101020101" pitchFamily="18" charset="-127"/>
              <a:cs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86306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35A5A-B1C3-FB45-B420-AFDC4279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/>
              <a:t>데이터베이스</a:t>
            </a:r>
            <a:r>
              <a:rPr kumimoji="1" lang="ko-KR" altLang="en-US"/>
              <a:t> 테이블 수정 </a:t>
            </a:r>
            <a:endParaRPr kumimoji="1" lang="ko-Kore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8323AE-3EBD-1A4D-42E7-D95FEDB1C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04" y="1253476"/>
            <a:ext cx="3065930" cy="17081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drop table 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tbl_todo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create table 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tbl_todo 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b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tno 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int auto_increment primary key 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</a:t>
            </a:r>
            <a:b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title 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varchar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100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 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not null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</a:t>
            </a:r>
            <a:b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dueDate 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date not null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</a:t>
            </a:r>
            <a:b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writer 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varchar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50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 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not null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</a:t>
            </a:r>
            <a:b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finished 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tinyint default 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0</a:t>
            </a:r>
            <a:b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);</a:t>
            </a:r>
            <a:r>
              <a:rPr kumimoji="0" lang="ko-Kore-KR" altLang="ko-Kore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8112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D6350-1EA4-B5DA-D045-FE90EB81B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ModelMapper</a:t>
            </a:r>
            <a:r>
              <a:rPr kumimoji="1" lang="ko-KR" altLang="en-US"/>
              <a:t>설정과 </a:t>
            </a:r>
            <a:r>
              <a:rPr kumimoji="1" lang="en-US" altLang="ko-KR"/>
              <a:t>@Configuration</a:t>
            </a:r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1A38D-E0DA-1C8B-9886-C5B716B2A759}"/>
              </a:ext>
            </a:extLst>
          </p:cNvPr>
          <p:cNvSpPr txBox="1"/>
          <p:nvPr/>
        </p:nvSpPr>
        <p:spPr>
          <a:xfrm>
            <a:off x="349624" y="1084729"/>
            <a:ext cx="8525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/>
              <a:t>스프링의</a:t>
            </a:r>
            <a:r>
              <a:rPr kumimoji="1" lang="ko-KR" altLang="en-US"/>
              <a:t> 경우 </a:t>
            </a:r>
            <a:r>
              <a:rPr kumimoji="1" lang="en-US" altLang="ko-KR"/>
              <a:t>XML</a:t>
            </a:r>
            <a:r>
              <a:rPr kumimoji="1" lang="ko-KR" altLang="en-US"/>
              <a:t>파일을 통한 설정 외에도 </a:t>
            </a:r>
            <a:r>
              <a:rPr kumimoji="1" lang="en-US" altLang="ko-KR"/>
              <a:t>@Configuration</a:t>
            </a:r>
            <a:r>
              <a:rPr kumimoji="1" lang="ko-KR" altLang="en-US"/>
              <a:t>이 있는 클래스를 이용해서 설정을 지정할 수 있음 </a:t>
            </a:r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4EE469-4429-E549-5641-65BF1DACE0AD}"/>
              </a:ext>
            </a:extLst>
          </p:cNvPr>
          <p:cNvSpPr txBox="1"/>
          <p:nvPr/>
        </p:nvSpPr>
        <p:spPr>
          <a:xfrm>
            <a:off x="215153" y="2011456"/>
            <a:ext cx="5880847" cy="3985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100">
                <a:solidFill>
                  <a:srgbClr val="0033B3"/>
                </a:solidFill>
                <a:effectLst/>
              </a:rPr>
              <a:t>package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org.zerock.springex.config</a:t>
            </a:r>
            <a:r>
              <a:rPr lang="en" altLang="ko-Kore-KR" sz="1100"/>
              <a:t>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org.modelmapper.ModelMapper</a:t>
            </a:r>
            <a:r>
              <a:rPr lang="en" altLang="ko-Kore-KR" sz="1100"/>
              <a:t>;</a:t>
            </a: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org.modelmapper.convention.MatchingStrategies</a:t>
            </a:r>
            <a:r>
              <a:rPr lang="en" altLang="ko-Kore-KR" sz="1100"/>
              <a:t>;</a:t>
            </a: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org.springframework.context.annotation.</a:t>
            </a:r>
            <a:r>
              <a:rPr lang="en" altLang="ko-Kore-KR" sz="1100">
                <a:solidFill>
                  <a:srgbClr val="9E880D"/>
                </a:solidFill>
                <a:effectLst/>
              </a:rPr>
              <a:t>Bean</a:t>
            </a:r>
            <a:r>
              <a:rPr lang="en" altLang="ko-Kore-KR" sz="1100"/>
              <a:t>;</a:t>
            </a: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org.springframework.context.annotation.</a:t>
            </a:r>
            <a:r>
              <a:rPr lang="en" altLang="ko-Kore-KR" sz="1100">
                <a:solidFill>
                  <a:srgbClr val="9E880D"/>
                </a:solidFill>
                <a:effectLst/>
              </a:rPr>
              <a:t>Configuration</a:t>
            </a:r>
            <a:r>
              <a:rPr lang="en" altLang="ko-Kore-KR" sz="1100"/>
              <a:t>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>
                <a:solidFill>
                  <a:srgbClr val="9E880D"/>
                </a:solidFill>
                <a:effectLst/>
              </a:rPr>
              <a:t>@Configuration</a:t>
            </a:r>
            <a:br>
              <a:rPr lang="en" altLang="ko-Kore-KR" sz="1100">
                <a:solidFill>
                  <a:srgbClr val="9E880D"/>
                </a:solidFill>
                <a:effectLst/>
              </a:rPr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public class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ModelMapperConfig </a:t>
            </a:r>
            <a:r>
              <a:rPr lang="en" altLang="ko-Kore-KR" sz="1100"/>
              <a:t>{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9E880D"/>
                </a:solidFill>
                <a:effectLst/>
              </a:rPr>
              <a:t>@Bean</a:t>
            </a:r>
            <a:br>
              <a:rPr lang="en" altLang="ko-Kore-KR" sz="1100">
                <a:solidFill>
                  <a:srgbClr val="9E880D"/>
                </a:solidFill>
                <a:effectLst/>
              </a:rPr>
            </a:br>
            <a:r>
              <a:rPr lang="en" altLang="ko-Kore-KR" sz="1100">
                <a:solidFill>
                  <a:srgbClr val="9E880D"/>
                </a:solidFill>
                <a:effectLst/>
              </a:rPr>
              <a:t>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public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ModelMapper </a:t>
            </a:r>
            <a:r>
              <a:rPr lang="en" altLang="ko-Kore-KR" sz="1100">
                <a:solidFill>
                  <a:srgbClr val="00627A"/>
                </a:solidFill>
                <a:effectLst/>
              </a:rPr>
              <a:t>getMapper</a:t>
            </a:r>
            <a:r>
              <a:rPr lang="en" altLang="ko-Kore-KR" sz="1100"/>
              <a:t>() {</a:t>
            </a:r>
            <a:br>
              <a:rPr lang="en" altLang="ko-Kore-KR" sz="1100"/>
            </a:br>
            <a:r>
              <a:rPr lang="en" altLang="ko-Kore-KR" sz="1100"/>
              <a:t>       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ModelMapper modelMapper </a:t>
            </a:r>
            <a:r>
              <a:rPr lang="en" altLang="ko-Kore-KR" sz="1100"/>
              <a:t>=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new </a:t>
            </a:r>
            <a:r>
              <a:rPr lang="en" altLang="ko-Kore-KR" sz="1100"/>
              <a:t>ModelMapper();</a:t>
            </a:r>
            <a:br>
              <a:rPr lang="en" altLang="ko-Kore-KR" sz="1100"/>
            </a:br>
            <a:r>
              <a:rPr lang="en" altLang="ko-Kore-KR" sz="1100"/>
              <a:t>       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modelMapper</a:t>
            </a:r>
            <a:r>
              <a:rPr lang="en" altLang="ko-Kore-KR" sz="1100"/>
              <a:t>.getConfiguration()</a:t>
            </a:r>
            <a:br>
              <a:rPr lang="en" altLang="ko-Kore-KR" sz="1100"/>
            </a:br>
            <a:r>
              <a:rPr lang="en" altLang="ko-Kore-KR" sz="1100"/>
              <a:t>                .setFieldMatchingEnabled(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true</a:t>
            </a:r>
            <a:r>
              <a:rPr lang="en" altLang="ko-Kore-KR" sz="1100"/>
              <a:t>)</a:t>
            </a:r>
            <a:br>
              <a:rPr lang="en" altLang="ko-Kore-KR" sz="1100"/>
            </a:br>
            <a:r>
              <a:rPr lang="en" altLang="ko-Kore-KR" sz="1100"/>
              <a:t>                .setFieldAccessLevel(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org.modelmapper.config.Configuration</a:t>
            </a:r>
            <a:r>
              <a:rPr lang="en" altLang="ko-Kore-KR" sz="1100"/>
              <a:t>.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AccessLevel</a:t>
            </a:r>
            <a:r>
              <a:rPr lang="en" altLang="ko-Kore-KR" sz="1100"/>
              <a:t>.</a:t>
            </a:r>
            <a:r>
              <a:rPr lang="en" altLang="ko-Kore-KR" sz="1100" i="1">
                <a:solidFill>
                  <a:srgbClr val="871094"/>
                </a:solidFill>
                <a:effectLst/>
              </a:rPr>
              <a:t>PRIVATE</a:t>
            </a:r>
            <a:r>
              <a:rPr lang="en" altLang="ko-Kore-KR" sz="1100"/>
              <a:t>)</a:t>
            </a:r>
            <a:br>
              <a:rPr lang="en" altLang="ko-Kore-KR" sz="1100"/>
            </a:br>
            <a:r>
              <a:rPr lang="en" altLang="ko-Kore-KR" sz="1100"/>
              <a:t>                .setMatchingStrategy(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MatchingStrategies</a:t>
            </a:r>
            <a:r>
              <a:rPr lang="en" altLang="ko-Kore-KR" sz="1100"/>
              <a:t>.</a:t>
            </a:r>
            <a:r>
              <a:rPr lang="en" altLang="ko-Kore-KR" sz="1100" i="1">
                <a:solidFill>
                  <a:srgbClr val="871094"/>
                </a:solidFill>
                <a:effectLst/>
              </a:rPr>
              <a:t>LOOSE</a:t>
            </a:r>
            <a:r>
              <a:rPr lang="en" altLang="ko-Kore-KR" sz="1100"/>
              <a:t>);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return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modelMapper</a:t>
            </a:r>
            <a:r>
              <a:rPr lang="en" altLang="ko-Kore-KR" sz="1100"/>
              <a:t>;</a:t>
            </a:r>
            <a:br>
              <a:rPr lang="en" altLang="ko-Kore-KR" sz="1100"/>
            </a:br>
            <a:r>
              <a:rPr lang="en" altLang="ko-Kore-KR" sz="1100"/>
              <a:t>    }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}</a:t>
            </a:r>
            <a:br>
              <a:rPr lang="en" altLang="ko-Kore-KR" sz="1100"/>
            </a:br>
            <a:endParaRPr lang="ko-Kore-KR" altLang="en-US" sz="11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A3A68D-3C53-E288-EA8A-287F4AB17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604" y="2411506"/>
            <a:ext cx="2696792" cy="1201831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2E77D096-4542-9359-3873-7640C32B0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165" y="3825269"/>
            <a:ext cx="6875929" cy="29238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context</a:t>
            </a:r>
            <a:r>
              <a:rPr kumimoji="0" lang="ko-Kore-KR" altLang="ko-KR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:component-scan </a:t>
            </a:r>
            <a:r>
              <a:rPr kumimoji="0" lang="ko-Kore-KR" altLang="ko-KR" sz="16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base-package</a:t>
            </a:r>
            <a:r>
              <a:rPr kumimoji="0" lang="ko-Kore-KR" altLang="ko-KR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="org.zerock.springex.config"</a:t>
            </a:r>
            <a:r>
              <a:rPr kumimoji="0" lang="ko-Kore-KR" altLang="ko-KR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/&gt;</a:t>
            </a:r>
            <a:r>
              <a:rPr kumimoji="0" lang="ko-Kore-KR" altLang="ko-Kore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2556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1AD13-A5CB-2562-A4E1-727986279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/>
              <a:t>화면디자인 </a:t>
            </a:r>
            <a:r>
              <a:rPr kumimoji="1" lang="en-US" altLang="ko-KR"/>
              <a:t>-</a:t>
            </a:r>
            <a:r>
              <a:rPr kumimoji="1" lang="ko-KR" altLang="en-US"/>
              <a:t> 부트스트랩 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0DA72D-CB84-A859-AB40-E1AC6FD6B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/>
              <a:t>부트스트랩을</a:t>
            </a:r>
            <a:r>
              <a:rPr kumimoji="1" lang="ko-KR" altLang="en-US"/>
              <a:t> 이용해서 간단한 화면 구성 </a:t>
            </a:r>
            <a:endParaRPr kumimoji="1" lang="en-US" altLang="ko-KR"/>
          </a:p>
          <a:p>
            <a:r>
              <a:rPr kumimoji="1" lang="ko-KR" altLang="en-US"/>
              <a:t>컴포넌트를 이용해서 레이아웃이나 화면 디자인 가능 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F58D7C-DBFA-95BC-24FE-6CAC81A76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66" y="3725058"/>
            <a:ext cx="4067175" cy="28460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9A0A09-A95A-4A91-2577-8181F7895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669" y="2071799"/>
            <a:ext cx="5520383" cy="44993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3DBD7D-C248-583E-D269-8F5938B31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12" y="2071799"/>
            <a:ext cx="2820521" cy="129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874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9FC28-2E2D-833A-4149-1EFE95E9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MyBatis</a:t>
            </a:r>
            <a:r>
              <a:rPr kumimoji="1" lang="ko-KR" altLang="en-US"/>
              <a:t>와 스프링을 이용한 영속 처리 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3135E-9A60-97E6-B4E3-FF948F538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/>
              <a:t>MyBatis</a:t>
            </a:r>
            <a:r>
              <a:rPr kumimoji="1" lang="ko-Kore-KR" altLang="en-US"/>
              <a:t>를</a:t>
            </a:r>
            <a:r>
              <a:rPr kumimoji="1" lang="ko-KR" altLang="en-US"/>
              <a:t> 이용해서 </a:t>
            </a:r>
            <a:r>
              <a:rPr kumimoji="1" lang="en-US" altLang="ko-KR"/>
              <a:t>SQL</a:t>
            </a:r>
            <a:r>
              <a:rPr kumimoji="1" lang="ko-KR" altLang="en-US"/>
              <a:t>을 처리하고 테스트 </a:t>
            </a:r>
            <a:endParaRPr kumimoji="1" lang="en-US" altLang="ko-KR"/>
          </a:p>
          <a:p>
            <a:r>
              <a:rPr kumimoji="1" lang="ko-KR" altLang="en-US"/>
              <a:t>개발의 단계 </a:t>
            </a:r>
            <a:endParaRPr kumimoji="1" lang="en-US" altLang="ko-KR"/>
          </a:p>
          <a:p>
            <a:pPr lvl="1"/>
            <a:r>
              <a:rPr kumimoji="1" lang="en-US" altLang="ko-Kore-KR"/>
              <a:t>VO </a:t>
            </a:r>
            <a:r>
              <a:rPr kumimoji="1" lang="ko-KR" altLang="en-US"/>
              <a:t>클래스 개발</a:t>
            </a:r>
            <a:endParaRPr kumimoji="1" lang="en-US" altLang="ko-KR"/>
          </a:p>
          <a:p>
            <a:pPr lvl="1"/>
            <a:r>
              <a:rPr kumimoji="1" lang="en-US" altLang="ko-Kore-KR"/>
              <a:t>Mapper</a:t>
            </a:r>
            <a:r>
              <a:rPr kumimoji="1" lang="ko-KR" altLang="en-US"/>
              <a:t>인터페이스 개발 </a:t>
            </a:r>
            <a:endParaRPr kumimoji="1" lang="en-US" altLang="ko-KR"/>
          </a:p>
          <a:p>
            <a:pPr lvl="1"/>
            <a:r>
              <a:rPr kumimoji="1" lang="en-US" altLang="ko-Kore-KR"/>
              <a:t>XML</a:t>
            </a:r>
            <a:r>
              <a:rPr kumimoji="1" lang="ko-KR" altLang="en-US"/>
              <a:t>을 이용해서 </a:t>
            </a:r>
            <a:r>
              <a:rPr kumimoji="1" lang="en-US" altLang="ko-KR"/>
              <a:t>SQL </a:t>
            </a:r>
            <a:r>
              <a:rPr kumimoji="1" lang="ko-KR" altLang="en-US"/>
              <a:t>작성</a:t>
            </a:r>
            <a:endParaRPr kumimoji="1" lang="en-US" altLang="ko-KR"/>
          </a:p>
          <a:p>
            <a:pPr lvl="1"/>
            <a:r>
              <a:rPr kumimoji="1" lang="ko-KR" altLang="en-US"/>
              <a:t>테스트 코드의 개발 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63907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F23E71-15DB-F561-3F7C-FCE7428B5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403"/>
            <a:ext cx="3556000" cy="1790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157FC7-F92E-AA84-6F3F-10039AF2E926}"/>
              </a:ext>
            </a:extLst>
          </p:cNvPr>
          <p:cNvSpPr txBox="1"/>
          <p:nvPr/>
        </p:nvSpPr>
        <p:spPr>
          <a:xfrm>
            <a:off x="71718" y="2318576"/>
            <a:ext cx="3197412" cy="4154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100">
                <a:solidFill>
                  <a:srgbClr val="0033B3"/>
                </a:solidFill>
                <a:effectLst/>
              </a:rPr>
              <a:t>package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org.zerock.springex.domain</a:t>
            </a:r>
            <a:r>
              <a:rPr lang="en" altLang="ko-Kore-KR" sz="1100"/>
              <a:t>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lombok.</a:t>
            </a:r>
            <a:r>
              <a:rPr lang="en" altLang="ko-Kore-KR" sz="1100"/>
              <a:t>*;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java.time.LocalDate</a:t>
            </a:r>
            <a:r>
              <a:rPr lang="en" altLang="ko-Kore-KR" sz="1100"/>
              <a:t>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>
                <a:solidFill>
                  <a:srgbClr val="9E880D"/>
                </a:solidFill>
                <a:effectLst/>
              </a:rPr>
              <a:t>@Getter</a:t>
            </a:r>
            <a:br>
              <a:rPr lang="en" altLang="ko-Kore-KR" sz="1100">
                <a:solidFill>
                  <a:srgbClr val="9E880D"/>
                </a:solidFill>
                <a:effectLst/>
              </a:rPr>
            </a:br>
            <a:r>
              <a:rPr lang="en" altLang="ko-Kore-KR" sz="1100">
                <a:solidFill>
                  <a:srgbClr val="9E880D"/>
                </a:solidFill>
                <a:effectLst/>
              </a:rPr>
              <a:t>@ToString</a:t>
            </a:r>
            <a:br>
              <a:rPr lang="en" altLang="ko-Kore-KR" sz="1100">
                <a:solidFill>
                  <a:srgbClr val="9E880D"/>
                </a:solidFill>
                <a:effectLst/>
              </a:rPr>
            </a:br>
            <a:r>
              <a:rPr lang="en" altLang="ko-Kore-KR" sz="1100">
                <a:solidFill>
                  <a:srgbClr val="9E880D"/>
                </a:solidFill>
                <a:effectLst/>
              </a:rPr>
              <a:t>@AllArgsConstructor</a:t>
            </a:r>
            <a:br>
              <a:rPr lang="en" altLang="ko-Kore-KR" sz="1100">
                <a:solidFill>
                  <a:srgbClr val="9E880D"/>
                </a:solidFill>
                <a:effectLst/>
              </a:rPr>
            </a:br>
            <a:r>
              <a:rPr lang="en" altLang="ko-Kore-KR" sz="1100">
                <a:solidFill>
                  <a:srgbClr val="9E880D"/>
                </a:solidFill>
                <a:effectLst/>
              </a:rPr>
              <a:t>@NoArgsConstructor</a:t>
            </a:r>
            <a:br>
              <a:rPr lang="en" altLang="ko-Kore-KR" sz="1100">
                <a:solidFill>
                  <a:srgbClr val="9E880D"/>
                </a:solidFill>
                <a:effectLst/>
              </a:rPr>
            </a:br>
            <a:r>
              <a:rPr lang="en" altLang="ko-Kore-KR" sz="1100">
                <a:solidFill>
                  <a:srgbClr val="9E880D"/>
                </a:solidFill>
                <a:effectLst/>
              </a:rPr>
              <a:t>@Builder</a:t>
            </a:r>
            <a:br>
              <a:rPr lang="en" altLang="ko-Kore-KR" sz="1100">
                <a:solidFill>
                  <a:srgbClr val="9E880D"/>
                </a:solidFill>
                <a:effectLst/>
              </a:rPr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public class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TodoVO </a:t>
            </a:r>
            <a:r>
              <a:rPr lang="en" altLang="ko-Kore-KR" sz="1100"/>
              <a:t>{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private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Long </a:t>
            </a:r>
            <a:r>
              <a:rPr lang="en" altLang="ko-Kore-KR" sz="1100">
                <a:solidFill>
                  <a:srgbClr val="871094"/>
                </a:solidFill>
                <a:effectLst/>
              </a:rPr>
              <a:t>tno</a:t>
            </a:r>
            <a:r>
              <a:rPr lang="en" altLang="ko-Kore-KR" sz="1100"/>
              <a:t>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private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String </a:t>
            </a:r>
            <a:r>
              <a:rPr lang="en" altLang="ko-Kore-KR" sz="1100">
                <a:solidFill>
                  <a:srgbClr val="871094"/>
                </a:solidFill>
                <a:effectLst/>
              </a:rPr>
              <a:t>title</a:t>
            </a:r>
            <a:r>
              <a:rPr lang="en" altLang="ko-Kore-KR" sz="1100"/>
              <a:t>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private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LocalDate </a:t>
            </a:r>
            <a:r>
              <a:rPr lang="en" altLang="ko-Kore-KR" sz="1100">
                <a:solidFill>
                  <a:srgbClr val="871094"/>
                </a:solidFill>
                <a:effectLst/>
              </a:rPr>
              <a:t>dueDate</a:t>
            </a:r>
            <a:r>
              <a:rPr lang="en" altLang="ko-Kore-KR" sz="1100"/>
              <a:t>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private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String </a:t>
            </a:r>
            <a:r>
              <a:rPr lang="en" altLang="ko-Kore-KR" sz="1100">
                <a:solidFill>
                  <a:srgbClr val="871094"/>
                </a:solidFill>
                <a:effectLst/>
              </a:rPr>
              <a:t>writer</a:t>
            </a:r>
            <a:r>
              <a:rPr lang="en" altLang="ko-Kore-KR" sz="1100"/>
              <a:t>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private boolean </a:t>
            </a:r>
            <a:r>
              <a:rPr lang="en" altLang="ko-Kore-KR" sz="1100">
                <a:solidFill>
                  <a:srgbClr val="871094"/>
                </a:solidFill>
                <a:effectLst/>
              </a:rPr>
              <a:t>finished</a:t>
            </a:r>
            <a:r>
              <a:rPr lang="en" altLang="ko-Kore-KR" sz="1100"/>
              <a:t>;</a:t>
            </a:r>
            <a:br>
              <a:rPr lang="en" altLang="ko-Kore-KR" sz="1100"/>
            </a:br>
            <a:r>
              <a:rPr lang="en" altLang="ko-Kore-KR" sz="1100"/>
              <a:t>}</a:t>
            </a:r>
            <a:br>
              <a:rPr lang="en" altLang="ko-Kore-KR" sz="1100"/>
            </a:br>
            <a:endParaRPr lang="ko-Kore-KR" altLang="en-US" sz="11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A5E25C-78CE-1AD9-DEB5-CD74AF9E6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0" y="310403"/>
            <a:ext cx="3263899" cy="12239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374EC6-E797-4093-1C51-F759376002A7}"/>
              </a:ext>
            </a:extLst>
          </p:cNvPr>
          <p:cNvSpPr txBox="1"/>
          <p:nvPr/>
        </p:nvSpPr>
        <p:spPr>
          <a:xfrm>
            <a:off x="3690470" y="1613521"/>
            <a:ext cx="3902635" cy="16158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100">
                <a:solidFill>
                  <a:srgbClr val="0033B3"/>
                </a:solidFill>
                <a:effectLst/>
              </a:rPr>
              <a:t>package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org.zerock.springex.mapper</a:t>
            </a:r>
            <a:r>
              <a:rPr lang="en" altLang="ko-Kore-KR" sz="1100"/>
              <a:t>;</a:t>
            </a:r>
            <a:br>
              <a:rPr lang="en" altLang="ko-Kore-KR" sz="1100"/>
            </a:b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public interface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TodoMapper </a:t>
            </a:r>
            <a:r>
              <a:rPr lang="en" altLang="ko-Kore-KR" sz="1100"/>
              <a:t>{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String </a:t>
            </a:r>
            <a:r>
              <a:rPr lang="en" altLang="ko-Kore-KR" sz="1100">
                <a:solidFill>
                  <a:srgbClr val="00627A"/>
                </a:solidFill>
                <a:effectLst/>
              </a:rPr>
              <a:t>getTime</a:t>
            </a:r>
            <a:r>
              <a:rPr lang="en" altLang="ko-Kore-KR" sz="1100"/>
              <a:t>();</a:t>
            </a:r>
            <a:br>
              <a:rPr lang="en" altLang="ko-Kore-KR" sz="1100"/>
            </a:br>
            <a:r>
              <a:rPr lang="en" altLang="ko-Kore-KR" sz="1100"/>
              <a:t>}</a:t>
            </a:r>
            <a:br>
              <a:rPr lang="en" altLang="ko-Kore-KR" sz="1100"/>
            </a:br>
            <a:br>
              <a:rPr lang="en" altLang="ko-Kore-KR" sz="1100"/>
            </a:br>
            <a:endParaRPr lang="ko-Kore-KR" altLang="en-US" sz="11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246A8EA-F0B4-F4EB-B3F9-9E5B49B96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470" y="3429000"/>
            <a:ext cx="2449979" cy="11178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9FD41B-1E13-E347-2C26-2CD8130138A3}"/>
              </a:ext>
            </a:extLst>
          </p:cNvPr>
          <p:cNvSpPr txBox="1"/>
          <p:nvPr/>
        </p:nvSpPr>
        <p:spPr>
          <a:xfrm>
            <a:off x="6015317" y="3500052"/>
            <a:ext cx="4733365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200" i="1">
                <a:effectLst/>
              </a:rPr>
              <a:t>&lt;?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xml version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="1.0" 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encoding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="UTF-8" </a:t>
            </a:r>
            <a:r>
              <a:rPr lang="en" altLang="ko-Kore-KR" sz="1200" i="1">
                <a:effectLst/>
              </a:rPr>
              <a:t>?&gt;</a:t>
            </a:r>
            <a:br>
              <a:rPr lang="en" altLang="ko-Kore-KR" sz="1200" i="1">
                <a:effectLst/>
              </a:rPr>
            </a:br>
            <a:r>
              <a:rPr lang="en" altLang="ko-Kore-KR" sz="1200">
                <a:solidFill>
                  <a:srgbClr val="0033B3"/>
                </a:solidFill>
                <a:effectLst/>
              </a:rPr>
              <a:t>&lt;!DOCTYPE 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mapper</a:t>
            </a:r>
            <a:br>
              <a:rPr lang="en" altLang="ko-Kore-KR" sz="1200">
                <a:solidFill>
                  <a:srgbClr val="174AD4"/>
                </a:solidFill>
                <a:effectLst/>
              </a:rPr>
            </a:br>
            <a:r>
              <a:rPr lang="en" altLang="ko-Kore-KR" sz="1200">
                <a:solidFill>
                  <a:srgbClr val="174AD4"/>
                </a:solidFill>
                <a:effectLst/>
              </a:rPr>
              <a:t>        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PUBLIC 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"-//mybatis.org//DTD Mapper 3.0//EN"</a:t>
            </a:r>
            <a:br>
              <a:rPr lang="en" altLang="ko-Kore-KR" sz="1200">
                <a:solidFill>
                  <a:srgbClr val="067D17"/>
                </a:solidFill>
                <a:effectLst/>
              </a:rPr>
            </a:br>
            <a:r>
              <a:rPr lang="en" altLang="ko-Kore-KR" sz="1200">
                <a:solidFill>
                  <a:srgbClr val="067D17"/>
                </a:solidFill>
                <a:effectLst/>
              </a:rPr>
              <a:t>        "http://mybatis.org/dtd/mybatis-3-mapper.dtd"</a:t>
            </a:r>
            <a:r>
              <a:rPr lang="en" altLang="ko-Kore-KR" sz="1200" i="1">
                <a:solidFill>
                  <a:srgbClr val="0033B3"/>
                </a:solidFill>
                <a:effectLst/>
              </a:rPr>
              <a:t>&gt;</a:t>
            </a:r>
            <a:br>
              <a:rPr lang="en" altLang="ko-Kore-KR" sz="1200" i="1">
                <a:solidFill>
                  <a:srgbClr val="0033B3"/>
                </a:solidFill>
                <a:effectLst/>
              </a:rPr>
            </a:br>
            <a:r>
              <a:rPr lang="en" altLang="ko-Kore-KR" sz="1200"/>
              <a:t>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mapper 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namespace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="org.zerock.springex.mapper.TodoMapper"</a:t>
            </a:r>
            <a:r>
              <a:rPr lang="en" altLang="ko-Kore-KR" sz="1200"/>
              <a:t>&gt;</a:t>
            </a:r>
            <a:br>
              <a:rPr lang="en" altLang="ko-Kore-KR" sz="1200"/>
            </a:br>
            <a:br>
              <a:rPr lang="en" altLang="ko-Kore-KR" sz="1200"/>
            </a:br>
            <a:r>
              <a:rPr lang="en" altLang="ko-Kore-KR" sz="1200"/>
              <a:t>    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select 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id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="getTime" 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resultType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="string"</a:t>
            </a:r>
            <a:r>
              <a:rPr lang="en" altLang="ko-Kore-KR" sz="1200"/>
              <a:t>&gt;</a:t>
            </a:r>
            <a:br>
              <a:rPr lang="en" altLang="ko-Kore-KR" sz="1200">
                <a:effectLst/>
              </a:rPr>
            </a:br>
            <a:r>
              <a:rPr lang="en" altLang="ko-Kore-KR" sz="1200">
                <a:effectLst/>
              </a:rPr>
              <a:t>        select now()</a:t>
            </a:r>
            <a:br>
              <a:rPr lang="en" altLang="ko-Kore-KR" sz="1200">
                <a:effectLst/>
              </a:rPr>
            </a:br>
            <a:r>
              <a:rPr lang="en" altLang="ko-Kore-KR" sz="1200">
                <a:effectLst/>
              </a:rPr>
              <a:t>    </a:t>
            </a:r>
            <a:r>
              <a:rPr lang="en" altLang="ko-Kore-KR" sz="1200"/>
              <a:t>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select</a:t>
            </a:r>
            <a:r>
              <a:rPr lang="en" altLang="ko-Kore-KR" sz="1200"/>
              <a:t>&gt;</a:t>
            </a:r>
            <a:br>
              <a:rPr lang="en" altLang="ko-Kore-KR" sz="1200"/>
            </a:br>
            <a:br>
              <a:rPr lang="en" altLang="ko-Kore-KR" sz="1200"/>
            </a:br>
            <a:r>
              <a:rPr lang="en" altLang="ko-Kore-KR" sz="1200"/>
              <a:t>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mapper</a:t>
            </a:r>
            <a:r>
              <a:rPr lang="en" altLang="ko-Kore-KR" sz="1200"/>
              <a:t>&gt;</a:t>
            </a:r>
            <a:br>
              <a:rPr lang="en" altLang="ko-Kore-KR" sz="1200"/>
            </a:br>
            <a:br>
              <a:rPr lang="en" altLang="ko-Kore-KR" sz="1200"/>
            </a:br>
            <a:endParaRPr lang="ko-Kore-KR" altLang="en-US" sz="1200"/>
          </a:p>
        </p:txBody>
      </p:sp>
    </p:spTree>
    <p:extLst>
      <p:ext uri="{BB962C8B-B14F-4D97-AF65-F5344CB8AC3E}">
        <p14:creationId xmlns:p14="http://schemas.microsoft.com/office/powerpoint/2010/main" val="40356583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01BD6BF-7088-AF1B-15DB-85D9DFB34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7" y="573741"/>
            <a:ext cx="3460233" cy="12881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66EA43-CBD6-AF39-DDC0-EF3DCFCB5A79}"/>
              </a:ext>
            </a:extLst>
          </p:cNvPr>
          <p:cNvSpPr txBox="1"/>
          <p:nvPr/>
        </p:nvSpPr>
        <p:spPr>
          <a:xfrm>
            <a:off x="4186518" y="92491"/>
            <a:ext cx="6096000" cy="44935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100">
                <a:solidFill>
                  <a:srgbClr val="0033B3"/>
                </a:solidFill>
                <a:effectLst/>
              </a:rPr>
              <a:t>package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org.zerock.springex.mapper</a:t>
            </a:r>
            <a:r>
              <a:rPr lang="en" altLang="ko-Kore-KR" sz="1100"/>
              <a:t>;</a:t>
            </a:r>
            <a:br>
              <a:rPr lang="en" altLang="ko-Kore-KR" sz="1100"/>
            </a:b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lombok.extern.log4j.</a:t>
            </a:r>
            <a:r>
              <a:rPr lang="en" altLang="ko-Kore-KR" sz="1100">
                <a:solidFill>
                  <a:srgbClr val="9E880D"/>
                </a:solidFill>
                <a:effectLst/>
              </a:rPr>
              <a:t>Log4j2</a:t>
            </a:r>
            <a:r>
              <a:rPr lang="en" altLang="ko-Kore-KR" sz="1100"/>
              <a:t>;</a:t>
            </a: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org.junit.jupiter.api.</a:t>
            </a:r>
            <a:r>
              <a:rPr lang="en" altLang="ko-Kore-KR" sz="1100">
                <a:solidFill>
                  <a:srgbClr val="9E880D"/>
                </a:solidFill>
                <a:effectLst/>
              </a:rPr>
              <a:t>Test</a:t>
            </a:r>
            <a:r>
              <a:rPr lang="en" altLang="ko-Kore-KR" sz="1100"/>
              <a:t>;</a:t>
            </a: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org.junit.jupiter.api.extension.</a:t>
            </a:r>
            <a:r>
              <a:rPr lang="en" altLang="ko-Kore-KR" sz="1100">
                <a:solidFill>
                  <a:srgbClr val="9E880D"/>
                </a:solidFill>
                <a:effectLst/>
              </a:rPr>
              <a:t>ExtendWith</a:t>
            </a:r>
            <a:r>
              <a:rPr lang="en" altLang="ko-Kore-KR" sz="1100"/>
              <a:t>;</a:t>
            </a: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org.springframework.beans.factory.annotation.</a:t>
            </a:r>
            <a:r>
              <a:rPr lang="en" altLang="ko-Kore-KR" sz="1100">
                <a:solidFill>
                  <a:srgbClr val="9E880D"/>
                </a:solidFill>
                <a:effectLst/>
              </a:rPr>
              <a:t>Autowired</a:t>
            </a:r>
            <a:r>
              <a:rPr lang="en" altLang="ko-Kore-KR" sz="1100"/>
              <a:t>;</a:t>
            </a: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org.springframework.test.context.</a:t>
            </a:r>
            <a:r>
              <a:rPr lang="en" altLang="ko-Kore-KR" sz="1100">
                <a:solidFill>
                  <a:srgbClr val="9E880D"/>
                </a:solidFill>
                <a:effectLst/>
              </a:rPr>
              <a:t>ContextConfiguration</a:t>
            </a:r>
            <a:r>
              <a:rPr lang="en" altLang="ko-Kore-KR" sz="1100"/>
              <a:t>;</a:t>
            </a: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org.springframework.test.context.junit.jupiter.SpringExtension</a:t>
            </a:r>
            <a:r>
              <a:rPr lang="en" altLang="ko-Kore-KR" sz="1100"/>
              <a:t>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>
                <a:solidFill>
                  <a:srgbClr val="9E880D"/>
                </a:solidFill>
                <a:effectLst/>
              </a:rPr>
              <a:t>@Log4j2</a:t>
            </a:r>
            <a:br>
              <a:rPr lang="en" altLang="ko-Kore-KR" sz="1100">
                <a:solidFill>
                  <a:srgbClr val="9E880D"/>
                </a:solidFill>
                <a:effectLst/>
              </a:rPr>
            </a:br>
            <a:r>
              <a:rPr lang="en" altLang="ko-Kore-KR" sz="1100">
                <a:solidFill>
                  <a:srgbClr val="9E880D"/>
                </a:solidFill>
                <a:effectLst/>
              </a:rPr>
              <a:t>@ExtendWith</a:t>
            </a:r>
            <a:r>
              <a:rPr lang="en" altLang="ko-Kore-KR" sz="1100"/>
              <a:t>(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SpringExtension</a:t>
            </a:r>
            <a:r>
              <a:rPr lang="en" altLang="ko-Kore-KR" sz="1100"/>
              <a:t>.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class</a:t>
            </a:r>
            <a:r>
              <a:rPr lang="en" altLang="ko-Kore-KR" sz="1100"/>
              <a:t>)</a:t>
            </a:r>
            <a:br>
              <a:rPr lang="en" altLang="ko-Kore-KR" sz="1100"/>
            </a:br>
            <a:r>
              <a:rPr lang="en" altLang="ko-Kore-KR" sz="1100">
                <a:solidFill>
                  <a:srgbClr val="9E880D"/>
                </a:solidFill>
                <a:effectLst/>
              </a:rPr>
              <a:t>@ContextConfiguration</a:t>
            </a:r>
            <a:r>
              <a:rPr lang="en" altLang="ko-Kore-KR" sz="1100"/>
              <a:t>(locations=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"file:src/main/webapp/WEB-INF/root-context.xml"</a:t>
            </a:r>
            <a:r>
              <a:rPr lang="en" altLang="ko-Kore-KR" sz="1100"/>
              <a:t>)</a:t>
            </a: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public class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TodoMapperTests </a:t>
            </a:r>
            <a:r>
              <a:rPr lang="en" altLang="ko-Kore-KR" sz="1100"/>
              <a:t>{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9E880D"/>
                </a:solidFill>
                <a:effectLst/>
              </a:rPr>
              <a:t>@Autowired</a:t>
            </a:r>
            <a:r>
              <a:rPr lang="en" altLang="ko-Kore-KR" sz="1100"/>
              <a:t>(required =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false</a:t>
            </a:r>
            <a:r>
              <a:rPr lang="en" altLang="ko-Kore-KR" sz="1100"/>
              <a:t>)</a:t>
            </a: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private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TodoMapper </a:t>
            </a:r>
            <a:r>
              <a:rPr lang="en" altLang="ko-Kore-KR" sz="1100">
                <a:solidFill>
                  <a:srgbClr val="871094"/>
                </a:solidFill>
                <a:effectLst/>
              </a:rPr>
              <a:t>todoMapper</a:t>
            </a:r>
            <a:r>
              <a:rPr lang="en" altLang="ko-Kore-KR" sz="1100"/>
              <a:t>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9E880D"/>
                </a:solidFill>
                <a:effectLst/>
              </a:rPr>
              <a:t>@Test</a:t>
            </a:r>
            <a:br>
              <a:rPr lang="en" altLang="ko-Kore-KR" sz="1100">
                <a:solidFill>
                  <a:srgbClr val="9E880D"/>
                </a:solidFill>
                <a:effectLst/>
              </a:rPr>
            </a:br>
            <a:r>
              <a:rPr lang="en" altLang="ko-Kore-KR" sz="1100">
                <a:solidFill>
                  <a:srgbClr val="9E880D"/>
                </a:solidFill>
                <a:effectLst/>
              </a:rPr>
              <a:t>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public void </a:t>
            </a:r>
            <a:r>
              <a:rPr lang="en" altLang="ko-Kore-KR" sz="1100">
                <a:solidFill>
                  <a:srgbClr val="00627A"/>
                </a:solidFill>
                <a:effectLst/>
              </a:rPr>
              <a:t>testGetTime</a:t>
            </a:r>
            <a:r>
              <a:rPr lang="en" altLang="ko-Kore-KR" sz="1100"/>
              <a:t>() {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    </a:t>
            </a:r>
            <a:r>
              <a:rPr lang="en" altLang="ko-Kore-KR" sz="1100" i="1">
                <a:solidFill>
                  <a:srgbClr val="871094"/>
                </a:solidFill>
                <a:effectLst/>
              </a:rPr>
              <a:t>log</a:t>
            </a:r>
            <a:r>
              <a:rPr lang="en" altLang="ko-Kore-KR" sz="1100"/>
              <a:t>.info(</a:t>
            </a:r>
            <a:r>
              <a:rPr lang="en" altLang="ko-Kore-KR" sz="1100">
                <a:solidFill>
                  <a:srgbClr val="871094"/>
                </a:solidFill>
                <a:effectLst/>
              </a:rPr>
              <a:t>todoMapper</a:t>
            </a:r>
            <a:r>
              <a:rPr lang="en" altLang="ko-Kore-KR" sz="1100"/>
              <a:t>.getTime());</a:t>
            </a:r>
            <a:br>
              <a:rPr lang="en" altLang="ko-Kore-KR" sz="1100"/>
            </a:br>
            <a:r>
              <a:rPr lang="en" altLang="ko-Kore-KR" sz="1100"/>
              <a:t>    }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}</a:t>
            </a:r>
            <a:br>
              <a:rPr lang="en" altLang="ko-Kore-KR" sz="1100"/>
            </a:br>
            <a:endParaRPr lang="ko-Kore-KR" altLang="en-US" sz="11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26BC49-0553-E62D-3390-AFF829E5C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04" y="5163672"/>
            <a:ext cx="6179007" cy="97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040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FF0F0-CC1D-6F3F-F43C-4ADB15DF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/>
              <a:t>로그 레벨의 조정 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CADBB6-319E-92C0-A3DC-9C46158C0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/>
              <a:t>MyBatis</a:t>
            </a:r>
            <a:r>
              <a:rPr kumimoji="1" lang="ko-KR" altLang="en-US"/>
              <a:t>와 </a:t>
            </a:r>
            <a:r>
              <a:rPr kumimoji="1" lang="en-US" altLang="ko-KR"/>
              <a:t>JDBC</a:t>
            </a:r>
            <a:r>
              <a:rPr kumimoji="1" lang="ko-KR" altLang="en-US"/>
              <a:t>의 상세 로그를 위한 로그 레벨 조정 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405BA0-8270-027D-93BA-ED70B5613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" y="1534085"/>
            <a:ext cx="3657600" cy="133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89A25B-9C15-499F-A556-9590ACC1B151}"/>
              </a:ext>
            </a:extLst>
          </p:cNvPr>
          <p:cNvSpPr txBox="1"/>
          <p:nvPr/>
        </p:nvSpPr>
        <p:spPr>
          <a:xfrm>
            <a:off x="4374776" y="1382553"/>
            <a:ext cx="6096000" cy="5170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000" i="1">
                <a:effectLst/>
              </a:rPr>
              <a:t>&lt;?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xml version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="1.0" 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encoding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="UTF-8"</a:t>
            </a:r>
            <a:r>
              <a:rPr lang="en" altLang="ko-Kore-KR" sz="1000" i="1">
                <a:effectLst/>
              </a:rPr>
              <a:t>?&gt;</a:t>
            </a:r>
            <a:br>
              <a:rPr lang="en" altLang="ko-Kore-KR" sz="1000" i="1">
                <a:effectLst/>
              </a:rPr>
            </a:br>
            <a:br>
              <a:rPr lang="en" altLang="ko-Kore-KR" sz="1000" i="1">
                <a:effectLst/>
              </a:rPr>
            </a:br>
            <a:r>
              <a:rPr lang="en" altLang="ko-Kore-KR" sz="1000"/>
              <a:t>&lt;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configuration 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status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="INFO"</a:t>
            </a:r>
            <a:r>
              <a:rPr lang="en" altLang="ko-Kore-KR" sz="1000"/>
              <a:t>&gt;</a:t>
            </a:r>
            <a:br>
              <a:rPr lang="en" altLang="ko-Kore-KR" sz="1000"/>
            </a:br>
            <a:br>
              <a:rPr lang="en" altLang="ko-Kore-KR" sz="1000"/>
            </a:br>
            <a:r>
              <a:rPr lang="en" altLang="ko-Kore-KR" sz="1000"/>
              <a:t>    &lt;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Appenders</a:t>
            </a:r>
            <a:r>
              <a:rPr lang="en" altLang="ko-Kore-KR" sz="1000"/>
              <a:t>&gt;</a:t>
            </a:r>
            <a:br>
              <a:rPr lang="en" altLang="ko-Kore-KR" sz="1000"/>
            </a:br>
            <a:r>
              <a:rPr lang="en" altLang="ko-Kore-KR" sz="1000"/>
              <a:t>        </a:t>
            </a:r>
            <a:r>
              <a:rPr lang="en" altLang="ko-Kore-KR" sz="1000" i="1">
                <a:solidFill>
                  <a:srgbClr val="8C8C8C"/>
                </a:solidFill>
                <a:effectLst/>
              </a:rPr>
              <a:t>&lt;!-- </a:t>
            </a:r>
            <a:r>
              <a:rPr lang="ko-KR" altLang="en-US" sz="1000" i="1">
                <a:solidFill>
                  <a:srgbClr val="8C8C8C"/>
                </a:solidFill>
                <a:effectLst/>
                <a:latin typeface="Menlo-Regular" panose="020B0609030804020204" pitchFamily="49" charset="0"/>
              </a:rPr>
              <a:t>콜솔 </a:t>
            </a:r>
            <a:r>
              <a:rPr lang="en-US" altLang="ko-KR" sz="1000" i="1">
                <a:solidFill>
                  <a:srgbClr val="8C8C8C"/>
                </a:solidFill>
                <a:effectLst/>
              </a:rPr>
              <a:t>--&gt;</a:t>
            </a:r>
            <a:br>
              <a:rPr lang="en-US" altLang="ko-KR" sz="1000" i="1">
                <a:solidFill>
                  <a:srgbClr val="8C8C8C"/>
                </a:solidFill>
                <a:effectLst/>
              </a:rPr>
            </a:br>
            <a:r>
              <a:rPr lang="en-US" altLang="ko-KR" sz="1000" i="1">
                <a:solidFill>
                  <a:srgbClr val="8C8C8C"/>
                </a:solidFill>
                <a:effectLst/>
              </a:rPr>
              <a:t>        </a:t>
            </a:r>
            <a:r>
              <a:rPr lang="en-US" altLang="ko-KR" sz="1000"/>
              <a:t>&lt;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Console 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name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="console" 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target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="SYSTEM_OUT"</a:t>
            </a:r>
            <a:r>
              <a:rPr lang="en" altLang="ko-Kore-KR" sz="1000"/>
              <a:t>&gt;</a:t>
            </a:r>
            <a:br>
              <a:rPr lang="en" altLang="ko-Kore-KR" sz="1000"/>
            </a:br>
            <a:r>
              <a:rPr lang="en" altLang="ko-Kore-KR" sz="1000"/>
              <a:t>            &lt;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PatternLayout 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charset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="UTF-8" 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pattern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="%d{hh:mm:ss} %5p [%c] %m%n"</a:t>
            </a:r>
            <a:r>
              <a:rPr lang="en" altLang="ko-Kore-KR" sz="1000"/>
              <a:t>/&gt;</a:t>
            </a:r>
            <a:br>
              <a:rPr lang="en" altLang="ko-Kore-KR" sz="1000"/>
            </a:br>
            <a:r>
              <a:rPr lang="en" altLang="ko-Kore-KR" sz="1000"/>
              <a:t>        &lt;/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Console</a:t>
            </a:r>
            <a:r>
              <a:rPr lang="en" altLang="ko-Kore-KR" sz="1000"/>
              <a:t>&gt;</a:t>
            </a:r>
            <a:br>
              <a:rPr lang="en" altLang="ko-Kore-KR" sz="1000"/>
            </a:br>
            <a:r>
              <a:rPr lang="en" altLang="ko-Kore-KR" sz="1000"/>
              <a:t>    &lt;/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Appenders</a:t>
            </a:r>
            <a:r>
              <a:rPr lang="en" altLang="ko-Kore-KR" sz="1000"/>
              <a:t>&gt;</a:t>
            </a:r>
            <a:br>
              <a:rPr lang="en" altLang="ko-Kore-KR" sz="1000"/>
            </a:br>
            <a:br>
              <a:rPr lang="en" altLang="ko-Kore-KR" sz="1000"/>
            </a:br>
            <a:r>
              <a:rPr lang="en" altLang="ko-Kore-KR" sz="1000"/>
              <a:t>    &lt;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loggers</a:t>
            </a:r>
            <a:r>
              <a:rPr lang="en" altLang="ko-Kore-KR" sz="1000"/>
              <a:t>&gt;</a:t>
            </a:r>
            <a:br>
              <a:rPr lang="en" altLang="ko-Kore-KR" sz="1000"/>
            </a:br>
            <a:r>
              <a:rPr lang="en" altLang="ko-Kore-KR" sz="1000"/>
              <a:t>        &lt;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logger 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name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="org.springframework" 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level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="INFO" 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additivity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="false"</a:t>
            </a:r>
            <a:r>
              <a:rPr lang="en" altLang="ko-Kore-KR" sz="1000"/>
              <a:t>&gt;</a:t>
            </a:r>
            <a:br>
              <a:rPr lang="en" altLang="ko-Kore-KR" sz="1000"/>
            </a:br>
            <a:r>
              <a:rPr lang="en" altLang="ko-Kore-KR" sz="1000"/>
              <a:t>            &lt;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appender-ref 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ref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="console" </a:t>
            </a:r>
            <a:r>
              <a:rPr lang="en" altLang="ko-Kore-KR" sz="1000"/>
              <a:t>/&gt;</a:t>
            </a:r>
            <a:br>
              <a:rPr lang="en" altLang="ko-Kore-KR" sz="1000"/>
            </a:br>
            <a:r>
              <a:rPr lang="en" altLang="ko-Kore-KR" sz="1000"/>
              <a:t>        &lt;/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logger</a:t>
            </a:r>
            <a:r>
              <a:rPr lang="en" altLang="ko-Kore-KR" sz="1000"/>
              <a:t>&gt;</a:t>
            </a:r>
            <a:br>
              <a:rPr lang="en" altLang="ko-Kore-KR" sz="1000"/>
            </a:br>
            <a:br>
              <a:rPr lang="en" altLang="ko-Kore-KR" sz="1000"/>
            </a:br>
            <a:r>
              <a:rPr lang="en" altLang="ko-Kore-KR" sz="1000"/>
              <a:t>        &lt;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logger 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name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="org.zerock" 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level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="INFO" 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additivity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="false"</a:t>
            </a:r>
            <a:r>
              <a:rPr lang="en" altLang="ko-Kore-KR" sz="1000"/>
              <a:t>&gt;</a:t>
            </a:r>
            <a:br>
              <a:rPr lang="en" altLang="ko-Kore-KR" sz="1000"/>
            </a:br>
            <a:r>
              <a:rPr lang="en" altLang="ko-Kore-KR" sz="1000"/>
              <a:t>            &lt;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appender-ref 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ref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="console" </a:t>
            </a:r>
            <a:r>
              <a:rPr lang="en" altLang="ko-Kore-KR" sz="1000"/>
              <a:t>/&gt;</a:t>
            </a:r>
            <a:br>
              <a:rPr lang="en" altLang="ko-Kore-KR" sz="1000"/>
            </a:br>
            <a:r>
              <a:rPr lang="en" altLang="ko-Kore-KR" sz="1000"/>
              <a:t>        &lt;/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logger</a:t>
            </a:r>
            <a:r>
              <a:rPr lang="en" altLang="ko-Kore-KR" sz="1000"/>
              <a:t>&gt;</a:t>
            </a:r>
            <a:br>
              <a:rPr lang="en" altLang="ko-Kore-KR" sz="1000"/>
            </a:br>
            <a:br>
              <a:rPr lang="en" altLang="ko-Kore-KR" sz="1000"/>
            </a:br>
            <a:r>
              <a:rPr lang="en" altLang="ko-Kore-KR" sz="1000"/>
              <a:t>        &lt;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logger 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name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="org.zerock.springex.mapper" 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level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="TRACE" 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additivity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="false"</a:t>
            </a:r>
            <a:r>
              <a:rPr lang="en" altLang="ko-Kore-KR" sz="1000"/>
              <a:t>&gt;</a:t>
            </a:r>
            <a:br>
              <a:rPr lang="en" altLang="ko-Kore-KR" sz="1000"/>
            </a:br>
            <a:r>
              <a:rPr lang="en" altLang="ko-Kore-KR" sz="1000"/>
              <a:t>            &lt;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appender-ref 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ref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="console" </a:t>
            </a:r>
            <a:r>
              <a:rPr lang="en" altLang="ko-Kore-KR" sz="1000"/>
              <a:t>/&gt;</a:t>
            </a:r>
            <a:br>
              <a:rPr lang="en" altLang="ko-Kore-KR" sz="1000"/>
            </a:br>
            <a:r>
              <a:rPr lang="en" altLang="ko-Kore-KR" sz="1000"/>
              <a:t>        &lt;/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logger</a:t>
            </a:r>
            <a:r>
              <a:rPr lang="en" altLang="ko-Kore-KR" sz="1000"/>
              <a:t>&gt;</a:t>
            </a:r>
            <a:br>
              <a:rPr lang="en" altLang="ko-Kore-KR" sz="1000"/>
            </a:br>
            <a:br>
              <a:rPr lang="en" altLang="ko-Kore-KR" sz="1000"/>
            </a:br>
            <a:r>
              <a:rPr lang="en" altLang="ko-Kore-KR" sz="1000"/>
              <a:t>        &lt;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root 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level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="INFO" 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additivity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="false"</a:t>
            </a:r>
            <a:r>
              <a:rPr lang="en" altLang="ko-Kore-KR" sz="1000"/>
              <a:t>&gt;</a:t>
            </a:r>
            <a:br>
              <a:rPr lang="en" altLang="ko-Kore-KR" sz="1000"/>
            </a:br>
            <a:r>
              <a:rPr lang="en" altLang="ko-Kore-KR" sz="1000"/>
              <a:t>            &lt;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AppenderRef 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ref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="console"</a:t>
            </a:r>
            <a:r>
              <a:rPr lang="en" altLang="ko-Kore-KR" sz="1000"/>
              <a:t>/&gt;</a:t>
            </a:r>
            <a:br>
              <a:rPr lang="en" altLang="ko-Kore-KR" sz="1000"/>
            </a:br>
            <a:r>
              <a:rPr lang="en" altLang="ko-Kore-KR" sz="1000"/>
              <a:t>        &lt;/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root</a:t>
            </a:r>
            <a:r>
              <a:rPr lang="en" altLang="ko-Kore-KR" sz="1000"/>
              <a:t>&gt;</a:t>
            </a:r>
            <a:br>
              <a:rPr lang="en" altLang="ko-Kore-KR" sz="1000"/>
            </a:br>
            <a:br>
              <a:rPr lang="en" altLang="ko-Kore-KR" sz="1000"/>
            </a:br>
            <a:r>
              <a:rPr lang="en" altLang="ko-Kore-KR" sz="1000"/>
              <a:t>    &lt;/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loggers</a:t>
            </a:r>
            <a:r>
              <a:rPr lang="en" altLang="ko-Kore-KR" sz="1000"/>
              <a:t>&gt;</a:t>
            </a:r>
            <a:br>
              <a:rPr lang="en" altLang="ko-Kore-KR" sz="1000"/>
            </a:br>
            <a:br>
              <a:rPr lang="en" altLang="ko-Kore-KR" sz="1000"/>
            </a:br>
            <a:br>
              <a:rPr lang="en" altLang="ko-Kore-KR" sz="1000"/>
            </a:br>
            <a:r>
              <a:rPr lang="en" altLang="ko-Kore-KR" sz="1000"/>
              <a:t>&lt;/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configuration</a:t>
            </a:r>
            <a:r>
              <a:rPr lang="en" altLang="ko-Kore-KR" sz="1000"/>
              <a:t>&gt;</a:t>
            </a:r>
            <a:br>
              <a:rPr lang="en" altLang="ko-Kore-KR" sz="1000"/>
            </a:br>
            <a:endParaRPr lang="ko-Kore-KR" altLang="en-US" sz="1000"/>
          </a:p>
        </p:txBody>
      </p:sp>
    </p:spTree>
    <p:extLst>
      <p:ext uri="{BB962C8B-B14F-4D97-AF65-F5344CB8AC3E}">
        <p14:creationId xmlns:p14="http://schemas.microsoft.com/office/powerpoint/2010/main" val="8930158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D81AE-7357-2401-26E3-41BE3C59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Todo </a:t>
            </a:r>
            <a:r>
              <a:rPr kumimoji="1" lang="ko-Kore-KR" altLang="en-US"/>
              <a:t>기능</a:t>
            </a:r>
            <a:r>
              <a:rPr kumimoji="1" lang="ko-KR" altLang="en-US"/>
              <a:t> 개발</a:t>
            </a:r>
            <a:r>
              <a:rPr kumimoji="1" lang="en-US" altLang="ko-KR"/>
              <a:t>(insert)</a:t>
            </a:r>
            <a:r>
              <a:rPr kumimoji="1" lang="ko-KR" altLang="en-US"/>
              <a:t> 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1D4D1-5463-811B-E412-5D72C04AA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/>
              <a:t>개발</a:t>
            </a:r>
            <a:r>
              <a:rPr kumimoji="1" lang="ko-KR" altLang="en-US"/>
              <a:t> 순서</a:t>
            </a:r>
            <a:endParaRPr kumimoji="1" lang="en-US" altLang="ko-KR"/>
          </a:p>
          <a:p>
            <a:pPr lvl="1"/>
            <a:r>
              <a:rPr lang="en-US" altLang="ko-Kore-KR"/>
              <a:t>TodoMapper -&gt; TodoService -&gt; TodoController -&gt; JSP</a:t>
            </a:r>
            <a:r>
              <a:rPr lang="ko-Kore-KR" altLang="ko-Kore-KR">
                <a:effectLst/>
              </a:rPr>
              <a:t> </a:t>
            </a:r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A49DC-4120-3E29-9677-16E6C63AF6D2}"/>
              </a:ext>
            </a:extLst>
          </p:cNvPr>
          <p:cNvSpPr txBox="1"/>
          <p:nvPr/>
        </p:nvSpPr>
        <p:spPr>
          <a:xfrm>
            <a:off x="206188" y="1999199"/>
            <a:ext cx="2698377" cy="21929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050">
                <a:solidFill>
                  <a:srgbClr val="0033B3"/>
                </a:solidFill>
                <a:effectLst/>
              </a:rPr>
              <a:t>package </a:t>
            </a:r>
            <a:r>
              <a:rPr lang="en" altLang="ko-Kore-KR" sz="1050">
                <a:solidFill>
                  <a:srgbClr val="000000"/>
                </a:solidFill>
                <a:effectLst/>
              </a:rPr>
              <a:t>org.zerock.springex.mapper</a:t>
            </a:r>
            <a:r>
              <a:rPr lang="en" altLang="ko-Kore-KR" sz="1050"/>
              <a:t>;</a:t>
            </a:r>
            <a:br>
              <a:rPr lang="en" altLang="ko-Kore-KR" sz="1050"/>
            </a:br>
            <a:br>
              <a:rPr lang="en" altLang="ko-Kore-KR" sz="1050"/>
            </a:br>
            <a:br>
              <a:rPr lang="en" altLang="ko-Kore-KR" sz="1050"/>
            </a:br>
            <a:r>
              <a:rPr lang="en" altLang="ko-Kore-KR" sz="105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050">
                <a:solidFill>
                  <a:srgbClr val="000000"/>
                </a:solidFill>
                <a:effectLst/>
              </a:rPr>
              <a:t>org.zerock.springex.domain.TodoVO</a:t>
            </a:r>
            <a:r>
              <a:rPr lang="en" altLang="ko-Kore-KR" sz="1050"/>
              <a:t>;</a:t>
            </a:r>
            <a:br>
              <a:rPr lang="en" altLang="ko-Kore-KR" sz="1050"/>
            </a:br>
            <a:br>
              <a:rPr lang="en" altLang="ko-Kore-KR" sz="1050"/>
            </a:br>
            <a:r>
              <a:rPr lang="en" altLang="ko-Kore-KR" sz="1050">
                <a:solidFill>
                  <a:srgbClr val="0033B3"/>
                </a:solidFill>
                <a:effectLst/>
              </a:rPr>
              <a:t>public interface </a:t>
            </a:r>
            <a:r>
              <a:rPr lang="en" altLang="ko-Kore-KR" sz="1050">
                <a:solidFill>
                  <a:srgbClr val="000000"/>
                </a:solidFill>
                <a:effectLst/>
              </a:rPr>
              <a:t>TodoMapper </a:t>
            </a:r>
            <a:r>
              <a:rPr lang="en" altLang="ko-Kore-KR" sz="1050"/>
              <a:t>{</a:t>
            </a:r>
            <a:br>
              <a:rPr lang="en" altLang="ko-Kore-KR" sz="1050"/>
            </a:br>
            <a:br>
              <a:rPr lang="en" altLang="ko-Kore-KR" sz="1050"/>
            </a:br>
            <a:r>
              <a:rPr lang="en" altLang="ko-Kore-KR" sz="1050"/>
              <a:t>    </a:t>
            </a:r>
            <a:r>
              <a:rPr lang="en" altLang="ko-Kore-KR" sz="1050">
                <a:solidFill>
                  <a:srgbClr val="000000"/>
                </a:solidFill>
                <a:effectLst/>
              </a:rPr>
              <a:t>String </a:t>
            </a:r>
            <a:r>
              <a:rPr lang="en" altLang="ko-Kore-KR" sz="1050">
                <a:solidFill>
                  <a:srgbClr val="00627A"/>
                </a:solidFill>
                <a:effectLst/>
              </a:rPr>
              <a:t>getTime</a:t>
            </a:r>
            <a:r>
              <a:rPr lang="en" altLang="ko-Kore-KR" sz="1050"/>
              <a:t>();</a:t>
            </a:r>
            <a:br>
              <a:rPr lang="en" altLang="ko-Kore-KR" sz="1050"/>
            </a:br>
            <a:br>
              <a:rPr lang="en" altLang="ko-Kore-KR" sz="1050"/>
            </a:br>
            <a:r>
              <a:rPr lang="en" altLang="ko-Kore-KR" sz="1050"/>
              <a:t>    </a:t>
            </a:r>
            <a:r>
              <a:rPr lang="en" altLang="ko-Kore-KR" sz="1050">
                <a:solidFill>
                  <a:srgbClr val="0033B3"/>
                </a:solidFill>
                <a:effectLst/>
              </a:rPr>
              <a:t>void </a:t>
            </a:r>
            <a:r>
              <a:rPr lang="en" altLang="ko-Kore-KR" sz="1050">
                <a:solidFill>
                  <a:srgbClr val="00627A"/>
                </a:solidFill>
                <a:effectLst/>
              </a:rPr>
              <a:t>insert</a:t>
            </a:r>
            <a:r>
              <a:rPr lang="en" altLang="ko-Kore-KR" sz="1050"/>
              <a:t>(</a:t>
            </a:r>
            <a:r>
              <a:rPr lang="en" altLang="ko-Kore-KR" sz="1050">
                <a:solidFill>
                  <a:srgbClr val="000000"/>
                </a:solidFill>
                <a:effectLst/>
              </a:rPr>
              <a:t>TodoVO </a:t>
            </a:r>
            <a:r>
              <a:rPr lang="en" altLang="ko-Kore-KR" sz="1050"/>
              <a:t>todoVO);</a:t>
            </a:r>
            <a:br>
              <a:rPr lang="en" altLang="ko-Kore-KR" sz="1050"/>
            </a:br>
            <a:r>
              <a:rPr lang="en" altLang="ko-Kore-KR" sz="1050"/>
              <a:t>}</a:t>
            </a:r>
            <a:br>
              <a:rPr lang="en" altLang="ko-Kore-KR" sz="1050"/>
            </a:br>
            <a:br>
              <a:rPr lang="en" altLang="ko-Kore-KR" sz="1050"/>
            </a:br>
            <a:endParaRPr lang="ko-Kore-KR" altLang="en-US" sz="10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2B9A51-5E74-E45F-DB26-EBDEBADEED9D}"/>
              </a:ext>
            </a:extLst>
          </p:cNvPr>
          <p:cNvSpPr txBox="1"/>
          <p:nvPr/>
        </p:nvSpPr>
        <p:spPr>
          <a:xfrm>
            <a:off x="3146612" y="1999199"/>
            <a:ext cx="6096000" cy="28007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100" i="1">
                <a:effectLst/>
              </a:rPr>
              <a:t>&lt;?</a:t>
            </a:r>
            <a:r>
              <a:rPr lang="en" altLang="ko-Kore-KR" sz="1100">
                <a:solidFill>
                  <a:srgbClr val="174AD4"/>
                </a:solidFill>
                <a:effectLst/>
              </a:rPr>
              <a:t>xml version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="1.0" </a:t>
            </a:r>
            <a:r>
              <a:rPr lang="en" altLang="ko-Kore-KR" sz="1100">
                <a:solidFill>
                  <a:srgbClr val="174AD4"/>
                </a:solidFill>
                <a:effectLst/>
              </a:rPr>
              <a:t>encoding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="UTF-8" </a:t>
            </a:r>
            <a:r>
              <a:rPr lang="en" altLang="ko-Kore-KR" sz="1100" i="1">
                <a:effectLst/>
              </a:rPr>
              <a:t>?&gt;</a:t>
            </a:r>
            <a:br>
              <a:rPr lang="en" altLang="ko-Kore-KR" sz="1100" i="1">
                <a:effectLst/>
              </a:rPr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&lt;!DOCTYPE </a:t>
            </a:r>
            <a:r>
              <a:rPr lang="en" altLang="ko-Kore-KR" sz="1100">
                <a:solidFill>
                  <a:srgbClr val="174AD4"/>
                </a:solidFill>
                <a:effectLst/>
              </a:rPr>
              <a:t>mapper</a:t>
            </a:r>
            <a:br>
              <a:rPr lang="en" altLang="ko-Kore-KR" sz="1100">
                <a:solidFill>
                  <a:srgbClr val="174AD4"/>
                </a:solidFill>
                <a:effectLst/>
              </a:rPr>
            </a:br>
            <a:r>
              <a:rPr lang="en" altLang="ko-Kore-KR" sz="1100">
                <a:solidFill>
                  <a:srgbClr val="174AD4"/>
                </a:solidFill>
                <a:effectLst/>
              </a:rPr>
              <a:t>    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PUBLIC 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"-//mybatis.org//DTD Mapper 3.0//EN"</a:t>
            </a:r>
            <a:br>
              <a:rPr lang="en" altLang="ko-Kore-KR" sz="1100">
                <a:solidFill>
                  <a:srgbClr val="067D17"/>
                </a:solidFill>
                <a:effectLst/>
              </a:rPr>
            </a:br>
            <a:r>
              <a:rPr lang="en" altLang="ko-Kore-KR" sz="1100">
                <a:solidFill>
                  <a:srgbClr val="067D17"/>
                </a:solidFill>
                <a:effectLst/>
              </a:rPr>
              <a:t>        "http://mybatis.org/dtd/mybatis-3-mapper.dtd"</a:t>
            </a:r>
            <a:r>
              <a:rPr lang="en" altLang="ko-Kore-KR" sz="1100" i="1">
                <a:solidFill>
                  <a:srgbClr val="0033B3"/>
                </a:solidFill>
                <a:effectLst/>
              </a:rPr>
              <a:t>&gt;</a:t>
            </a:r>
            <a:br>
              <a:rPr lang="en" altLang="ko-Kore-KR" sz="1100" i="1">
                <a:solidFill>
                  <a:srgbClr val="0033B3"/>
                </a:solidFill>
                <a:effectLst/>
              </a:rPr>
            </a:br>
            <a:r>
              <a:rPr lang="en" altLang="ko-Kore-KR" sz="1100"/>
              <a:t>&lt;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mapper </a:t>
            </a:r>
            <a:r>
              <a:rPr lang="en" altLang="ko-Kore-KR" sz="1100">
                <a:solidFill>
                  <a:srgbClr val="174AD4"/>
                </a:solidFill>
                <a:effectLst/>
              </a:rPr>
              <a:t>namespace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="org.zerock.springex.mapper.TodoMapper"</a:t>
            </a:r>
            <a:r>
              <a:rPr lang="en" altLang="ko-Kore-KR" sz="1100"/>
              <a:t>&gt;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&lt;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select </a:t>
            </a:r>
            <a:r>
              <a:rPr lang="en" altLang="ko-Kore-KR" sz="1100">
                <a:solidFill>
                  <a:srgbClr val="174AD4"/>
                </a:solidFill>
                <a:effectLst/>
              </a:rPr>
              <a:t>id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="getTime" </a:t>
            </a:r>
            <a:r>
              <a:rPr lang="en" altLang="ko-Kore-KR" sz="1100">
                <a:solidFill>
                  <a:srgbClr val="174AD4"/>
                </a:solidFill>
                <a:effectLst/>
              </a:rPr>
              <a:t>resultType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="string"</a:t>
            </a:r>
            <a:r>
              <a:rPr lang="en" altLang="ko-Kore-KR" sz="1100"/>
              <a:t>&gt;</a:t>
            </a:r>
            <a:br>
              <a:rPr lang="en" altLang="ko-Kore-KR" sz="1100">
                <a:effectLst/>
              </a:rPr>
            </a:br>
            <a:r>
              <a:rPr lang="en" altLang="ko-Kore-KR" sz="1100">
                <a:effectLst/>
              </a:rPr>
              <a:t>        select now()</a:t>
            </a:r>
            <a:br>
              <a:rPr lang="en" altLang="ko-Kore-KR" sz="1100">
                <a:effectLst/>
              </a:rPr>
            </a:br>
            <a:r>
              <a:rPr lang="en" altLang="ko-Kore-KR" sz="1100">
                <a:effectLst/>
              </a:rPr>
              <a:t>    </a:t>
            </a:r>
            <a:r>
              <a:rPr lang="en" altLang="ko-Kore-KR" sz="1100"/>
              <a:t>&lt;/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select</a:t>
            </a:r>
            <a:r>
              <a:rPr lang="en" altLang="ko-Kore-KR" sz="1100"/>
              <a:t>&gt;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&lt;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insert </a:t>
            </a:r>
            <a:r>
              <a:rPr lang="en" altLang="ko-Kore-KR" sz="1100">
                <a:solidFill>
                  <a:srgbClr val="174AD4"/>
                </a:solidFill>
                <a:effectLst/>
              </a:rPr>
              <a:t>id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="insert"</a:t>
            </a:r>
            <a:r>
              <a:rPr lang="en" altLang="ko-Kore-KR" sz="1100"/>
              <a:t>&gt;</a:t>
            </a:r>
            <a:br>
              <a:rPr lang="en" altLang="ko-Kore-KR" sz="1100">
                <a:effectLst/>
              </a:rPr>
            </a:br>
            <a:r>
              <a:rPr lang="en" altLang="ko-Kore-KR" sz="1100">
                <a:effectLst/>
              </a:rPr>
              <a:t>        insert into tbl_todo (title, dueDate, writer) values  ( #{title}, #{dueDate}, #{writer})</a:t>
            </a:r>
            <a:br>
              <a:rPr lang="en" altLang="ko-Kore-KR" sz="1100">
                <a:effectLst/>
              </a:rPr>
            </a:br>
            <a:r>
              <a:rPr lang="en" altLang="ko-Kore-KR" sz="1100">
                <a:effectLst/>
              </a:rPr>
              <a:t>    </a:t>
            </a:r>
            <a:r>
              <a:rPr lang="en" altLang="ko-Kore-KR" sz="1100"/>
              <a:t>&lt;/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insert</a:t>
            </a:r>
            <a:r>
              <a:rPr lang="en" altLang="ko-Kore-KR" sz="1100"/>
              <a:t>&gt;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&lt;/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mapper</a:t>
            </a:r>
            <a:r>
              <a:rPr lang="en" altLang="ko-Kore-KR" sz="1100"/>
              <a:t>&gt;</a:t>
            </a:r>
            <a:br>
              <a:rPr lang="en" altLang="ko-Kore-KR" sz="1100"/>
            </a:br>
            <a:endParaRPr lang="ko-Kore-KR" altLang="en-US" sz="1100"/>
          </a:p>
        </p:txBody>
      </p:sp>
    </p:spTree>
    <p:extLst>
      <p:ext uri="{BB962C8B-B14F-4D97-AF65-F5344CB8AC3E}">
        <p14:creationId xmlns:p14="http://schemas.microsoft.com/office/powerpoint/2010/main" val="426516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677DE-9F20-8FFB-749B-021AEDE7C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 dirty="0"/>
              <a:t>의존성</a:t>
            </a:r>
            <a:r>
              <a:rPr kumimoji="1" lang="ko-KR" altLang="en-US" dirty="0"/>
              <a:t> 주입 실습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B21ADC-DF89-E048-8CC5-E09C0A4E8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서비스 객체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SampleService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DAO </a:t>
            </a:r>
            <a:r>
              <a:rPr kumimoji="1" lang="ko-KR" altLang="en-US" dirty="0"/>
              <a:t>객체의 주입 예제</a:t>
            </a:r>
            <a:endParaRPr kumimoji="1" lang="en-US" altLang="ko-KR" dirty="0"/>
          </a:p>
          <a:p>
            <a:r>
              <a:rPr kumimoji="1" lang="ko-KR" altLang="en-US" dirty="0"/>
              <a:t>클래스 생성</a:t>
            </a:r>
            <a:r>
              <a:rPr kumimoji="1" lang="en-US" altLang="ko-KR" dirty="0"/>
              <a:t> </a:t>
            </a:r>
            <a:r>
              <a:rPr kumimoji="1" lang="ko-KR" altLang="en-US" dirty="0"/>
              <a:t>후 스프링의 설정 파일 추가 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B5C7E4-D3AD-6B52-5347-8BDB6AB1E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13" y="3025486"/>
            <a:ext cx="2825751" cy="17982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1B88AB-352A-D499-24AB-C5B7431F2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655" y="2529897"/>
            <a:ext cx="7772400" cy="392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832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47867-3AE6-2842-21EB-52C205EB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TodoService</a:t>
            </a:r>
            <a:r>
              <a:rPr kumimoji="1" lang="ko-KR" altLang="en-US"/>
              <a:t>와 </a:t>
            </a:r>
            <a:r>
              <a:rPr kumimoji="1" lang="en-US" altLang="ko-KR"/>
              <a:t>TodoServiceImpl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51B244-E3ED-2443-5295-0BEF45C85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5435"/>
            <a:ext cx="2407955" cy="9272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AABFF9-214C-DAF4-DDF8-3B1F3FCC3DB8}"/>
              </a:ext>
            </a:extLst>
          </p:cNvPr>
          <p:cNvSpPr txBox="1"/>
          <p:nvPr/>
        </p:nvSpPr>
        <p:spPr>
          <a:xfrm>
            <a:off x="2716306" y="804333"/>
            <a:ext cx="3532094" cy="16158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100">
                <a:solidFill>
                  <a:srgbClr val="0033B3"/>
                </a:solidFill>
                <a:effectLst/>
              </a:rPr>
              <a:t>package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org.zerock.springex.service</a:t>
            </a:r>
            <a:r>
              <a:rPr lang="en" altLang="ko-Kore-KR" sz="1100"/>
              <a:t>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org.zerock.springex.dto.TodoDTO</a:t>
            </a:r>
            <a:r>
              <a:rPr lang="en" altLang="ko-Kore-KR" sz="1100"/>
              <a:t>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public interface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TodoService </a:t>
            </a:r>
            <a:r>
              <a:rPr lang="en" altLang="ko-Kore-KR" sz="1100"/>
              <a:t>{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void </a:t>
            </a:r>
            <a:r>
              <a:rPr lang="en" altLang="ko-Kore-KR" sz="1100">
                <a:solidFill>
                  <a:srgbClr val="00627A"/>
                </a:solidFill>
                <a:effectLst/>
              </a:rPr>
              <a:t>register</a:t>
            </a:r>
            <a:r>
              <a:rPr lang="en" altLang="ko-Kore-KR" sz="1100"/>
              <a:t>(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TodoDTO </a:t>
            </a:r>
            <a:r>
              <a:rPr lang="en" altLang="ko-Kore-KR" sz="1100"/>
              <a:t>todoDTO);</a:t>
            </a:r>
            <a:br>
              <a:rPr lang="en" altLang="ko-Kore-KR" sz="1100"/>
            </a:br>
            <a:r>
              <a:rPr lang="en" altLang="ko-Kore-KR" sz="1100"/>
              <a:t>}</a:t>
            </a:r>
            <a:br>
              <a:rPr lang="en" altLang="ko-Kore-KR" sz="1100"/>
            </a:br>
            <a:endParaRPr lang="ko-Kore-KR" altLang="en-US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915CA8-D11E-29AF-B3F9-6F75A7F67E25}"/>
              </a:ext>
            </a:extLst>
          </p:cNvPr>
          <p:cNvSpPr txBox="1"/>
          <p:nvPr/>
        </p:nvSpPr>
        <p:spPr>
          <a:xfrm>
            <a:off x="6427694" y="804333"/>
            <a:ext cx="4464424" cy="56784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100">
                <a:solidFill>
                  <a:srgbClr val="0033B3"/>
                </a:solidFill>
                <a:effectLst/>
              </a:rPr>
              <a:t>package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org.zerock.springex.service</a:t>
            </a:r>
            <a:r>
              <a:rPr lang="en" altLang="ko-Kore-KR" sz="1100"/>
              <a:t>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lombok.</a:t>
            </a:r>
            <a:r>
              <a:rPr lang="en" altLang="ko-Kore-KR" sz="1100">
                <a:solidFill>
                  <a:srgbClr val="9E880D"/>
                </a:solidFill>
                <a:effectLst/>
              </a:rPr>
              <a:t>RequiredArgsConstructor</a:t>
            </a:r>
            <a:r>
              <a:rPr lang="en" altLang="ko-Kore-KR" sz="1100"/>
              <a:t>;</a:t>
            </a: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lombok.extern.log4j.</a:t>
            </a:r>
            <a:r>
              <a:rPr lang="en" altLang="ko-Kore-KR" sz="1100">
                <a:solidFill>
                  <a:srgbClr val="9E880D"/>
                </a:solidFill>
                <a:effectLst/>
              </a:rPr>
              <a:t>Log4j2</a:t>
            </a:r>
            <a:r>
              <a:rPr lang="en" altLang="ko-Kore-KR" sz="1100"/>
              <a:t>;</a:t>
            </a: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org.modelmapper.ModelMapper</a:t>
            </a:r>
            <a:r>
              <a:rPr lang="en" altLang="ko-Kore-KR" sz="1100"/>
              <a:t>;</a:t>
            </a: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org.springframework.stereotype.</a:t>
            </a:r>
            <a:r>
              <a:rPr lang="en" altLang="ko-Kore-KR" sz="1100">
                <a:solidFill>
                  <a:srgbClr val="9E880D"/>
                </a:solidFill>
                <a:effectLst/>
              </a:rPr>
              <a:t>Service</a:t>
            </a:r>
            <a:r>
              <a:rPr lang="en" altLang="ko-Kore-KR" sz="1100"/>
              <a:t>;</a:t>
            </a: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org.zerock.springex.domain.TodoVO</a:t>
            </a:r>
            <a:r>
              <a:rPr lang="en" altLang="ko-Kore-KR" sz="1100"/>
              <a:t>;</a:t>
            </a: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org.zerock.springex.dto.TodoDTO</a:t>
            </a:r>
            <a:r>
              <a:rPr lang="en" altLang="ko-Kore-KR" sz="1100"/>
              <a:t>;</a:t>
            </a: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org.zerock.springex.mapper.TodoMapper</a:t>
            </a:r>
            <a:r>
              <a:rPr lang="en" altLang="ko-Kore-KR" sz="1100"/>
              <a:t>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>
                <a:solidFill>
                  <a:srgbClr val="9E880D"/>
                </a:solidFill>
                <a:effectLst/>
              </a:rPr>
              <a:t>@Service</a:t>
            </a:r>
            <a:br>
              <a:rPr lang="en" altLang="ko-Kore-KR" sz="1100">
                <a:solidFill>
                  <a:srgbClr val="9E880D"/>
                </a:solidFill>
                <a:effectLst/>
              </a:rPr>
            </a:br>
            <a:r>
              <a:rPr lang="en" altLang="ko-Kore-KR" sz="1100">
                <a:solidFill>
                  <a:srgbClr val="9E880D"/>
                </a:solidFill>
                <a:effectLst/>
              </a:rPr>
              <a:t>@Log4j2</a:t>
            </a:r>
            <a:br>
              <a:rPr lang="en" altLang="ko-Kore-KR" sz="1100">
                <a:solidFill>
                  <a:srgbClr val="9E880D"/>
                </a:solidFill>
                <a:effectLst/>
              </a:rPr>
            </a:br>
            <a:r>
              <a:rPr lang="en" altLang="ko-Kore-KR" sz="1100">
                <a:solidFill>
                  <a:srgbClr val="9E880D"/>
                </a:solidFill>
                <a:effectLst/>
              </a:rPr>
              <a:t>@RequiredArgsConstructor</a:t>
            </a:r>
            <a:br>
              <a:rPr lang="en" altLang="ko-Kore-KR" sz="1100">
                <a:solidFill>
                  <a:srgbClr val="9E880D"/>
                </a:solidFill>
                <a:effectLst/>
              </a:rPr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public class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TodoServiceImpl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implements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TodoService</a:t>
            </a:r>
            <a:r>
              <a:rPr lang="en" altLang="ko-Kore-KR" sz="1100"/>
              <a:t>{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private final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TodoMapper </a:t>
            </a:r>
            <a:r>
              <a:rPr lang="en" altLang="ko-Kore-KR" sz="1100">
                <a:solidFill>
                  <a:srgbClr val="871094"/>
                </a:solidFill>
                <a:effectLst/>
              </a:rPr>
              <a:t>todoMapper</a:t>
            </a:r>
            <a:r>
              <a:rPr lang="en" altLang="ko-Kore-KR" sz="1100"/>
              <a:t>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private final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ModelMapper </a:t>
            </a:r>
            <a:r>
              <a:rPr lang="en" altLang="ko-Kore-KR" sz="1100">
                <a:solidFill>
                  <a:srgbClr val="871094"/>
                </a:solidFill>
                <a:effectLst/>
              </a:rPr>
              <a:t>modelMapper</a:t>
            </a:r>
            <a:r>
              <a:rPr lang="en" altLang="ko-Kore-KR" sz="1100"/>
              <a:t>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9E880D"/>
                </a:solidFill>
                <a:effectLst/>
              </a:rPr>
              <a:t>@Override</a:t>
            </a:r>
            <a:br>
              <a:rPr lang="en" altLang="ko-Kore-KR" sz="1100">
                <a:solidFill>
                  <a:srgbClr val="9E880D"/>
                </a:solidFill>
                <a:effectLst/>
              </a:rPr>
            </a:br>
            <a:r>
              <a:rPr lang="en" altLang="ko-Kore-KR" sz="1100">
                <a:solidFill>
                  <a:srgbClr val="9E880D"/>
                </a:solidFill>
                <a:effectLst/>
              </a:rPr>
              <a:t>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public void </a:t>
            </a:r>
            <a:r>
              <a:rPr lang="en" altLang="ko-Kore-KR" sz="1100">
                <a:solidFill>
                  <a:srgbClr val="00627A"/>
                </a:solidFill>
                <a:effectLst/>
              </a:rPr>
              <a:t>register</a:t>
            </a:r>
            <a:r>
              <a:rPr lang="en" altLang="ko-Kore-KR" sz="1100"/>
              <a:t>(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TodoDTO </a:t>
            </a:r>
            <a:r>
              <a:rPr lang="en" altLang="ko-Kore-KR" sz="1100"/>
              <a:t>todoDTO) {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    </a:t>
            </a:r>
            <a:r>
              <a:rPr lang="en" altLang="ko-Kore-KR" sz="1100" i="1">
                <a:solidFill>
                  <a:srgbClr val="871094"/>
                </a:solidFill>
                <a:effectLst/>
              </a:rPr>
              <a:t>log</a:t>
            </a:r>
            <a:r>
              <a:rPr lang="en" altLang="ko-Kore-KR" sz="1100"/>
              <a:t>.info(</a:t>
            </a:r>
            <a:r>
              <a:rPr lang="en" altLang="ko-Kore-KR" sz="1100">
                <a:solidFill>
                  <a:srgbClr val="871094"/>
                </a:solidFill>
                <a:effectLst/>
              </a:rPr>
              <a:t>modelMapper</a:t>
            </a:r>
            <a:r>
              <a:rPr lang="en" altLang="ko-Kore-KR" sz="1100"/>
              <a:t>);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   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TodoVO todoVO </a:t>
            </a:r>
            <a:r>
              <a:rPr lang="en" altLang="ko-Kore-KR" sz="1100"/>
              <a:t>= </a:t>
            </a:r>
            <a:r>
              <a:rPr lang="en" altLang="ko-Kore-KR" sz="1100">
                <a:solidFill>
                  <a:srgbClr val="871094"/>
                </a:solidFill>
                <a:effectLst/>
              </a:rPr>
              <a:t>modelMapper</a:t>
            </a:r>
            <a:r>
              <a:rPr lang="en" altLang="ko-Kore-KR" sz="1100"/>
              <a:t>.map(todoDTO,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TodoVO</a:t>
            </a:r>
            <a:r>
              <a:rPr lang="en" altLang="ko-Kore-KR" sz="1100"/>
              <a:t>.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class </a:t>
            </a:r>
            <a:r>
              <a:rPr lang="en" altLang="ko-Kore-KR" sz="1100"/>
              <a:t>);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    </a:t>
            </a:r>
            <a:r>
              <a:rPr lang="en" altLang="ko-Kore-KR" sz="1100" i="1">
                <a:solidFill>
                  <a:srgbClr val="871094"/>
                </a:solidFill>
                <a:effectLst/>
              </a:rPr>
              <a:t>log</a:t>
            </a:r>
            <a:r>
              <a:rPr lang="en" altLang="ko-Kore-KR" sz="1100"/>
              <a:t>.info(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todoVO</a:t>
            </a:r>
            <a:r>
              <a:rPr lang="en" altLang="ko-Kore-KR" sz="1100"/>
              <a:t>);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    </a:t>
            </a:r>
            <a:r>
              <a:rPr lang="en" altLang="ko-Kore-KR" sz="1100">
                <a:solidFill>
                  <a:srgbClr val="871094"/>
                </a:solidFill>
                <a:effectLst/>
              </a:rPr>
              <a:t>todoMapper</a:t>
            </a:r>
            <a:r>
              <a:rPr lang="en" altLang="ko-Kore-KR" sz="1100"/>
              <a:t>.insert(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todoVO</a:t>
            </a:r>
            <a:r>
              <a:rPr lang="en" altLang="ko-Kore-KR" sz="1100"/>
              <a:t>);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}</a:t>
            </a:r>
            <a:br>
              <a:rPr lang="en" altLang="ko-Kore-KR" sz="1100"/>
            </a:br>
            <a:r>
              <a:rPr lang="en" altLang="ko-Kore-KR" sz="1100"/>
              <a:t>}</a:t>
            </a:r>
            <a:br>
              <a:rPr lang="en" altLang="ko-Kore-KR" sz="1100"/>
            </a:br>
            <a:endParaRPr lang="ko-Kore-KR" altLang="en-US" sz="1100"/>
          </a:p>
        </p:txBody>
      </p:sp>
    </p:spTree>
    <p:extLst>
      <p:ext uri="{BB962C8B-B14F-4D97-AF65-F5344CB8AC3E}">
        <p14:creationId xmlns:p14="http://schemas.microsoft.com/office/powerpoint/2010/main" val="24907096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C2D1A-30C1-7059-EFFE-5178C945B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TodoController</a:t>
            </a:r>
            <a:r>
              <a:rPr kumimoji="1" lang="ko-KR" altLang="en-US"/>
              <a:t>의 </a:t>
            </a:r>
            <a:r>
              <a:rPr kumimoji="1" lang="en-US" altLang="ko-KR"/>
              <a:t>GET/POST </a:t>
            </a:r>
            <a:r>
              <a:rPr kumimoji="1" lang="ko-KR" altLang="en-US"/>
              <a:t>처리 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E40FFA-09BA-0EA0-F88B-5BB8E2D75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7086"/>
            <a:ext cx="2904565" cy="1431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453E6B-4521-8D6B-9968-261DD40939A1}"/>
              </a:ext>
            </a:extLst>
          </p:cNvPr>
          <p:cNvSpPr txBox="1"/>
          <p:nvPr/>
        </p:nvSpPr>
        <p:spPr>
          <a:xfrm>
            <a:off x="170329" y="2298720"/>
            <a:ext cx="4437530" cy="44935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100">
                <a:solidFill>
                  <a:srgbClr val="0033B3"/>
                </a:solidFill>
                <a:effectLst/>
              </a:rPr>
              <a:t>package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org.zerock.springex.controller</a:t>
            </a:r>
            <a:r>
              <a:rPr lang="en" altLang="ko-Kore-KR" sz="1100"/>
              <a:t>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lombok.extern.log4j.</a:t>
            </a:r>
            <a:r>
              <a:rPr lang="en" altLang="ko-Kore-KR" sz="1100">
                <a:solidFill>
                  <a:srgbClr val="9E880D"/>
                </a:solidFill>
                <a:effectLst/>
              </a:rPr>
              <a:t>Log4j2</a:t>
            </a:r>
            <a:r>
              <a:rPr lang="en" altLang="ko-Kore-KR" sz="1100"/>
              <a:t>;</a:t>
            </a: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org.springframework.stereotype.</a:t>
            </a:r>
            <a:r>
              <a:rPr lang="en" altLang="ko-Kore-KR" sz="1100">
                <a:solidFill>
                  <a:srgbClr val="9E880D"/>
                </a:solidFill>
                <a:effectLst/>
              </a:rPr>
              <a:t>Controller</a:t>
            </a:r>
            <a:r>
              <a:rPr lang="en" altLang="ko-Kore-KR" sz="1100"/>
              <a:t>;</a:t>
            </a: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org.springframework.ui.Model</a:t>
            </a:r>
            <a:r>
              <a:rPr lang="en" altLang="ko-Kore-KR" sz="1100"/>
              <a:t>;</a:t>
            </a: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org.springframework.web.bind.annotation.</a:t>
            </a:r>
            <a:r>
              <a:rPr lang="en" altLang="ko-Kore-KR" sz="1100">
                <a:solidFill>
                  <a:srgbClr val="9E880D"/>
                </a:solidFill>
                <a:effectLst/>
              </a:rPr>
              <a:t>GetMapping</a:t>
            </a:r>
            <a:r>
              <a:rPr lang="en" altLang="ko-Kore-KR" sz="1100"/>
              <a:t>;</a:t>
            </a: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org.springframework.web.bind.annotation.</a:t>
            </a:r>
            <a:r>
              <a:rPr lang="en" altLang="ko-Kore-KR" sz="1100">
                <a:solidFill>
                  <a:srgbClr val="9E880D"/>
                </a:solidFill>
                <a:effectLst/>
              </a:rPr>
              <a:t>RequestMapping</a:t>
            </a:r>
            <a:r>
              <a:rPr lang="en" altLang="ko-Kore-KR" sz="1100"/>
              <a:t>;</a:t>
            </a:r>
            <a:br>
              <a:rPr lang="en" altLang="ko-Kore-KR" sz="1100"/>
            </a:b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>
                <a:solidFill>
                  <a:srgbClr val="9E880D"/>
                </a:solidFill>
                <a:effectLst/>
              </a:rPr>
              <a:t>@Controller</a:t>
            </a:r>
            <a:br>
              <a:rPr lang="en" altLang="ko-Kore-KR" sz="1100">
                <a:solidFill>
                  <a:srgbClr val="9E880D"/>
                </a:solidFill>
                <a:effectLst/>
              </a:rPr>
            </a:br>
            <a:r>
              <a:rPr lang="en" altLang="ko-Kore-KR" sz="1100">
                <a:solidFill>
                  <a:srgbClr val="9E880D"/>
                </a:solidFill>
                <a:effectLst/>
              </a:rPr>
              <a:t>@RequestMapping</a:t>
            </a:r>
            <a:r>
              <a:rPr lang="en" altLang="ko-Kore-KR" sz="1100"/>
              <a:t>(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"/todo"</a:t>
            </a:r>
            <a:r>
              <a:rPr lang="en" altLang="ko-Kore-KR" sz="1100"/>
              <a:t>)</a:t>
            </a:r>
            <a:br>
              <a:rPr lang="en" altLang="ko-Kore-KR" sz="1100"/>
            </a:br>
            <a:r>
              <a:rPr lang="en" altLang="ko-Kore-KR" sz="1100">
                <a:solidFill>
                  <a:srgbClr val="9E880D"/>
                </a:solidFill>
                <a:effectLst/>
              </a:rPr>
              <a:t>@Log4j2</a:t>
            </a:r>
            <a:br>
              <a:rPr lang="en" altLang="ko-Kore-KR" sz="1100">
                <a:solidFill>
                  <a:srgbClr val="9E880D"/>
                </a:solidFill>
                <a:effectLst/>
              </a:rPr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public class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TodoController </a:t>
            </a:r>
            <a:r>
              <a:rPr lang="en" altLang="ko-Kore-KR" sz="1100"/>
              <a:t>{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9E880D"/>
                </a:solidFill>
                <a:effectLst/>
              </a:rPr>
              <a:t>@RequestMapping</a:t>
            </a:r>
            <a:r>
              <a:rPr lang="en" altLang="ko-Kore-KR" sz="1100"/>
              <a:t>(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"/list"</a:t>
            </a:r>
            <a:r>
              <a:rPr lang="en" altLang="ko-Kore-KR" sz="1100"/>
              <a:t>)</a:t>
            </a: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public void </a:t>
            </a:r>
            <a:r>
              <a:rPr lang="en" altLang="ko-Kore-KR" sz="1100">
                <a:solidFill>
                  <a:srgbClr val="00627A"/>
                </a:solidFill>
                <a:effectLst/>
              </a:rPr>
              <a:t>list</a:t>
            </a:r>
            <a:r>
              <a:rPr lang="en" altLang="ko-Kore-KR" sz="1100"/>
              <a:t>(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Model </a:t>
            </a:r>
            <a:r>
              <a:rPr lang="en" altLang="ko-Kore-KR" sz="1100"/>
              <a:t>model){</a:t>
            </a:r>
            <a:br>
              <a:rPr lang="en" altLang="ko-Kore-KR" sz="1100"/>
            </a:br>
            <a:r>
              <a:rPr lang="en" altLang="ko-Kore-KR" sz="1100"/>
              <a:t>        </a:t>
            </a:r>
            <a:r>
              <a:rPr lang="en" altLang="ko-Kore-KR" sz="1100" i="1">
                <a:solidFill>
                  <a:srgbClr val="871094"/>
                </a:solidFill>
                <a:effectLst/>
              </a:rPr>
              <a:t>log</a:t>
            </a:r>
            <a:r>
              <a:rPr lang="en" altLang="ko-Kore-KR" sz="1100"/>
              <a:t>.info(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"todo list......."</a:t>
            </a:r>
            <a:r>
              <a:rPr lang="en" altLang="ko-Kore-KR" sz="1100"/>
              <a:t>);</a:t>
            </a:r>
            <a:br>
              <a:rPr lang="en" altLang="ko-Kore-KR" sz="1100"/>
            </a:br>
            <a:r>
              <a:rPr lang="en" altLang="ko-Kore-KR" sz="1100"/>
              <a:t>    }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9E880D"/>
                </a:solidFill>
                <a:effectLst/>
              </a:rPr>
              <a:t>@GetMapping</a:t>
            </a:r>
            <a:r>
              <a:rPr lang="en" altLang="ko-Kore-KR" sz="1100"/>
              <a:t>(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"/register"</a:t>
            </a:r>
            <a:r>
              <a:rPr lang="en" altLang="ko-Kore-KR" sz="1100"/>
              <a:t>)</a:t>
            </a: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public void </a:t>
            </a:r>
            <a:r>
              <a:rPr lang="en" altLang="ko-Kore-KR" sz="1100">
                <a:solidFill>
                  <a:srgbClr val="00627A"/>
                </a:solidFill>
                <a:effectLst/>
              </a:rPr>
              <a:t>registerGET</a:t>
            </a:r>
            <a:r>
              <a:rPr lang="en" altLang="ko-Kore-KR" sz="1100"/>
              <a:t>() {</a:t>
            </a:r>
            <a:br>
              <a:rPr lang="en" altLang="ko-Kore-KR" sz="1100"/>
            </a:br>
            <a:r>
              <a:rPr lang="en" altLang="ko-Kore-KR" sz="1100"/>
              <a:t>        </a:t>
            </a:r>
            <a:r>
              <a:rPr lang="en" altLang="ko-Kore-KR" sz="1100" i="1">
                <a:solidFill>
                  <a:srgbClr val="871094"/>
                </a:solidFill>
                <a:effectLst/>
              </a:rPr>
              <a:t>log</a:t>
            </a:r>
            <a:r>
              <a:rPr lang="en" altLang="ko-Kore-KR" sz="1100"/>
              <a:t>.info(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"GET todo register......."</a:t>
            </a:r>
            <a:r>
              <a:rPr lang="en" altLang="ko-Kore-KR" sz="1100"/>
              <a:t>);</a:t>
            </a:r>
            <a:br>
              <a:rPr lang="en" altLang="ko-Kore-KR" sz="1100"/>
            </a:br>
            <a:r>
              <a:rPr lang="en" altLang="ko-Kore-KR" sz="1100"/>
              <a:t>    }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}</a:t>
            </a:r>
            <a:br>
              <a:rPr lang="en" altLang="ko-Kore-KR" sz="1100"/>
            </a:br>
            <a:endParaRPr lang="ko-Kore-KR" altLang="en-US" sz="11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2D7D4D-FC19-D34F-912A-CCDAE9F75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710" y="804333"/>
            <a:ext cx="2564405" cy="12319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59219E-FFF0-0065-BEA5-BF0D2E5CB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145" y="2298720"/>
            <a:ext cx="3267710" cy="212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995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9CA4AA5-7E2D-20DB-8B7F-C1DC65FC3362}"/>
              </a:ext>
            </a:extLst>
          </p:cNvPr>
          <p:cNvSpPr txBox="1"/>
          <p:nvPr/>
        </p:nvSpPr>
        <p:spPr>
          <a:xfrm>
            <a:off x="80682" y="107576"/>
            <a:ext cx="6096000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br>
              <a:rPr lang="en" altLang="ko-Kore-KR" sz="1200"/>
            </a:br>
            <a:r>
              <a:rPr lang="en" altLang="ko-Kore-KR" sz="1200">
                <a:solidFill>
                  <a:srgbClr val="9E880D"/>
                </a:solidFill>
                <a:effectLst/>
              </a:rPr>
              <a:t>@PostMapping</a:t>
            </a:r>
            <a:r>
              <a:rPr lang="en" altLang="ko-Kore-KR" sz="1200"/>
              <a:t>(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"/register"</a:t>
            </a:r>
            <a:r>
              <a:rPr lang="en" altLang="ko-Kore-KR" sz="1200"/>
              <a:t>)</a:t>
            </a:r>
            <a:br>
              <a:rPr lang="en" altLang="ko-Kore-KR" sz="1200"/>
            </a:br>
            <a:r>
              <a:rPr lang="en" altLang="ko-Kore-KR" sz="1200">
                <a:solidFill>
                  <a:srgbClr val="0033B3"/>
                </a:solidFill>
                <a:effectLst/>
              </a:rPr>
              <a:t>public 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String </a:t>
            </a:r>
            <a:r>
              <a:rPr lang="en" altLang="ko-Kore-KR" sz="1200">
                <a:solidFill>
                  <a:srgbClr val="00627A"/>
                </a:solidFill>
                <a:effectLst/>
              </a:rPr>
              <a:t>registerPost</a:t>
            </a:r>
            <a:r>
              <a:rPr lang="en" altLang="ko-Kore-KR" sz="1200"/>
              <a:t>(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TodoDTO </a:t>
            </a:r>
            <a:r>
              <a:rPr lang="en" altLang="ko-Kore-KR" sz="1200"/>
              <a:t>todoDTO, 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RedirectAttributes </a:t>
            </a:r>
            <a:r>
              <a:rPr lang="en" altLang="ko-Kore-KR" sz="1200"/>
              <a:t>redirectAttributes) {</a:t>
            </a:r>
            <a:br>
              <a:rPr lang="en" altLang="ko-Kore-KR" sz="1200"/>
            </a:br>
            <a:r>
              <a:rPr lang="en" altLang="ko-Kore-KR" sz="1200"/>
              <a:t>    </a:t>
            </a:r>
            <a:r>
              <a:rPr lang="en" altLang="ko-Kore-KR" sz="1200" i="1">
                <a:solidFill>
                  <a:srgbClr val="871094"/>
                </a:solidFill>
                <a:effectLst/>
              </a:rPr>
              <a:t>log</a:t>
            </a:r>
            <a:r>
              <a:rPr lang="en" altLang="ko-Kore-KR" sz="1200"/>
              <a:t>.info(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"POST todo register......."</a:t>
            </a:r>
            <a:r>
              <a:rPr lang="en" altLang="ko-Kore-KR" sz="1200"/>
              <a:t>);</a:t>
            </a:r>
            <a:br>
              <a:rPr lang="en" altLang="ko-Kore-KR" sz="1200"/>
            </a:br>
            <a:br>
              <a:rPr lang="en" altLang="ko-Kore-KR" sz="1200"/>
            </a:br>
            <a:r>
              <a:rPr lang="en" altLang="ko-Kore-KR" sz="1200"/>
              <a:t>    </a:t>
            </a:r>
            <a:r>
              <a:rPr lang="en" altLang="ko-Kore-KR" sz="1200" i="1">
                <a:solidFill>
                  <a:srgbClr val="871094"/>
                </a:solidFill>
                <a:effectLst/>
              </a:rPr>
              <a:t>log</a:t>
            </a:r>
            <a:r>
              <a:rPr lang="en" altLang="ko-Kore-KR" sz="1200"/>
              <a:t>.info(todoDTO);</a:t>
            </a:r>
            <a:br>
              <a:rPr lang="en" altLang="ko-Kore-KR" sz="1200"/>
            </a:br>
            <a:br>
              <a:rPr lang="en" altLang="ko-Kore-KR" sz="1200"/>
            </a:br>
            <a:r>
              <a:rPr lang="en" altLang="ko-Kore-KR" sz="1200"/>
              <a:t>    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return 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"redirect:/todo/list"</a:t>
            </a:r>
            <a:r>
              <a:rPr lang="en" altLang="ko-Kore-KR" sz="1200"/>
              <a:t>;</a:t>
            </a:r>
            <a:br>
              <a:rPr lang="en" altLang="ko-Kore-KR" sz="1200"/>
            </a:br>
            <a:r>
              <a:rPr lang="en" altLang="ko-Kore-KR" sz="1200"/>
              <a:t>}</a:t>
            </a:r>
            <a:br>
              <a:rPr lang="en" altLang="ko-Kore-KR" sz="1200"/>
            </a:br>
            <a:br>
              <a:rPr lang="en" altLang="ko-Kore-KR" sz="1200"/>
            </a:br>
            <a:endParaRPr lang="ko-Kore-KR" altLang="en-US" sz="12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9BA5F1-D489-6392-E245-CCC18F9F6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777" y="167375"/>
            <a:ext cx="3608070" cy="2004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F9C309-ECF1-E35C-3B46-124AC33BBB20}"/>
              </a:ext>
            </a:extLst>
          </p:cNvPr>
          <p:cNvSpPr txBox="1"/>
          <p:nvPr/>
        </p:nvSpPr>
        <p:spPr>
          <a:xfrm>
            <a:off x="340659" y="2501153"/>
            <a:ext cx="9639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’/todo/list’</a:t>
            </a:r>
            <a:r>
              <a:rPr kumimoji="1" lang="ko-KR" altLang="en-US"/>
              <a:t>에 대한 처리가 아직 이루어지지 않은 상황이지만 </a:t>
            </a:r>
            <a:endParaRPr kumimoji="1" lang="en-US" altLang="ko-KR"/>
          </a:p>
          <a:p>
            <a:endParaRPr kumimoji="1" lang="en-US" altLang="ko-Kore-KR"/>
          </a:p>
          <a:p>
            <a:r>
              <a:rPr kumimoji="1" lang="ko-KR" altLang="en-US"/>
              <a:t>한글 깨짐등의 문제를 먼저 처리하도록 구성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81476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B1F06-89DC-CB3C-1388-A6804AF16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UTF-8 </a:t>
            </a:r>
            <a:r>
              <a:rPr kumimoji="1" lang="ko-KR" altLang="en-US"/>
              <a:t>필터 처리 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E9E173-CBB2-E90E-62B5-97C30D4F7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90" y="1004047"/>
            <a:ext cx="2880991" cy="12211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6F1E49-9B7D-A84A-755C-5AAA8EC0A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05" y="2889557"/>
            <a:ext cx="3325271" cy="22128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E49168-B79D-FCBA-9B3B-A4395ACFD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377" y="5766710"/>
            <a:ext cx="10020591" cy="9547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BAC039-4F0B-2630-A517-2B478BF37168}"/>
              </a:ext>
            </a:extLst>
          </p:cNvPr>
          <p:cNvSpPr txBox="1"/>
          <p:nvPr/>
        </p:nvSpPr>
        <p:spPr>
          <a:xfrm>
            <a:off x="4150659" y="1004047"/>
            <a:ext cx="609600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200"/>
              <a:t>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filter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    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filter-name</a:t>
            </a:r>
            <a:r>
              <a:rPr lang="en" altLang="ko-Kore-KR" sz="1200"/>
              <a:t>&gt;encoding&lt;/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filter-name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    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filter-class</a:t>
            </a:r>
            <a:r>
              <a:rPr lang="en" altLang="ko-Kore-KR" sz="1200"/>
              <a:t>&gt;org.springframework.web.filter.CharacterEncodingFilter&lt;/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filter-class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    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init-param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        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param-name</a:t>
            </a:r>
            <a:r>
              <a:rPr lang="en" altLang="ko-Kore-KR" sz="1200"/>
              <a:t>&gt;encoding&lt;/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param-name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        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param-value</a:t>
            </a:r>
            <a:r>
              <a:rPr lang="en" altLang="ko-Kore-KR" sz="1200"/>
              <a:t>&gt;UTF-8&lt;/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param-value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    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init-param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filter</a:t>
            </a:r>
            <a:r>
              <a:rPr lang="en" altLang="ko-Kore-KR" sz="1200"/>
              <a:t>&gt;</a:t>
            </a:r>
            <a:br>
              <a:rPr lang="en" altLang="ko-Kore-KR" sz="1200"/>
            </a:br>
            <a:br>
              <a:rPr lang="en" altLang="ko-Kore-KR" sz="1200"/>
            </a:br>
            <a:r>
              <a:rPr lang="en" altLang="ko-Kore-KR" sz="1200"/>
              <a:t>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filter-mapping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    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filter-name</a:t>
            </a:r>
            <a:r>
              <a:rPr lang="en" altLang="ko-Kore-KR" sz="1200"/>
              <a:t>&gt;encoding&lt;/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filter-name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    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servlet-name</a:t>
            </a:r>
            <a:r>
              <a:rPr lang="en" altLang="ko-Kore-KR" sz="1200"/>
              <a:t>&gt;appServlet&lt;/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servlet-name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filter-mapping</a:t>
            </a:r>
            <a:r>
              <a:rPr lang="en" altLang="ko-Kore-KR" sz="1200"/>
              <a:t>&gt;</a:t>
            </a:r>
            <a:br>
              <a:rPr lang="en" altLang="ko-Kore-KR" sz="1200"/>
            </a:br>
            <a:br>
              <a:rPr lang="en" altLang="ko-Kore-KR" sz="1200"/>
            </a:br>
            <a:endParaRPr lang="ko-Kore-KR" altLang="en-US" sz="1200"/>
          </a:p>
        </p:txBody>
      </p:sp>
    </p:spTree>
    <p:extLst>
      <p:ext uri="{BB962C8B-B14F-4D97-AF65-F5344CB8AC3E}">
        <p14:creationId xmlns:p14="http://schemas.microsoft.com/office/powerpoint/2010/main" val="12137686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0CB81-BCF9-2D58-C93C-7BE61C2E6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@Valid</a:t>
            </a:r>
            <a:r>
              <a:rPr kumimoji="1" lang="ko-Kore-KR" altLang="en-US"/>
              <a:t>를</a:t>
            </a:r>
            <a:r>
              <a:rPr kumimoji="1" lang="ko-KR" altLang="en-US"/>
              <a:t> 이용한 서버사이드 검증 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F691DC-7AA4-38D5-A46C-3976677AC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/>
              <a:t>hibernate-validate</a:t>
            </a:r>
            <a:r>
              <a:rPr kumimoji="1" lang="ko-KR" altLang="en-US"/>
              <a:t> 라이브러리를 이용해서 서버사이드에서 검증 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E6E4FF-2CF0-0A18-D91D-62DB3452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4352"/>
            <a:ext cx="2012099" cy="7210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8E1C5A-B017-8044-D070-0FB88DB5745A}"/>
              </a:ext>
            </a:extLst>
          </p:cNvPr>
          <p:cNvSpPr txBox="1"/>
          <p:nvPr/>
        </p:nvSpPr>
        <p:spPr>
          <a:xfrm>
            <a:off x="2012099" y="1434352"/>
            <a:ext cx="2075807" cy="3477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000">
                <a:solidFill>
                  <a:srgbClr val="9E880D"/>
                </a:solidFill>
                <a:effectLst/>
              </a:rPr>
              <a:t>@ToString</a:t>
            </a:r>
            <a:br>
              <a:rPr lang="en" altLang="ko-Kore-KR" sz="1000">
                <a:solidFill>
                  <a:srgbClr val="9E880D"/>
                </a:solidFill>
                <a:effectLst/>
              </a:rPr>
            </a:br>
            <a:r>
              <a:rPr lang="en" altLang="ko-Kore-KR" sz="1000">
                <a:solidFill>
                  <a:srgbClr val="9E880D"/>
                </a:solidFill>
                <a:effectLst/>
              </a:rPr>
              <a:t>@Data</a:t>
            </a:r>
            <a:br>
              <a:rPr lang="en" altLang="ko-Kore-KR" sz="1000">
                <a:solidFill>
                  <a:srgbClr val="9E880D"/>
                </a:solidFill>
                <a:effectLst/>
              </a:rPr>
            </a:br>
            <a:r>
              <a:rPr lang="en" altLang="ko-Kore-KR" sz="1000">
                <a:solidFill>
                  <a:srgbClr val="9E880D"/>
                </a:solidFill>
                <a:effectLst/>
              </a:rPr>
              <a:t>@Builder</a:t>
            </a:r>
            <a:br>
              <a:rPr lang="en" altLang="ko-Kore-KR" sz="1000">
                <a:solidFill>
                  <a:srgbClr val="9E880D"/>
                </a:solidFill>
                <a:effectLst/>
              </a:rPr>
            </a:br>
            <a:r>
              <a:rPr lang="en" altLang="ko-Kore-KR" sz="1000">
                <a:solidFill>
                  <a:srgbClr val="9E880D"/>
                </a:solidFill>
                <a:effectLst/>
              </a:rPr>
              <a:t>@AllArgsConstructor</a:t>
            </a:r>
            <a:br>
              <a:rPr lang="en" altLang="ko-Kore-KR" sz="1000">
                <a:solidFill>
                  <a:srgbClr val="9E880D"/>
                </a:solidFill>
                <a:effectLst/>
              </a:rPr>
            </a:br>
            <a:r>
              <a:rPr lang="en" altLang="ko-Kore-KR" sz="1000">
                <a:solidFill>
                  <a:srgbClr val="9E880D"/>
                </a:solidFill>
                <a:effectLst/>
              </a:rPr>
              <a:t>@NoArgsConstructor</a:t>
            </a:r>
            <a:br>
              <a:rPr lang="en" altLang="ko-Kore-KR" sz="1000">
                <a:solidFill>
                  <a:srgbClr val="9E880D"/>
                </a:solidFill>
                <a:effectLst/>
              </a:rPr>
            </a:br>
            <a:r>
              <a:rPr lang="en" altLang="ko-Kore-KR" sz="1000">
                <a:solidFill>
                  <a:srgbClr val="0033B3"/>
                </a:solidFill>
                <a:effectLst/>
              </a:rPr>
              <a:t>public class </a:t>
            </a:r>
            <a:r>
              <a:rPr lang="en" altLang="ko-Kore-KR" sz="1000">
                <a:solidFill>
                  <a:srgbClr val="000000"/>
                </a:solidFill>
                <a:effectLst/>
              </a:rPr>
              <a:t>TodoDTO </a:t>
            </a:r>
            <a:r>
              <a:rPr lang="en" altLang="ko-Kore-KR" sz="1000"/>
              <a:t>{</a:t>
            </a:r>
            <a:br>
              <a:rPr lang="en" altLang="ko-Kore-KR" sz="1000"/>
            </a:br>
            <a:br>
              <a:rPr lang="en" altLang="ko-Kore-KR" sz="1000"/>
            </a:br>
            <a:r>
              <a:rPr lang="en" altLang="ko-Kore-KR" sz="1000"/>
              <a:t>    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private </a:t>
            </a:r>
            <a:r>
              <a:rPr lang="en" altLang="ko-Kore-KR" sz="1000">
                <a:solidFill>
                  <a:srgbClr val="000000"/>
                </a:solidFill>
                <a:effectLst/>
              </a:rPr>
              <a:t>Long </a:t>
            </a:r>
            <a:r>
              <a:rPr lang="en" altLang="ko-Kore-KR" sz="1000">
                <a:solidFill>
                  <a:srgbClr val="871094"/>
                </a:solidFill>
                <a:effectLst/>
              </a:rPr>
              <a:t>tno</a:t>
            </a:r>
            <a:r>
              <a:rPr lang="en" altLang="ko-Kore-KR" sz="1000"/>
              <a:t>;</a:t>
            </a:r>
            <a:br>
              <a:rPr lang="en" altLang="ko-Kore-KR" sz="1000"/>
            </a:br>
            <a:br>
              <a:rPr lang="en" altLang="ko-Kore-KR" sz="1000"/>
            </a:br>
            <a:r>
              <a:rPr lang="en" altLang="ko-Kore-KR" sz="1000"/>
              <a:t>    </a:t>
            </a:r>
            <a:r>
              <a:rPr lang="en" altLang="ko-Kore-KR" sz="1000">
                <a:solidFill>
                  <a:srgbClr val="9E880D"/>
                </a:solidFill>
                <a:effectLst/>
              </a:rPr>
              <a:t>@NotEmpty</a:t>
            </a:r>
            <a:br>
              <a:rPr lang="en" altLang="ko-Kore-KR" sz="1000">
                <a:solidFill>
                  <a:srgbClr val="9E880D"/>
                </a:solidFill>
                <a:effectLst/>
              </a:rPr>
            </a:br>
            <a:r>
              <a:rPr lang="en" altLang="ko-Kore-KR" sz="1000">
                <a:solidFill>
                  <a:srgbClr val="9E880D"/>
                </a:solidFill>
                <a:effectLst/>
              </a:rPr>
              <a:t>    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private </a:t>
            </a:r>
            <a:r>
              <a:rPr lang="en" altLang="ko-Kore-KR" sz="1000">
                <a:solidFill>
                  <a:srgbClr val="000000"/>
                </a:solidFill>
                <a:effectLst/>
              </a:rPr>
              <a:t>String </a:t>
            </a:r>
            <a:r>
              <a:rPr lang="en" altLang="ko-Kore-KR" sz="1000">
                <a:solidFill>
                  <a:srgbClr val="871094"/>
                </a:solidFill>
                <a:effectLst/>
              </a:rPr>
              <a:t>title</a:t>
            </a:r>
            <a:r>
              <a:rPr lang="en" altLang="ko-Kore-KR" sz="1000"/>
              <a:t>;</a:t>
            </a:r>
            <a:br>
              <a:rPr lang="en" altLang="ko-Kore-KR" sz="1000"/>
            </a:br>
            <a:br>
              <a:rPr lang="en" altLang="ko-Kore-KR" sz="1000"/>
            </a:br>
            <a:r>
              <a:rPr lang="en" altLang="ko-Kore-KR" sz="1000"/>
              <a:t>    </a:t>
            </a:r>
            <a:r>
              <a:rPr lang="en" altLang="ko-Kore-KR" sz="1000">
                <a:solidFill>
                  <a:srgbClr val="9E880D"/>
                </a:solidFill>
                <a:effectLst/>
              </a:rPr>
              <a:t>@Future</a:t>
            </a:r>
            <a:br>
              <a:rPr lang="en" altLang="ko-Kore-KR" sz="1000">
                <a:solidFill>
                  <a:srgbClr val="9E880D"/>
                </a:solidFill>
                <a:effectLst/>
              </a:rPr>
            </a:br>
            <a:r>
              <a:rPr lang="en" altLang="ko-Kore-KR" sz="1000">
                <a:solidFill>
                  <a:srgbClr val="9E880D"/>
                </a:solidFill>
                <a:effectLst/>
              </a:rPr>
              <a:t>    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private </a:t>
            </a:r>
            <a:r>
              <a:rPr lang="en" altLang="ko-Kore-KR" sz="1000">
                <a:solidFill>
                  <a:srgbClr val="000000"/>
                </a:solidFill>
                <a:effectLst/>
              </a:rPr>
              <a:t>LocalDate </a:t>
            </a:r>
            <a:r>
              <a:rPr lang="en" altLang="ko-Kore-KR" sz="1000">
                <a:solidFill>
                  <a:srgbClr val="871094"/>
                </a:solidFill>
                <a:effectLst/>
              </a:rPr>
              <a:t>dueDate</a:t>
            </a:r>
            <a:r>
              <a:rPr lang="en" altLang="ko-Kore-KR" sz="1000"/>
              <a:t>;</a:t>
            </a:r>
            <a:br>
              <a:rPr lang="en" altLang="ko-Kore-KR" sz="1000"/>
            </a:br>
            <a:br>
              <a:rPr lang="en" altLang="ko-Kore-KR" sz="1000"/>
            </a:br>
            <a:r>
              <a:rPr lang="en" altLang="ko-Kore-KR" sz="1000"/>
              <a:t>    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private boolean </a:t>
            </a:r>
            <a:r>
              <a:rPr lang="en" altLang="ko-Kore-KR" sz="1000">
                <a:solidFill>
                  <a:srgbClr val="871094"/>
                </a:solidFill>
                <a:effectLst/>
              </a:rPr>
              <a:t>finished</a:t>
            </a:r>
            <a:r>
              <a:rPr lang="en" altLang="ko-Kore-KR" sz="1000"/>
              <a:t>;</a:t>
            </a:r>
            <a:br>
              <a:rPr lang="en" altLang="ko-Kore-KR" sz="1000"/>
            </a:br>
            <a:br>
              <a:rPr lang="en" altLang="ko-Kore-KR" sz="1000"/>
            </a:br>
            <a:r>
              <a:rPr lang="en" altLang="ko-Kore-KR" sz="1000"/>
              <a:t>    </a:t>
            </a:r>
            <a:r>
              <a:rPr lang="en" altLang="ko-Kore-KR" sz="1000">
                <a:solidFill>
                  <a:srgbClr val="9E880D"/>
                </a:solidFill>
                <a:effectLst/>
              </a:rPr>
              <a:t>@NotEmpty</a:t>
            </a:r>
            <a:br>
              <a:rPr lang="en" altLang="ko-Kore-KR" sz="1000">
                <a:solidFill>
                  <a:srgbClr val="9E880D"/>
                </a:solidFill>
                <a:effectLst/>
              </a:rPr>
            </a:br>
            <a:r>
              <a:rPr lang="en" altLang="ko-Kore-KR" sz="1000">
                <a:solidFill>
                  <a:srgbClr val="9E880D"/>
                </a:solidFill>
                <a:effectLst/>
              </a:rPr>
              <a:t>    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private </a:t>
            </a:r>
            <a:r>
              <a:rPr lang="en" altLang="ko-Kore-KR" sz="1000">
                <a:solidFill>
                  <a:srgbClr val="000000"/>
                </a:solidFill>
                <a:effectLst/>
              </a:rPr>
              <a:t>String </a:t>
            </a:r>
            <a:r>
              <a:rPr lang="en" altLang="ko-Kore-KR" sz="1000">
                <a:solidFill>
                  <a:srgbClr val="871094"/>
                </a:solidFill>
                <a:effectLst/>
              </a:rPr>
              <a:t>writer</a:t>
            </a:r>
            <a:r>
              <a:rPr lang="en" altLang="ko-Kore-KR" sz="1000"/>
              <a:t>;</a:t>
            </a:r>
            <a:br>
              <a:rPr lang="en" altLang="ko-Kore-KR" sz="1000"/>
            </a:br>
            <a:br>
              <a:rPr lang="en" altLang="ko-Kore-KR" sz="1000"/>
            </a:br>
            <a:r>
              <a:rPr lang="en" altLang="ko-Kore-KR" sz="1000"/>
              <a:t>}</a:t>
            </a:r>
            <a:br>
              <a:rPr lang="en" altLang="ko-Kore-KR" sz="1000"/>
            </a:br>
            <a:endParaRPr lang="ko-Kore-KR" altLang="en-US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43912-E0C5-3D4B-3E5D-2A303B11E770}"/>
              </a:ext>
            </a:extLst>
          </p:cNvPr>
          <p:cNvSpPr txBox="1"/>
          <p:nvPr/>
        </p:nvSpPr>
        <p:spPr>
          <a:xfrm>
            <a:off x="4374777" y="1434352"/>
            <a:ext cx="609600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100">
                <a:solidFill>
                  <a:srgbClr val="9E880D"/>
                </a:solidFill>
                <a:effectLst/>
              </a:rPr>
              <a:t>@PostMapping</a:t>
            </a:r>
            <a:r>
              <a:rPr lang="en" altLang="ko-Kore-KR" sz="1100"/>
              <a:t>(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"/register"</a:t>
            </a:r>
            <a:r>
              <a:rPr lang="en" altLang="ko-Kore-KR" sz="1100"/>
              <a:t>)</a:t>
            </a: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public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String </a:t>
            </a:r>
            <a:r>
              <a:rPr lang="en" altLang="ko-Kore-KR" sz="1100">
                <a:solidFill>
                  <a:srgbClr val="00627A"/>
                </a:solidFill>
                <a:effectLst/>
              </a:rPr>
              <a:t>registerPost</a:t>
            </a:r>
            <a:r>
              <a:rPr lang="en" altLang="ko-Kore-KR" sz="1100"/>
              <a:t>(</a:t>
            </a:r>
            <a:r>
              <a:rPr lang="en" altLang="ko-Kore-KR" sz="1100">
                <a:solidFill>
                  <a:srgbClr val="9E880D"/>
                </a:solidFill>
                <a:effectLst/>
              </a:rPr>
              <a:t>@Valid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TodoDTO </a:t>
            </a:r>
            <a:r>
              <a:rPr lang="en" altLang="ko-Kore-KR" sz="1100"/>
              <a:t>todoDTO,</a:t>
            </a:r>
            <a:br>
              <a:rPr lang="en" altLang="ko-Kore-KR" sz="1100"/>
            </a:br>
            <a:r>
              <a:rPr lang="en" altLang="ko-Kore-KR" sz="1100"/>
              <a:t>                          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BindingResult </a:t>
            </a:r>
            <a:r>
              <a:rPr lang="en" altLang="ko-Kore-KR" sz="1100"/>
              <a:t>bindingResult,</a:t>
            </a:r>
            <a:br>
              <a:rPr lang="en" altLang="ko-Kore-KR" sz="1100"/>
            </a:br>
            <a:r>
              <a:rPr lang="en" altLang="ko-Kore-KR" sz="1100"/>
              <a:t>                          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RedirectAttributes </a:t>
            </a:r>
            <a:r>
              <a:rPr lang="en" altLang="ko-Kore-KR" sz="1100"/>
              <a:t>redirectAttributes) {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 i="1">
                <a:solidFill>
                  <a:srgbClr val="871094"/>
                </a:solidFill>
                <a:effectLst/>
              </a:rPr>
              <a:t>log</a:t>
            </a:r>
            <a:r>
              <a:rPr lang="en" altLang="ko-Kore-KR" sz="1100"/>
              <a:t>.info(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"POST todo register......."</a:t>
            </a:r>
            <a:r>
              <a:rPr lang="en" altLang="ko-Kore-KR" sz="1100"/>
              <a:t>);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if</a:t>
            </a:r>
            <a:r>
              <a:rPr lang="en" altLang="ko-Kore-KR" sz="1100"/>
              <a:t>(bindingResult.hasErrors()) {</a:t>
            </a:r>
            <a:br>
              <a:rPr lang="en" altLang="ko-Kore-KR" sz="1100"/>
            </a:br>
            <a:r>
              <a:rPr lang="en" altLang="ko-Kore-KR" sz="1100"/>
              <a:t>        </a:t>
            </a:r>
            <a:r>
              <a:rPr lang="en" altLang="ko-Kore-KR" sz="1100" i="1">
                <a:solidFill>
                  <a:srgbClr val="871094"/>
                </a:solidFill>
                <a:effectLst/>
              </a:rPr>
              <a:t>log</a:t>
            </a:r>
            <a:r>
              <a:rPr lang="en" altLang="ko-Kore-KR" sz="1100"/>
              <a:t>.info(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"has errors......."</a:t>
            </a:r>
            <a:r>
              <a:rPr lang="en" altLang="ko-Kore-KR" sz="1100"/>
              <a:t>);</a:t>
            </a:r>
            <a:br>
              <a:rPr lang="en" altLang="ko-Kore-KR" sz="1100"/>
            </a:br>
            <a:r>
              <a:rPr lang="en" altLang="ko-Kore-KR" sz="1100"/>
              <a:t>        redirectAttributes.addFlashAttribute(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"errors"</a:t>
            </a:r>
            <a:r>
              <a:rPr lang="en" altLang="ko-Kore-KR" sz="1100"/>
              <a:t>, bindingResult.getAllErrors() );</a:t>
            </a:r>
            <a:br>
              <a:rPr lang="en" altLang="ko-Kore-KR" sz="1100"/>
            </a:br>
            <a:r>
              <a:rPr lang="en" altLang="ko-Kore-KR" sz="1100"/>
              <a:t>    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return 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"redirect:/todo/register"</a:t>
            </a:r>
            <a:r>
              <a:rPr lang="en" altLang="ko-Kore-KR" sz="1100"/>
              <a:t>;</a:t>
            </a:r>
            <a:br>
              <a:rPr lang="en" altLang="ko-Kore-KR" sz="1100"/>
            </a:br>
            <a:r>
              <a:rPr lang="en" altLang="ko-Kore-KR" sz="1100"/>
              <a:t>    }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 i="1">
                <a:solidFill>
                  <a:srgbClr val="871094"/>
                </a:solidFill>
                <a:effectLst/>
              </a:rPr>
              <a:t>log</a:t>
            </a:r>
            <a:r>
              <a:rPr lang="en" altLang="ko-Kore-KR" sz="1100"/>
              <a:t>.info(todoDTO);</a:t>
            </a:r>
            <a:br>
              <a:rPr lang="en" altLang="ko-Kore-KR" sz="1100"/>
            </a:b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return 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"redirect:/todo/list"</a:t>
            </a:r>
            <a:r>
              <a:rPr lang="en" altLang="ko-Kore-KR" sz="1100"/>
              <a:t>;</a:t>
            </a:r>
            <a:br>
              <a:rPr lang="en" altLang="ko-Kore-KR" sz="1100"/>
            </a:br>
            <a:r>
              <a:rPr lang="en" altLang="ko-Kore-KR" sz="1100"/>
              <a:t>}</a:t>
            </a:r>
            <a:endParaRPr lang="ko-Kore-KR" altLang="en-US" sz="11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4F5930-20F2-19D6-F553-40ACB717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27" y="5024723"/>
            <a:ext cx="3214895" cy="16499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9E8A05-026D-333F-16AA-123980A24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350" y="5490034"/>
            <a:ext cx="56292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646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6465F-6872-A98B-A9CE-8A5BA12B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/>
              <a:t>서버 검증 메세지 처리 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EED6A-6B4A-B33A-9A22-2E6CD20E3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/>
              <a:t>BindResult</a:t>
            </a:r>
            <a:r>
              <a:rPr kumimoji="1" lang="ko-Kore-KR" altLang="en-US"/>
              <a:t>의</a:t>
            </a:r>
            <a:r>
              <a:rPr kumimoji="1" lang="ko-KR" altLang="en-US"/>
              <a:t> 에러 메시지를 좀 더 편리하게 </a:t>
            </a:r>
            <a:r>
              <a:rPr kumimoji="1" lang="en-US" altLang="ko-KR"/>
              <a:t>JavaScript </a:t>
            </a:r>
            <a:r>
              <a:rPr kumimoji="1" lang="ko-KR" altLang="en-US"/>
              <a:t>로 처리</a:t>
            </a:r>
            <a:endParaRPr kumimoji="1" lang="en-US" altLang="ko-KR"/>
          </a:p>
          <a:p>
            <a:r>
              <a:rPr kumimoji="1" lang="ko-KR" altLang="en-US"/>
              <a:t>상황에 따라서 처리가 가능하다는 장점  </a:t>
            </a:r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5A7CB-8A36-3CD2-2A48-76B1A90D19D0}"/>
              </a:ext>
            </a:extLst>
          </p:cNvPr>
          <p:cNvSpPr txBox="1"/>
          <p:nvPr/>
        </p:nvSpPr>
        <p:spPr>
          <a:xfrm>
            <a:off x="475129" y="3057001"/>
            <a:ext cx="4625788" cy="2292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100"/>
              <a:t>&lt;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script</a:t>
            </a:r>
            <a:r>
              <a:rPr lang="en" altLang="ko-Kore-KR" sz="1100"/>
              <a:t>&gt;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const </a:t>
            </a:r>
            <a:r>
              <a:rPr lang="en" altLang="ko-Kore-KR" sz="1100">
                <a:solidFill>
                  <a:srgbClr val="830091"/>
                </a:solidFill>
                <a:effectLst/>
              </a:rPr>
              <a:t>serverValidResult </a:t>
            </a:r>
            <a:r>
              <a:rPr lang="en" altLang="ko-Kore-KR" sz="1100"/>
              <a:t>= {}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effectLst/>
              </a:rPr>
              <a:t>&lt;</a:t>
            </a:r>
            <a:r>
              <a:rPr lang="en" altLang="ko-Kore-KR" sz="1100">
                <a:solidFill>
                  <a:srgbClr val="871094"/>
                </a:solidFill>
                <a:effectLst/>
              </a:rPr>
              <a:t>c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:forEach </a:t>
            </a:r>
            <a:r>
              <a:rPr lang="en" altLang="ko-Kore-KR" sz="1100">
                <a:solidFill>
                  <a:srgbClr val="174AD4"/>
                </a:solidFill>
                <a:effectLst/>
              </a:rPr>
              <a:t>items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="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${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errors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}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" </a:t>
            </a:r>
            <a:r>
              <a:rPr lang="en" altLang="ko-Kore-KR" sz="1100">
                <a:solidFill>
                  <a:srgbClr val="174AD4"/>
                </a:solidFill>
                <a:effectLst/>
              </a:rPr>
              <a:t>var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="error"</a:t>
            </a:r>
            <a:r>
              <a:rPr lang="en" altLang="ko-Kore-KR" sz="1100">
                <a:effectLst/>
              </a:rPr>
              <a:t>&gt;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830091"/>
                </a:solidFill>
                <a:effectLst/>
              </a:rPr>
              <a:t>serverValidResult</a:t>
            </a:r>
            <a:r>
              <a:rPr lang="en" altLang="ko-Kore-KR" sz="1100"/>
              <a:t>[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'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${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error</a:t>
            </a:r>
            <a:r>
              <a:rPr lang="en" altLang="ko-Kore-KR" sz="1100">
                <a:effectLst/>
              </a:rPr>
              <a:t>.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getField</a:t>
            </a:r>
            <a:r>
              <a:rPr lang="en" altLang="ko-Kore-KR" sz="1100">
                <a:effectLst/>
              </a:rPr>
              <a:t>()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}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'</a:t>
            </a:r>
            <a:r>
              <a:rPr lang="en" altLang="ko-Kore-KR" sz="1100"/>
              <a:t>] = 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'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${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error</a:t>
            </a:r>
            <a:r>
              <a:rPr lang="en" altLang="ko-Kore-KR" sz="1100">
                <a:effectLst/>
              </a:rPr>
              <a:t>.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defaultMessage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}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'</a:t>
            </a:r>
            <a:br>
              <a:rPr lang="en" altLang="ko-Kore-KR" sz="1100">
                <a:solidFill>
                  <a:srgbClr val="067D17"/>
                </a:solidFill>
                <a:effectLst/>
              </a:rPr>
            </a:br>
            <a:br>
              <a:rPr lang="en" altLang="ko-Kore-KR" sz="1100">
                <a:solidFill>
                  <a:srgbClr val="067D17"/>
                </a:solidFill>
                <a:effectLst/>
              </a:rPr>
            </a:br>
            <a:r>
              <a:rPr lang="en" altLang="ko-Kore-KR" sz="1100">
                <a:solidFill>
                  <a:srgbClr val="067D17"/>
                </a:solidFill>
                <a:effectLst/>
              </a:rPr>
              <a:t>    </a:t>
            </a:r>
            <a:r>
              <a:rPr lang="en" altLang="ko-Kore-KR" sz="1100">
                <a:effectLst/>
              </a:rPr>
              <a:t>&lt;/</a:t>
            </a:r>
            <a:r>
              <a:rPr lang="en" altLang="ko-Kore-KR" sz="1100">
                <a:solidFill>
                  <a:srgbClr val="871094"/>
                </a:solidFill>
                <a:effectLst/>
              </a:rPr>
              <a:t>c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:forEach</a:t>
            </a:r>
            <a:r>
              <a:rPr lang="en" altLang="ko-Kore-KR" sz="1100">
                <a:effectLst/>
              </a:rPr>
              <a:t>&gt;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830091"/>
                </a:solidFill>
                <a:effectLst/>
              </a:rPr>
              <a:t>console</a:t>
            </a:r>
            <a:r>
              <a:rPr lang="en" altLang="ko-Kore-KR" sz="1100"/>
              <a:t>.</a:t>
            </a:r>
            <a:r>
              <a:rPr lang="en" altLang="ko-Kore-KR" sz="1100">
                <a:solidFill>
                  <a:srgbClr val="7A7A43"/>
                </a:solidFill>
                <a:effectLst/>
              </a:rPr>
              <a:t>log</a:t>
            </a:r>
            <a:r>
              <a:rPr lang="en" altLang="ko-Kore-KR" sz="1100"/>
              <a:t>(</a:t>
            </a:r>
            <a:r>
              <a:rPr lang="en" altLang="ko-Kore-KR" sz="1100">
                <a:solidFill>
                  <a:srgbClr val="830091"/>
                </a:solidFill>
                <a:effectLst/>
              </a:rPr>
              <a:t>serverValidResult</a:t>
            </a:r>
            <a:r>
              <a:rPr lang="en" altLang="ko-Kore-KR" sz="1100"/>
              <a:t>)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&lt;/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script</a:t>
            </a:r>
            <a:r>
              <a:rPr lang="en" altLang="ko-Kore-KR" sz="1100"/>
              <a:t>&gt;</a:t>
            </a:r>
            <a:endParaRPr lang="ko-Kore-KR" altLang="en-US" sz="11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367D8A-73C9-CE92-720D-FBA5C74D9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004" y="3429000"/>
            <a:ext cx="4262663" cy="10819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5223A1-6997-A6D9-9FC0-D788C9111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004" y="4708449"/>
            <a:ext cx="4612127" cy="19682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97FDE0-7737-F0C8-49FD-45471DC5B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692568"/>
            <a:ext cx="3227705" cy="81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226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FDB0F-0BA5-CEFD-6759-62E31809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Todo </a:t>
            </a:r>
            <a:r>
              <a:rPr kumimoji="1" lang="ko-Kore-KR" altLang="en-US"/>
              <a:t>목록</a:t>
            </a:r>
            <a:r>
              <a:rPr kumimoji="1" lang="ko-KR" altLang="en-US"/>
              <a:t> 기능 개발 </a:t>
            </a:r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FFEF6C-55FA-DCDE-4A1D-56D184FAD21D}"/>
              </a:ext>
            </a:extLst>
          </p:cNvPr>
          <p:cNvSpPr txBox="1"/>
          <p:nvPr/>
        </p:nvSpPr>
        <p:spPr>
          <a:xfrm>
            <a:off x="681318" y="1066800"/>
            <a:ext cx="526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TodoMapper </a:t>
            </a:r>
            <a:r>
              <a:rPr kumimoji="1" lang="ko-KR" altLang="en-US"/>
              <a:t>기능 개발 </a:t>
            </a:r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178883-B481-DCB2-5F05-09DAE6898580}"/>
              </a:ext>
            </a:extLst>
          </p:cNvPr>
          <p:cNvSpPr txBox="1"/>
          <p:nvPr/>
        </p:nvSpPr>
        <p:spPr>
          <a:xfrm>
            <a:off x="3065930" y="1589003"/>
            <a:ext cx="4428564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200"/>
              <a:t>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select 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id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="selectAll" 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resultType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="org.zerock.springex.domain.TodoVO"</a:t>
            </a:r>
            <a:r>
              <a:rPr lang="en" altLang="ko-Kore-KR" sz="1200"/>
              <a:t>&gt;</a:t>
            </a:r>
            <a:br>
              <a:rPr lang="en" altLang="ko-Kore-KR" sz="1200">
                <a:effectLst/>
              </a:rPr>
            </a:br>
            <a:r>
              <a:rPr lang="en" altLang="ko-Kore-KR" sz="1200">
                <a:effectLst/>
              </a:rPr>
              <a:t>    select * from tbl_todo order by tno desc</a:t>
            </a:r>
            <a:br>
              <a:rPr lang="en" altLang="ko-Kore-KR" sz="1200">
                <a:effectLst/>
              </a:rPr>
            </a:br>
            <a:r>
              <a:rPr lang="en" altLang="ko-Kore-KR" sz="1200"/>
              <a:t>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select</a:t>
            </a:r>
            <a:r>
              <a:rPr lang="en" altLang="ko-Kore-KR" sz="1200"/>
              <a:t>&gt;</a:t>
            </a:r>
            <a:br>
              <a:rPr lang="en" altLang="ko-Kore-KR" sz="1200"/>
            </a:br>
            <a:endParaRPr lang="ko-Kore-KR" alt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216F02-2873-668E-DA57-F3656006B86C}"/>
              </a:ext>
            </a:extLst>
          </p:cNvPr>
          <p:cNvSpPr txBox="1"/>
          <p:nvPr/>
        </p:nvSpPr>
        <p:spPr>
          <a:xfrm>
            <a:off x="264459" y="1589003"/>
            <a:ext cx="2577353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200">
                <a:solidFill>
                  <a:srgbClr val="0033B3"/>
                </a:solidFill>
                <a:effectLst/>
              </a:rPr>
              <a:t>public interface 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TodoMapper </a:t>
            </a:r>
            <a:r>
              <a:rPr lang="en" altLang="ko-Kore-KR" sz="1200"/>
              <a:t>{</a:t>
            </a:r>
            <a:br>
              <a:rPr lang="en" altLang="ko-Kore-KR" sz="1200"/>
            </a:br>
            <a:br>
              <a:rPr lang="en" altLang="ko-Kore-KR" sz="1200"/>
            </a:br>
            <a:r>
              <a:rPr lang="en" altLang="ko-Kore-KR" sz="1200"/>
              <a:t>    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String </a:t>
            </a:r>
            <a:r>
              <a:rPr lang="en" altLang="ko-Kore-KR" sz="1200">
                <a:solidFill>
                  <a:srgbClr val="00627A"/>
                </a:solidFill>
                <a:effectLst/>
              </a:rPr>
              <a:t>getTime</a:t>
            </a:r>
            <a:r>
              <a:rPr lang="en" altLang="ko-Kore-KR" sz="1200"/>
              <a:t>();</a:t>
            </a:r>
            <a:br>
              <a:rPr lang="en" altLang="ko-Kore-KR" sz="1200"/>
            </a:br>
            <a:br>
              <a:rPr lang="en" altLang="ko-Kore-KR" sz="1200"/>
            </a:br>
            <a:r>
              <a:rPr lang="en" altLang="ko-Kore-KR" sz="1200"/>
              <a:t>    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void </a:t>
            </a:r>
            <a:r>
              <a:rPr lang="en" altLang="ko-Kore-KR" sz="1200">
                <a:solidFill>
                  <a:srgbClr val="00627A"/>
                </a:solidFill>
                <a:effectLst/>
              </a:rPr>
              <a:t>insert</a:t>
            </a:r>
            <a:r>
              <a:rPr lang="en" altLang="ko-Kore-KR" sz="1200"/>
              <a:t>(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TodoVO </a:t>
            </a:r>
            <a:r>
              <a:rPr lang="en" altLang="ko-Kore-KR" sz="1200"/>
              <a:t>todoVO);</a:t>
            </a:r>
            <a:br>
              <a:rPr lang="en" altLang="ko-Kore-KR" sz="1200"/>
            </a:br>
            <a:br>
              <a:rPr lang="en" altLang="ko-Kore-KR" sz="1200"/>
            </a:br>
            <a:r>
              <a:rPr lang="en" altLang="ko-Kore-KR" sz="1200"/>
              <a:t>    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List</a:t>
            </a:r>
            <a:r>
              <a:rPr lang="en" altLang="ko-Kore-KR" sz="1200"/>
              <a:t>&lt;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TodoVO</a:t>
            </a:r>
            <a:r>
              <a:rPr lang="en" altLang="ko-Kore-KR" sz="1200"/>
              <a:t>&gt; </a:t>
            </a:r>
            <a:r>
              <a:rPr lang="en" altLang="ko-Kore-KR" sz="1200">
                <a:solidFill>
                  <a:srgbClr val="00627A"/>
                </a:solidFill>
                <a:effectLst/>
              </a:rPr>
              <a:t>selectAll</a:t>
            </a:r>
            <a:r>
              <a:rPr lang="en" altLang="ko-Kore-KR" sz="1200"/>
              <a:t>();</a:t>
            </a:r>
            <a:br>
              <a:rPr lang="en" altLang="ko-Kore-KR" sz="1200"/>
            </a:br>
            <a:br>
              <a:rPr lang="en" altLang="ko-Kore-KR" sz="1200"/>
            </a:br>
            <a:r>
              <a:rPr lang="en" altLang="ko-Kore-KR" sz="1200"/>
              <a:t>}</a:t>
            </a:r>
            <a:br>
              <a:rPr lang="en" altLang="ko-Kore-KR" sz="1200"/>
            </a:br>
            <a:endParaRPr lang="ko-Kore-KR" alt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1FED2-C88A-9446-DFD8-B97B2B8777DC}"/>
              </a:ext>
            </a:extLst>
          </p:cNvPr>
          <p:cNvSpPr txBox="1"/>
          <p:nvPr/>
        </p:nvSpPr>
        <p:spPr>
          <a:xfrm>
            <a:off x="649942" y="3774141"/>
            <a:ext cx="526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TodoService </a:t>
            </a:r>
            <a:r>
              <a:rPr kumimoji="1" lang="ko-KR" altLang="en-US"/>
              <a:t>기능 개발 </a:t>
            </a:r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673262-272E-3C79-C8B0-8DE270CEEB00}"/>
              </a:ext>
            </a:extLst>
          </p:cNvPr>
          <p:cNvSpPr txBox="1"/>
          <p:nvPr/>
        </p:nvSpPr>
        <p:spPr>
          <a:xfrm>
            <a:off x="264459" y="4143473"/>
            <a:ext cx="3303494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200">
                <a:solidFill>
                  <a:srgbClr val="0033B3"/>
                </a:solidFill>
                <a:effectLst/>
              </a:rPr>
              <a:t>package 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org.zerock.springex.service</a:t>
            </a:r>
            <a:r>
              <a:rPr lang="en" altLang="ko-Kore-KR" sz="1200"/>
              <a:t>;</a:t>
            </a:r>
            <a:br>
              <a:rPr lang="en" altLang="ko-Kore-KR" sz="1200"/>
            </a:br>
            <a:br>
              <a:rPr lang="en" altLang="ko-Kore-KR" sz="1200"/>
            </a:br>
            <a:r>
              <a:rPr lang="en" altLang="ko-Kore-KR" sz="12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org.zerock.springex.dto.TodoDTO</a:t>
            </a:r>
            <a:r>
              <a:rPr lang="en" altLang="ko-Kore-KR" sz="1200"/>
              <a:t>;</a:t>
            </a:r>
            <a:br>
              <a:rPr lang="en" altLang="ko-Kore-KR" sz="1200"/>
            </a:br>
            <a:br>
              <a:rPr lang="en" altLang="ko-Kore-KR" sz="1200"/>
            </a:br>
            <a:r>
              <a:rPr lang="en" altLang="ko-Kore-KR" sz="12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java.util.List</a:t>
            </a:r>
            <a:r>
              <a:rPr lang="en" altLang="ko-Kore-KR" sz="1200"/>
              <a:t>;</a:t>
            </a:r>
            <a:br>
              <a:rPr lang="en" altLang="ko-Kore-KR" sz="1200"/>
            </a:br>
            <a:br>
              <a:rPr lang="en" altLang="ko-Kore-KR" sz="1200"/>
            </a:br>
            <a:r>
              <a:rPr lang="en" altLang="ko-Kore-KR" sz="1200">
                <a:solidFill>
                  <a:srgbClr val="0033B3"/>
                </a:solidFill>
                <a:effectLst/>
              </a:rPr>
              <a:t>public interface 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TodoService </a:t>
            </a:r>
            <a:r>
              <a:rPr lang="en" altLang="ko-Kore-KR" sz="1200"/>
              <a:t>{</a:t>
            </a:r>
            <a:br>
              <a:rPr lang="en" altLang="ko-Kore-KR" sz="1200"/>
            </a:br>
            <a:br>
              <a:rPr lang="en" altLang="ko-Kore-KR" sz="1200"/>
            </a:br>
            <a:r>
              <a:rPr lang="en" altLang="ko-Kore-KR" sz="1200"/>
              <a:t>    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void </a:t>
            </a:r>
            <a:r>
              <a:rPr lang="en" altLang="ko-Kore-KR" sz="1200">
                <a:solidFill>
                  <a:srgbClr val="00627A"/>
                </a:solidFill>
                <a:effectLst/>
              </a:rPr>
              <a:t>register</a:t>
            </a:r>
            <a:r>
              <a:rPr lang="en" altLang="ko-Kore-KR" sz="1200"/>
              <a:t>(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TodoDTO </a:t>
            </a:r>
            <a:r>
              <a:rPr lang="en" altLang="ko-Kore-KR" sz="1200"/>
              <a:t>todoDTO);</a:t>
            </a:r>
            <a:br>
              <a:rPr lang="en" altLang="ko-Kore-KR" sz="1200"/>
            </a:br>
            <a:br>
              <a:rPr lang="en" altLang="ko-Kore-KR" sz="1200"/>
            </a:br>
            <a:r>
              <a:rPr lang="en" altLang="ko-Kore-KR" sz="1200"/>
              <a:t>    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List</a:t>
            </a:r>
            <a:r>
              <a:rPr lang="en" altLang="ko-Kore-KR" sz="1200"/>
              <a:t>&lt;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TodoDTO</a:t>
            </a:r>
            <a:r>
              <a:rPr lang="en" altLang="ko-Kore-KR" sz="1200"/>
              <a:t>&gt; </a:t>
            </a:r>
            <a:r>
              <a:rPr lang="en" altLang="ko-Kore-KR" sz="1200">
                <a:solidFill>
                  <a:srgbClr val="00627A"/>
                </a:solidFill>
                <a:effectLst/>
              </a:rPr>
              <a:t>getAll</a:t>
            </a:r>
            <a:r>
              <a:rPr lang="en" altLang="ko-Kore-KR" sz="1200"/>
              <a:t>();</a:t>
            </a:r>
            <a:br>
              <a:rPr lang="en" altLang="ko-Kore-KR" sz="1200"/>
            </a:br>
            <a:r>
              <a:rPr lang="en" altLang="ko-Kore-KR" sz="1200"/>
              <a:t>}</a:t>
            </a:r>
            <a:br>
              <a:rPr lang="en" altLang="ko-Kore-KR" sz="1200"/>
            </a:br>
            <a:endParaRPr lang="ko-Kore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D91BCA-B873-7B47-3DD9-5E6E6B8008A0}"/>
              </a:ext>
            </a:extLst>
          </p:cNvPr>
          <p:cNvSpPr txBox="1"/>
          <p:nvPr/>
        </p:nvSpPr>
        <p:spPr>
          <a:xfrm>
            <a:off x="3666566" y="4143473"/>
            <a:ext cx="4052046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200">
                <a:solidFill>
                  <a:srgbClr val="9E880D"/>
                </a:solidFill>
                <a:effectLst/>
              </a:rPr>
              <a:t>@Override</a:t>
            </a:r>
            <a:br>
              <a:rPr lang="en" altLang="ko-Kore-KR" sz="1200">
                <a:solidFill>
                  <a:srgbClr val="9E880D"/>
                </a:solidFill>
                <a:effectLst/>
              </a:rPr>
            </a:br>
            <a:r>
              <a:rPr lang="en" altLang="ko-Kore-KR" sz="1200">
                <a:solidFill>
                  <a:srgbClr val="0033B3"/>
                </a:solidFill>
                <a:effectLst/>
              </a:rPr>
              <a:t>public 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List</a:t>
            </a:r>
            <a:r>
              <a:rPr lang="en" altLang="ko-Kore-KR" sz="1200"/>
              <a:t>&lt;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TodoDTO</a:t>
            </a:r>
            <a:r>
              <a:rPr lang="en" altLang="ko-Kore-KR" sz="1200"/>
              <a:t>&gt; </a:t>
            </a:r>
            <a:r>
              <a:rPr lang="en" altLang="ko-Kore-KR" sz="1200">
                <a:solidFill>
                  <a:srgbClr val="00627A"/>
                </a:solidFill>
                <a:effectLst/>
              </a:rPr>
              <a:t>getAll</a:t>
            </a:r>
            <a:r>
              <a:rPr lang="en" altLang="ko-Kore-KR" sz="1200"/>
              <a:t>() {</a:t>
            </a:r>
            <a:br>
              <a:rPr lang="en" altLang="ko-Kore-KR" sz="1200"/>
            </a:br>
            <a:br>
              <a:rPr lang="en" altLang="ko-Kore-KR" sz="1200"/>
            </a:br>
            <a:r>
              <a:rPr lang="en" altLang="ko-Kore-KR" sz="1200"/>
              <a:t>    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List</a:t>
            </a:r>
            <a:r>
              <a:rPr lang="en" altLang="ko-Kore-KR" sz="1200"/>
              <a:t>&lt;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TodoDTO</a:t>
            </a:r>
            <a:r>
              <a:rPr lang="en" altLang="ko-Kore-KR" sz="1200"/>
              <a:t>&gt; 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dtoList </a:t>
            </a:r>
            <a:r>
              <a:rPr lang="en" altLang="ko-Kore-KR" sz="1200"/>
              <a:t>= </a:t>
            </a:r>
            <a:r>
              <a:rPr lang="en" altLang="ko-Kore-KR" sz="1200">
                <a:solidFill>
                  <a:srgbClr val="871094"/>
                </a:solidFill>
                <a:effectLst/>
              </a:rPr>
              <a:t>todoMapper</a:t>
            </a:r>
            <a:r>
              <a:rPr lang="en" altLang="ko-Kore-KR" sz="1200"/>
              <a:t>.selectAll().stream()</a:t>
            </a:r>
            <a:br>
              <a:rPr lang="en" altLang="ko-Kore-KR" sz="1200"/>
            </a:br>
            <a:r>
              <a:rPr lang="en" altLang="ko-Kore-KR" sz="1200"/>
              <a:t>            .map(vo -&gt; </a:t>
            </a:r>
            <a:r>
              <a:rPr lang="en" altLang="ko-Kore-KR" sz="1200">
                <a:solidFill>
                  <a:srgbClr val="871094"/>
                </a:solidFill>
                <a:effectLst/>
              </a:rPr>
              <a:t>modelMapper</a:t>
            </a:r>
            <a:r>
              <a:rPr lang="en" altLang="ko-Kore-KR" sz="1200"/>
              <a:t>.map(vo, 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TodoDTO</a:t>
            </a:r>
            <a:r>
              <a:rPr lang="en" altLang="ko-Kore-KR" sz="1200"/>
              <a:t>.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class</a:t>
            </a:r>
            <a:r>
              <a:rPr lang="en" altLang="ko-Kore-KR" sz="1200"/>
              <a:t>))</a:t>
            </a:r>
            <a:br>
              <a:rPr lang="en" altLang="ko-Kore-KR" sz="1200"/>
            </a:br>
            <a:r>
              <a:rPr lang="en" altLang="ko-Kore-KR" sz="1200"/>
              <a:t>            .collect(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Collectors</a:t>
            </a:r>
            <a:r>
              <a:rPr lang="en" altLang="ko-Kore-KR" sz="1200"/>
              <a:t>.</a:t>
            </a:r>
            <a:r>
              <a:rPr lang="en" altLang="ko-Kore-KR" sz="1200" i="1">
                <a:effectLst/>
              </a:rPr>
              <a:t>toList</a:t>
            </a:r>
            <a:r>
              <a:rPr lang="en" altLang="ko-Kore-KR" sz="1200"/>
              <a:t>());</a:t>
            </a:r>
            <a:br>
              <a:rPr lang="en" altLang="ko-Kore-KR" sz="1200"/>
            </a:br>
            <a:br>
              <a:rPr lang="en" altLang="ko-Kore-KR" sz="1200"/>
            </a:br>
            <a:r>
              <a:rPr lang="en" altLang="ko-Kore-KR" sz="1200"/>
              <a:t>    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return 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dtoList</a:t>
            </a:r>
            <a:r>
              <a:rPr lang="en" altLang="ko-Kore-KR" sz="1200"/>
              <a:t>;</a:t>
            </a:r>
            <a:br>
              <a:rPr lang="en" altLang="ko-Kore-KR" sz="1200"/>
            </a:br>
            <a:r>
              <a:rPr lang="en" altLang="ko-Kore-KR" sz="1200"/>
              <a:t>}</a:t>
            </a:r>
            <a:endParaRPr lang="ko-Kore-KR" altLang="en-US" sz="1200"/>
          </a:p>
        </p:txBody>
      </p:sp>
    </p:spTree>
    <p:extLst>
      <p:ext uri="{BB962C8B-B14F-4D97-AF65-F5344CB8AC3E}">
        <p14:creationId xmlns:p14="http://schemas.microsoft.com/office/powerpoint/2010/main" val="17514252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3E8108-5023-B3F3-73E7-7FD4DA596C0E}"/>
              </a:ext>
            </a:extLst>
          </p:cNvPr>
          <p:cNvSpPr txBox="1"/>
          <p:nvPr/>
        </p:nvSpPr>
        <p:spPr>
          <a:xfrm>
            <a:off x="358588" y="340659"/>
            <a:ext cx="645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TodoController</a:t>
            </a:r>
            <a:r>
              <a:rPr kumimoji="1" lang="ko-Kore-KR" altLang="en-US"/>
              <a:t>의</a:t>
            </a:r>
            <a:r>
              <a:rPr kumimoji="1" lang="ko-KR" altLang="en-US"/>
              <a:t> 목록 처리 </a:t>
            </a:r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EB112D-4C4E-FE86-12D5-A5AC0C9A40A9}"/>
              </a:ext>
            </a:extLst>
          </p:cNvPr>
          <p:cNvSpPr txBox="1"/>
          <p:nvPr/>
        </p:nvSpPr>
        <p:spPr>
          <a:xfrm>
            <a:off x="197224" y="813591"/>
            <a:ext cx="4285129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200">
                <a:solidFill>
                  <a:srgbClr val="9E880D"/>
                </a:solidFill>
                <a:effectLst/>
              </a:rPr>
              <a:t>@RequestMapping</a:t>
            </a:r>
            <a:r>
              <a:rPr lang="en" altLang="ko-Kore-KR" sz="1200"/>
              <a:t>(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"/list"</a:t>
            </a:r>
            <a:r>
              <a:rPr lang="en" altLang="ko-Kore-KR" sz="1200"/>
              <a:t>)</a:t>
            </a:r>
            <a:br>
              <a:rPr lang="en" altLang="ko-Kore-KR" sz="1200"/>
            </a:br>
            <a:r>
              <a:rPr lang="en" altLang="ko-Kore-KR" sz="1200">
                <a:solidFill>
                  <a:srgbClr val="0033B3"/>
                </a:solidFill>
                <a:effectLst/>
              </a:rPr>
              <a:t>public void </a:t>
            </a:r>
            <a:r>
              <a:rPr lang="en" altLang="ko-Kore-KR" sz="1200">
                <a:solidFill>
                  <a:srgbClr val="00627A"/>
                </a:solidFill>
                <a:effectLst/>
              </a:rPr>
              <a:t>list</a:t>
            </a:r>
            <a:r>
              <a:rPr lang="en" altLang="ko-Kore-KR" sz="1200"/>
              <a:t>(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Model </a:t>
            </a:r>
            <a:r>
              <a:rPr lang="en" altLang="ko-Kore-KR" sz="1200"/>
              <a:t>model){</a:t>
            </a:r>
            <a:br>
              <a:rPr lang="en" altLang="ko-Kore-KR" sz="1200"/>
            </a:br>
            <a:br>
              <a:rPr lang="en" altLang="ko-Kore-KR" sz="1200"/>
            </a:br>
            <a:r>
              <a:rPr lang="en" altLang="ko-Kore-KR" sz="1200"/>
              <a:t>    </a:t>
            </a:r>
            <a:r>
              <a:rPr lang="en" altLang="ko-Kore-KR" sz="1200" i="1">
                <a:solidFill>
                  <a:srgbClr val="871094"/>
                </a:solidFill>
                <a:effectLst/>
              </a:rPr>
              <a:t>log</a:t>
            </a:r>
            <a:r>
              <a:rPr lang="en" altLang="ko-Kore-KR" sz="1200"/>
              <a:t>.info(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"todo list......."</a:t>
            </a:r>
            <a:r>
              <a:rPr lang="en" altLang="ko-Kore-KR" sz="1200"/>
              <a:t>);</a:t>
            </a:r>
            <a:br>
              <a:rPr lang="en" altLang="ko-Kore-KR" sz="1200"/>
            </a:br>
            <a:br>
              <a:rPr lang="en" altLang="ko-Kore-KR" sz="1200"/>
            </a:br>
            <a:r>
              <a:rPr lang="en" altLang="ko-Kore-KR" sz="1200"/>
              <a:t>    model.addAttribute(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"dtoList"</a:t>
            </a:r>
            <a:r>
              <a:rPr lang="en" altLang="ko-Kore-KR" sz="1200"/>
              <a:t>, </a:t>
            </a:r>
            <a:r>
              <a:rPr lang="en" altLang="ko-Kore-KR" sz="1200">
                <a:solidFill>
                  <a:srgbClr val="871094"/>
                </a:solidFill>
                <a:effectLst/>
              </a:rPr>
              <a:t>todoService</a:t>
            </a:r>
            <a:r>
              <a:rPr lang="en" altLang="ko-Kore-KR" sz="1200"/>
              <a:t>.getAll());</a:t>
            </a:r>
            <a:br>
              <a:rPr lang="en" altLang="ko-Kore-KR" sz="1200"/>
            </a:br>
            <a:br>
              <a:rPr lang="en" altLang="ko-Kore-KR" sz="1200"/>
            </a:br>
            <a:r>
              <a:rPr lang="en" altLang="ko-Kore-KR" sz="1200"/>
              <a:t>}</a:t>
            </a:r>
            <a:endParaRPr lang="ko-Kore-KR" altLang="en-US" sz="12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6FD8B7-AB8B-9DA0-662E-42BB6705C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24" y="2515347"/>
            <a:ext cx="2457727" cy="9136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B6FB58-089B-E6A0-1EA2-DDEBE19DA521}"/>
              </a:ext>
            </a:extLst>
          </p:cNvPr>
          <p:cNvSpPr txBox="1"/>
          <p:nvPr/>
        </p:nvSpPr>
        <p:spPr>
          <a:xfrm>
            <a:off x="2528048" y="2486851"/>
            <a:ext cx="3478305" cy="41088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900"/>
              <a:t> &lt;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div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class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="card-body"</a:t>
            </a:r>
            <a:r>
              <a:rPr lang="en" altLang="ko-Kore-KR" sz="900"/>
              <a:t>&gt;</a:t>
            </a:r>
            <a:br>
              <a:rPr lang="en" altLang="ko-Kore-KR" sz="900"/>
            </a:br>
            <a:r>
              <a:rPr lang="en" altLang="ko-Kore-KR" sz="900"/>
              <a:t>                &lt;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h5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class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="card-title"</a:t>
            </a:r>
            <a:r>
              <a:rPr lang="en" altLang="ko-Kore-KR" sz="900"/>
              <a:t>&gt;Special title treatment&lt;/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h5</a:t>
            </a:r>
            <a:r>
              <a:rPr lang="en" altLang="ko-Kore-KR" sz="900"/>
              <a:t>&gt;</a:t>
            </a:r>
            <a:br>
              <a:rPr lang="en" altLang="ko-Kore-KR" sz="900"/>
            </a:br>
            <a:r>
              <a:rPr lang="en" altLang="ko-Kore-KR" sz="900"/>
              <a:t>                &lt;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table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class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="table"</a:t>
            </a:r>
            <a:r>
              <a:rPr lang="en" altLang="ko-Kore-KR" sz="900"/>
              <a:t>&gt;</a:t>
            </a:r>
            <a:br>
              <a:rPr lang="en" altLang="ko-Kore-KR" sz="900"/>
            </a:br>
            <a:r>
              <a:rPr lang="en" altLang="ko-Kore-KR" sz="900"/>
              <a:t>                    &lt;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thead</a:t>
            </a:r>
            <a:r>
              <a:rPr lang="en" altLang="ko-Kore-KR" sz="900"/>
              <a:t>&gt;</a:t>
            </a:r>
            <a:br>
              <a:rPr lang="en" altLang="ko-Kore-KR" sz="900"/>
            </a:br>
            <a:r>
              <a:rPr lang="en" altLang="ko-Kore-KR" sz="900"/>
              <a:t>                    &lt;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tr</a:t>
            </a:r>
            <a:r>
              <a:rPr lang="en" altLang="ko-Kore-KR" sz="900"/>
              <a:t>&gt;</a:t>
            </a:r>
            <a:br>
              <a:rPr lang="en" altLang="ko-Kore-KR" sz="900"/>
            </a:br>
            <a:r>
              <a:rPr lang="en" altLang="ko-Kore-KR" sz="900"/>
              <a:t>                        &lt;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th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scope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="col"</a:t>
            </a:r>
            <a:r>
              <a:rPr lang="en" altLang="ko-Kore-KR" sz="900"/>
              <a:t>&gt;Tno&lt;/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th</a:t>
            </a:r>
            <a:r>
              <a:rPr lang="en" altLang="ko-Kore-KR" sz="900"/>
              <a:t>&gt;</a:t>
            </a:r>
            <a:br>
              <a:rPr lang="en" altLang="ko-Kore-KR" sz="900"/>
            </a:br>
            <a:r>
              <a:rPr lang="en" altLang="ko-Kore-KR" sz="900"/>
              <a:t>                        &lt;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th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scope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="col"</a:t>
            </a:r>
            <a:r>
              <a:rPr lang="en" altLang="ko-Kore-KR" sz="900"/>
              <a:t>&gt;Title&lt;/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th</a:t>
            </a:r>
            <a:r>
              <a:rPr lang="en" altLang="ko-Kore-KR" sz="900"/>
              <a:t>&gt;</a:t>
            </a:r>
            <a:br>
              <a:rPr lang="en" altLang="ko-Kore-KR" sz="900"/>
            </a:br>
            <a:r>
              <a:rPr lang="en" altLang="ko-Kore-KR" sz="900"/>
              <a:t>                        &lt;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th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scope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="col"</a:t>
            </a:r>
            <a:r>
              <a:rPr lang="en" altLang="ko-Kore-KR" sz="900"/>
              <a:t>&gt;Writer&lt;/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th</a:t>
            </a:r>
            <a:r>
              <a:rPr lang="en" altLang="ko-Kore-KR" sz="900"/>
              <a:t>&gt;</a:t>
            </a:r>
            <a:br>
              <a:rPr lang="en" altLang="ko-Kore-KR" sz="900"/>
            </a:br>
            <a:r>
              <a:rPr lang="en" altLang="ko-Kore-KR" sz="900"/>
              <a:t>                        &lt;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th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scope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="col"</a:t>
            </a:r>
            <a:r>
              <a:rPr lang="en" altLang="ko-Kore-KR" sz="900"/>
              <a:t>&gt;DueDate&lt;/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th</a:t>
            </a:r>
            <a:r>
              <a:rPr lang="en" altLang="ko-Kore-KR" sz="900"/>
              <a:t>&gt;</a:t>
            </a:r>
            <a:br>
              <a:rPr lang="en" altLang="ko-Kore-KR" sz="900"/>
            </a:br>
            <a:r>
              <a:rPr lang="en" altLang="ko-Kore-KR" sz="900"/>
              <a:t>                        &lt;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th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scope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="col"</a:t>
            </a:r>
            <a:r>
              <a:rPr lang="en" altLang="ko-Kore-KR" sz="900"/>
              <a:t>&gt;Finished&lt;/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th</a:t>
            </a:r>
            <a:r>
              <a:rPr lang="en" altLang="ko-Kore-KR" sz="900"/>
              <a:t>&gt;</a:t>
            </a:r>
            <a:br>
              <a:rPr lang="en" altLang="ko-Kore-KR" sz="900"/>
            </a:br>
            <a:r>
              <a:rPr lang="en" altLang="ko-Kore-KR" sz="900"/>
              <a:t>                    &lt;/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tr</a:t>
            </a:r>
            <a:r>
              <a:rPr lang="en" altLang="ko-Kore-KR" sz="900"/>
              <a:t>&gt;</a:t>
            </a:r>
            <a:br>
              <a:rPr lang="en" altLang="ko-Kore-KR" sz="900"/>
            </a:br>
            <a:r>
              <a:rPr lang="en" altLang="ko-Kore-KR" sz="900"/>
              <a:t>                    &lt;/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thead</a:t>
            </a:r>
            <a:r>
              <a:rPr lang="en" altLang="ko-Kore-KR" sz="900"/>
              <a:t>&gt;</a:t>
            </a:r>
            <a:br>
              <a:rPr lang="en" altLang="ko-Kore-KR" sz="900"/>
            </a:br>
            <a:r>
              <a:rPr lang="en" altLang="ko-Kore-KR" sz="900"/>
              <a:t>                    &lt;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tbody</a:t>
            </a:r>
            <a:r>
              <a:rPr lang="en" altLang="ko-Kore-KR" sz="900"/>
              <a:t>&gt;</a:t>
            </a:r>
            <a:br>
              <a:rPr lang="en" altLang="ko-Kore-KR" sz="900"/>
            </a:br>
            <a:r>
              <a:rPr lang="en" altLang="ko-Kore-KR" sz="900"/>
              <a:t>                    </a:t>
            </a:r>
            <a:r>
              <a:rPr lang="en" altLang="ko-Kore-KR" sz="900">
                <a:effectLst/>
              </a:rPr>
              <a:t>&lt;</a:t>
            </a:r>
            <a:r>
              <a:rPr lang="en" altLang="ko-Kore-KR" sz="900">
                <a:solidFill>
                  <a:srgbClr val="871094"/>
                </a:solidFill>
                <a:effectLst/>
              </a:rPr>
              <a:t>c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:forEach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items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${</a:t>
            </a:r>
            <a:r>
              <a:rPr lang="en" altLang="ko-Kore-KR" sz="900">
                <a:solidFill>
                  <a:srgbClr val="000000"/>
                </a:solidFill>
                <a:effectLst/>
              </a:rPr>
              <a:t>dtoList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}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"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var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="dto"</a:t>
            </a:r>
            <a:r>
              <a:rPr lang="en" altLang="ko-Kore-KR" sz="900">
                <a:effectLst/>
              </a:rPr>
              <a:t>&gt;</a:t>
            </a:r>
            <a:br>
              <a:rPr lang="en" altLang="ko-Kore-KR" sz="900"/>
            </a:br>
            <a:r>
              <a:rPr lang="en" altLang="ko-Kore-KR" sz="900"/>
              <a:t>                        &lt;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tr</a:t>
            </a:r>
            <a:r>
              <a:rPr lang="en" altLang="ko-Kore-KR" sz="900"/>
              <a:t>&gt;</a:t>
            </a:r>
            <a:br>
              <a:rPr lang="en" altLang="ko-Kore-KR" sz="900"/>
            </a:br>
            <a:r>
              <a:rPr lang="en" altLang="ko-Kore-KR" sz="900"/>
              <a:t>                            &lt;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th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scope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="row"</a:t>
            </a:r>
            <a:r>
              <a:rPr lang="en" altLang="ko-Kore-KR" sz="900"/>
              <a:t>&gt;</a:t>
            </a:r>
            <a:r>
              <a:rPr lang="en" altLang="ko-Kore-KR" sz="900">
                <a:effectLst/>
              </a:rPr>
              <a:t>&lt;</a:t>
            </a:r>
            <a:r>
              <a:rPr lang="en" altLang="ko-Kore-KR" sz="900">
                <a:solidFill>
                  <a:srgbClr val="871094"/>
                </a:solidFill>
                <a:effectLst/>
              </a:rPr>
              <a:t>c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:out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value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${</a:t>
            </a:r>
            <a:r>
              <a:rPr lang="en" altLang="ko-Kore-KR" sz="900">
                <a:solidFill>
                  <a:srgbClr val="000000"/>
                </a:solidFill>
                <a:effectLst/>
              </a:rPr>
              <a:t>dto</a:t>
            </a:r>
            <a:r>
              <a:rPr lang="en" altLang="ko-Kore-KR" sz="900">
                <a:effectLst/>
              </a:rPr>
              <a:t>.</a:t>
            </a:r>
            <a:r>
              <a:rPr lang="en" altLang="ko-Kore-KR" sz="900">
                <a:solidFill>
                  <a:srgbClr val="000000"/>
                </a:solidFill>
                <a:effectLst/>
              </a:rPr>
              <a:t>tno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}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"</a:t>
            </a:r>
            <a:r>
              <a:rPr lang="en" altLang="ko-Kore-KR" sz="900">
                <a:effectLst/>
              </a:rPr>
              <a:t>/&gt;</a:t>
            </a:r>
            <a:r>
              <a:rPr lang="en" altLang="ko-Kore-KR" sz="900"/>
              <a:t>&lt;/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th</a:t>
            </a:r>
            <a:r>
              <a:rPr lang="en" altLang="ko-Kore-KR" sz="900"/>
              <a:t>&gt;</a:t>
            </a:r>
            <a:br>
              <a:rPr lang="en" altLang="ko-Kore-KR" sz="900"/>
            </a:br>
            <a:r>
              <a:rPr lang="en" altLang="ko-Kore-KR" sz="900"/>
              <a:t>                            &lt;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td</a:t>
            </a:r>
            <a:r>
              <a:rPr lang="en" altLang="ko-Kore-KR" sz="900"/>
              <a:t>&gt;</a:t>
            </a:r>
            <a:r>
              <a:rPr lang="en" altLang="ko-Kore-KR" sz="900">
                <a:effectLst/>
              </a:rPr>
              <a:t>&lt;</a:t>
            </a:r>
            <a:r>
              <a:rPr lang="en" altLang="ko-Kore-KR" sz="900">
                <a:solidFill>
                  <a:srgbClr val="871094"/>
                </a:solidFill>
                <a:effectLst/>
              </a:rPr>
              <a:t>c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:out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value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${</a:t>
            </a:r>
            <a:r>
              <a:rPr lang="en" altLang="ko-Kore-KR" sz="900">
                <a:solidFill>
                  <a:srgbClr val="000000"/>
                </a:solidFill>
                <a:effectLst/>
              </a:rPr>
              <a:t>dto</a:t>
            </a:r>
            <a:r>
              <a:rPr lang="en" altLang="ko-Kore-KR" sz="900">
                <a:effectLst/>
              </a:rPr>
              <a:t>.</a:t>
            </a:r>
            <a:r>
              <a:rPr lang="en" altLang="ko-Kore-KR" sz="900">
                <a:solidFill>
                  <a:srgbClr val="000000"/>
                </a:solidFill>
                <a:effectLst/>
              </a:rPr>
              <a:t>title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}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"</a:t>
            </a:r>
            <a:r>
              <a:rPr lang="en" altLang="ko-Kore-KR" sz="900">
                <a:effectLst/>
              </a:rPr>
              <a:t>/&gt;</a:t>
            </a:r>
            <a:r>
              <a:rPr lang="en" altLang="ko-Kore-KR" sz="900"/>
              <a:t>&lt;/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td</a:t>
            </a:r>
            <a:r>
              <a:rPr lang="en" altLang="ko-Kore-KR" sz="900"/>
              <a:t>&gt;</a:t>
            </a:r>
            <a:br>
              <a:rPr lang="en" altLang="ko-Kore-KR" sz="900"/>
            </a:br>
            <a:r>
              <a:rPr lang="en" altLang="ko-Kore-KR" sz="900"/>
              <a:t>                            &lt;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td</a:t>
            </a:r>
            <a:r>
              <a:rPr lang="en" altLang="ko-Kore-KR" sz="900"/>
              <a:t>&gt;</a:t>
            </a:r>
            <a:r>
              <a:rPr lang="en" altLang="ko-Kore-KR" sz="900">
                <a:effectLst/>
              </a:rPr>
              <a:t>&lt;</a:t>
            </a:r>
            <a:r>
              <a:rPr lang="en" altLang="ko-Kore-KR" sz="900">
                <a:solidFill>
                  <a:srgbClr val="871094"/>
                </a:solidFill>
                <a:effectLst/>
              </a:rPr>
              <a:t>c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:out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value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${</a:t>
            </a:r>
            <a:r>
              <a:rPr lang="en" altLang="ko-Kore-KR" sz="900">
                <a:solidFill>
                  <a:srgbClr val="000000"/>
                </a:solidFill>
                <a:effectLst/>
              </a:rPr>
              <a:t>dto</a:t>
            </a:r>
            <a:r>
              <a:rPr lang="en" altLang="ko-Kore-KR" sz="900">
                <a:effectLst/>
              </a:rPr>
              <a:t>.</a:t>
            </a:r>
            <a:r>
              <a:rPr lang="en" altLang="ko-Kore-KR" sz="900">
                <a:solidFill>
                  <a:srgbClr val="000000"/>
                </a:solidFill>
                <a:effectLst/>
              </a:rPr>
              <a:t>writer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}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"</a:t>
            </a:r>
            <a:r>
              <a:rPr lang="en" altLang="ko-Kore-KR" sz="900">
                <a:effectLst/>
              </a:rPr>
              <a:t>/&gt;</a:t>
            </a:r>
            <a:r>
              <a:rPr lang="en" altLang="ko-Kore-KR" sz="900"/>
              <a:t>&lt;/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td</a:t>
            </a:r>
            <a:r>
              <a:rPr lang="en" altLang="ko-Kore-KR" sz="900"/>
              <a:t>&gt;</a:t>
            </a:r>
            <a:br>
              <a:rPr lang="en" altLang="ko-Kore-KR" sz="900"/>
            </a:br>
            <a:r>
              <a:rPr lang="en" altLang="ko-Kore-KR" sz="900"/>
              <a:t>                            &lt;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td</a:t>
            </a:r>
            <a:r>
              <a:rPr lang="en" altLang="ko-Kore-KR" sz="900"/>
              <a:t>&gt;</a:t>
            </a:r>
            <a:r>
              <a:rPr lang="en" altLang="ko-Kore-KR" sz="900">
                <a:effectLst/>
              </a:rPr>
              <a:t>&lt;</a:t>
            </a:r>
            <a:r>
              <a:rPr lang="en" altLang="ko-Kore-KR" sz="900">
                <a:solidFill>
                  <a:srgbClr val="871094"/>
                </a:solidFill>
                <a:effectLst/>
              </a:rPr>
              <a:t>c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:out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value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${</a:t>
            </a:r>
            <a:r>
              <a:rPr lang="en" altLang="ko-Kore-KR" sz="900">
                <a:solidFill>
                  <a:srgbClr val="000000"/>
                </a:solidFill>
                <a:effectLst/>
              </a:rPr>
              <a:t>dto</a:t>
            </a:r>
            <a:r>
              <a:rPr lang="en" altLang="ko-Kore-KR" sz="900">
                <a:effectLst/>
              </a:rPr>
              <a:t>.</a:t>
            </a:r>
            <a:r>
              <a:rPr lang="en" altLang="ko-Kore-KR" sz="900">
                <a:solidFill>
                  <a:srgbClr val="000000"/>
                </a:solidFill>
                <a:effectLst/>
              </a:rPr>
              <a:t>dueDate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}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"</a:t>
            </a:r>
            <a:r>
              <a:rPr lang="en" altLang="ko-Kore-KR" sz="900">
                <a:effectLst/>
              </a:rPr>
              <a:t>/&gt;</a:t>
            </a:r>
            <a:r>
              <a:rPr lang="en" altLang="ko-Kore-KR" sz="900"/>
              <a:t>&lt;/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td</a:t>
            </a:r>
            <a:r>
              <a:rPr lang="en" altLang="ko-Kore-KR" sz="900"/>
              <a:t>&gt;</a:t>
            </a:r>
            <a:br>
              <a:rPr lang="en" altLang="ko-Kore-KR" sz="900"/>
            </a:br>
            <a:r>
              <a:rPr lang="en" altLang="ko-Kore-KR" sz="900"/>
              <a:t>                            &lt;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td</a:t>
            </a:r>
            <a:r>
              <a:rPr lang="en" altLang="ko-Kore-KR" sz="900"/>
              <a:t>&gt;</a:t>
            </a:r>
            <a:r>
              <a:rPr lang="en" altLang="ko-Kore-KR" sz="900">
                <a:effectLst/>
              </a:rPr>
              <a:t>&lt;</a:t>
            </a:r>
            <a:r>
              <a:rPr lang="en" altLang="ko-Kore-KR" sz="900">
                <a:solidFill>
                  <a:srgbClr val="871094"/>
                </a:solidFill>
                <a:effectLst/>
              </a:rPr>
              <a:t>c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:out </a:t>
            </a:r>
            <a:r>
              <a:rPr lang="en" altLang="ko-Kore-KR" sz="900">
                <a:solidFill>
                  <a:srgbClr val="174AD4"/>
                </a:solidFill>
                <a:effectLst/>
              </a:rPr>
              <a:t>value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="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${</a:t>
            </a:r>
            <a:r>
              <a:rPr lang="en" altLang="ko-Kore-KR" sz="900">
                <a:solidFill>
                  <a:srgbClr val="000000"/>
                </a:solidFill>
                <a:effectLst/>
              </a:rPr>
              <a:t>dto</a:t>
            </a:r>
            <a:r>
              <a:rPr lang="en" altLang="ko-Kore-KR" sz="900">
                <a:effectLst/>
              </a:rPr>
              <a:t>.</a:t>
            </a:r>
            <a:r>
              <a:rPr lang="en" altLang="ko-Kore-KR" sz="900">
                <a:solidFill>
                  <a:srgbClr val="000000"/>
                </a:solidFill>
                <a:effectLst/>
              </a:rPr>
              <a:t>finished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}</a:t>
            </a:r>
            <a:r>
              <a:rPr lang="en" altLang="ko-Kore-KR" sz="900">
                <a:solidFill>
                  <a:srgbClr val="067D17"/>
                </a:solidFill>
                <a:effectLst/>
              </a:rPr>
              <a:t>"</a:t>
            </a:r>
            <a:r>
              <a:rPr lang="en" altLang="ko-Kore-KR" sz="900">
                <a:effectLst/>
              </a:rPr>
              <a:t>/&gt;</a:t>
            </a:r>
            <a:r>
              <a:rPr lang="en" altLang="ko-Kore-KR" sz="900"/>
              <a:t>&lt;/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td</a:t>
            </a:r>
            <a:r>
              <a:rPr lang="en" altLang="ko-Kore-KR" sz="900"/>
              <a:t>&gt;</a:t>
            </a:r>
            <a:br>
              <a:rPr lang="en" altLang="ko-Kore-KR" sz="900"/>
            </a:br>
            <a:r>
              <a:rPr lang="en" altLang="ko-Kore-KR" sz="900"/>
              <a:t>                        &lt;/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tr</a:t>
            </a:r>
            <a:r>
              <a:rPr lang="en" altLang="ko-Kore-KR" sz="900"/>
              <a:t>&gt;</a:t>
            </a:r>
            <a:br>
              <a:rPr lang="en" altLang="ko-Kore-KR" sz="900"/>
            </a:br>
            <a:r>
              <a:rPr lang="en" altLang="ko-Kore-KR" sz="900"/>
              <a:t>                    </a:t>
            </a:r>
            <a:r>
              <a:rPr lang="en" altLang="ko-Kore-KR" sz="900">
                <a:effectLst/>
              </a:rPr>
              <a:t>&lt;/</a:t>
            </a:r>
            <a:r>
              <a:rPr lang="en" altLang="ko-Kore-KR" sz="900">
                <a:solidFill>
                  <a:srgbClr val="871094"/>
                </a:solidFill>
                <a:effectLst/>
              </a:rPr>
              <a:t>c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:forEach</a:t>
            </a:r>
            <a:r>
              <a:rPr lang="en" altLang="ko-Kore-KR" sz="900">
                <a:effectLst/>
              </a:rPr>
              <a:t>&gt;</a:t>
            </a:r>
            <a:br>
              <a:rPr lang="en" altLang="ko-Kore-KR" sz="900"/>
            </a:br>
            <a:r>
              <a:rPr lang="en" altLang="ko-Kore-KR" sz="900"/>
              <a:t>                    &lt;/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tbody</a:t>
            </a:r>
            <a:r>
              <a:rPr lang="en" altLang="ko-Kore-KR" sz="900"/>
              <a:t>&gt;</a:t>
            </a:r>
            <a:br>
              <a:rPr lang="en" altLang="ko-Kore-KR" sz="900"/>
            </a:br>
            <a:r>
              <a:rPr lang="en" altLang="ko-Kore-KR" sz="900"/>
              <a:t>                &lt;/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table</a:t>
            </a:r>
            <a:r>
              <a:rPr lang="en" altLang="ko-Kore-KR" sz="900"/>
              <a:t>&gt;</a:t>
            </a:r>
            <a:br>
              <a:rPr lang="en" altLang="ko-Kore-KR" sz="900"/>
            </a:br>
            <a:r>
              <a:rPr lang="en" altLang="ko-Kore-KR" sz="900"/>
              <a:t>            &lt;/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div</a:t>
            </a:r>
            <a:r>
              <a:rPr lang="en" altLang="ko-Kore-KR" sz="900"/>
              <a:t>&gt;</a:t>
            </a:r>
            <a:br>
              <a:rPr lang="en" altLang="ko-Kore-KR" sz="900"/>
            </a:br>
            <a:br>
              <a:rPr lang="en" altLang="ko-Kore-KR" sz="900"/>
            </a:br>
            <a:r>
              <a:rPr lang="en" altLang="ko-Kore-KR" sz="900"/>
              <a:t>        &lt;/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div</a:t>
            </a:r>
            <a:r>
              <a:rPr lang="en" altLang="ko-Kore-KR" sz="900"/>
              <a:t>&gt;</a:t>
            </a:r>
            <a:br>
              <a:rPr lang="en" altLang="ko-Kore-KR" sz="900"/>
            </a:br>
            <a:r>
              <a:rPr lang="en" altLang="ko-Kore-KR" sz="900"/>
              <a:t>    &lt;/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div</a:t>
            </a:r>
            <a:r>
              <a:rPr lang="en" altLang="ko-Kore-KR" sz="900"/>
              <a:t>&gt;</a:t>
            </a:r>
            <a:br>
              <a:rPr lang="en" altLang="ko-Kore-KR" sz="900"/>
            </a:br>
            <a:r>
              <a:rPr lang="en" altLang="ko-Kore-KR" sz="900"/>
              <a:t>&lt;/</a:t>
            </a:r>
            <a:r>
              <a:rPr lang="en" altLang="ko-Kore-KR" sz="900">
                <a:solidFill>
                  <a:srgbClr val="0033B3"/>
                </a:solidFill>
                <a:effectLst/>
              </a:rPr>
              <a:t>div</a:t>
            </a:r>
            <a:r>
              <a:rPr lang="en" altLang="ko-Kore-KR" sz="900"/>
              <a:t>&gt;</a:t>
            </a:r>
            <a:endParaRPr lang="ko-Kore-KR" altLang="en-US" sz="9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727D67-CBB3-9CE4-DD6E-39AFE647D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743" y="2515347"/>
            <a:ext cx="4470586" cy="233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613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D512F-E441-A0A7-2DF5-F13957DD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Todo </a:t>
            </a:r>
            <a:r>
              <a:rPr kumimoji="1" lang="ko-Kore-KR" altLang="en-US"/>
              <a:t>조회</a:t>
            </a:r>
            <a:r>
              <a:rPr kumimoji="1" lang="ko-KR" altLang="en-US"/>
              <a:t> 기능 개발 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36773B-46D5-B27A-C85A-AC40D999C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/>
              <a:t>‘</a:t>
            </a:r>
            <a:r>
              <a:rPr kumimoji="1" lang="en-US" altLang="ko-KR"/>
              <a:t>/todo/read?tno=xx＇</a:t>
            </a:r>
            <a:r>
              <a:rPr kumimoji="1" lang="ko-KR" altLang="en-US"/>
              <a:t>와 같이 </a:t>
            </a:r>
            <a:r>
              <a:rPr kumimoji="1" lang="en-US" altLang="ko-KR"/>
              <a:t>TodoController</a:t>
            </a:r>
            <a:r>
              <a:rPr kumimoji="1" lang="ko-KR" altLang="en-US"/>
              <a:t>호출시 동작 </a:t>
            </a:r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55199-9A6F-40C6-2215-BE63FDF071F2}"/>
              </a:ext>
            </a:extLst>
          </p:cNvPr>
          <p:cNvSpPr txBox="1"/>
          <p:nvPr/>
        </p:nvSpPr>
        <p:spPr>
          <a:xfrm>
            <a:off x="188259" y="1497106"/>
            <a:ext cx="526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TodoMapper </a:t>
            </a:r>
            <a:r>
              <a:rPr kumimoji="1" lang="ko-KR" altLang="en-US"/>
              <a:t>기능 개발 </a:t>
            </a:r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513395-5D28-1C55-5D9C-187896AC75BF}"/>
              </a:ext>
            </a:extLst>
          </p:cNvPr>
          <p:cNvSpPr txBox="1"/>
          <p:nvPr/>
        </p:nvSpPr>
        <p:spPr>
          <a:xfrm>
            <a:off x="188259" y="1944574"/>
            <a:ext cx="2734235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050">
                <a:solidFill>
                  <a:srgbClr val="0033B3"/>
                </a:solidFill>
                <a:effectLst/>
              </a:rPr>
              <a:t>public interface </a:t>
            </a:r>
            <a:r>
              <a:rPr lang="en" altLang="ko-Kore-KR" sz="1050">
                <a:solidFill>
                  <a:srgbClr val="000000"/>
                </a:solidFill>
                <a:effectLst/>
              </a:rPr>
              <a:t>TodoMapper </a:t>
            </a:r>
            <a:r>
              <a:rPr lang="en" altLang="ko-Kore-KR" sz="1050"/>
              <a:t>{</a:t>
            </a:r>
            <a:br>
              <a:rPr lang="en" altLang="ko-Kore-KR" sz="1050"/>
            </a:br>
            <a:br>
              <a:rPr lang="en" altLang="ko-Kore-KR" sz="1050"/>
            </a:br>
            <a:r>
              <a:rPr lang="en" altLang="ko-Kore-KR" sz="1050"/>
              <a:t>    </a:t>
            </a:r>
            <a:r>
              <a:rPr lang="en" altLang="ko-Kore-KR" sz="1050">
                <a:solidFill>
                  <a:srgbClr val="000000"/>
                </a:solidFill>
                <a:effectLst/>
              </a:rPr>
              <a:t>String </a:t>
            </a:r>
            <a:r>
              <a:rPr lang="en" altLang="ko-Kore-KR" sz="1050">
                <a:solidFill>
                  <a:srgbClr val="00627A"/>
                </a:solidFill>
                <a:effectLst/>
              </a:rPr>
              <a:t>getTime</a:t>
            </a:r>
            <a:r>
              <a:rPr lang="en" altLang="ko-Kore-KR" sz="1050"/>
              <a:t>();</a:t>
            </a:r>
            <a:br>
              <a:rPr lang="en" altLang="ko-Kore-KR" sz="1050"/>
            </a:br>
            <a:br>
              <a:rPr lang="en" altLang="ko-Kore-KR" sz="1050"/>
            </a:br>
            <a:r>
              <a:rPr lang="en" altLang="ko-Kore-KR" sz="1050"/>
              <a:t>    </a:t>
            </a:r>
            <a:r>
              <a:rPr lang="en" altLang="ko-Kore-KR" sz="1050">
                <a:solidFill>
                  <a:srgbClr val="0033B3"/>
                </a:solidFill>
                <a:effectLst/>
              </a:rPr>
              <a:t>void </a:t>
            </a:r>
            <a:r>
              <a:rPr lang="en" altLang="ko-Kore-KR" sz="1050">
                <a:solidFill>
                  <a:srgbClr val="00627A"/>
                </a:solidFill>
                <a:effectLst/>
              </a:rPr>
              <a:t>insert</a:t>
            </a:r>
            <a:r>
              <a:rPr lang="en" altLang="ko-Kore-KR" sz="1050"/>
              <a:t>(</a:t>
            </a:r>
            <a:r>
              <a:rPr lang="en" altLang="ko-Kore-KR" sz="1050">
                <a:solidFill>
                  <a:srgbClr val="000000"/>
                </a:solidFill>
                <a:effectLst/>
              </a:rPr>
              <a:t>TodoVO </a:t>
            </a:r>
            <a:r>
              <a:rPr lang="en" altLang="ko-Kore-KR" sz="1050"/>
              <a:t>todoVO);</a:t>
            </a:r>
            <a:br>
              <a:rPr lang="en" altLang="ko-Kore-KR" sz="1050"/>
            </a:br>
            <a:br>
              <a:rPr lang="en" altLang="ko-Kore-KR" sz="1050"/>
            </a:br>
            <a:r>
              <a:rPr lang="en" altLang="ko-Kore-KR" sz="1050"/>
              <a:t>    </a:t>
            </a:r>
            <a:r>
              <a:rPr lang="en" altLang="ko-Kore-KR" sz="1050">
                <a:solidFill>
                  <a:srgbClr val="000000"/>
                </a:solidFill>
                <a:effectLst/>
              </a:rPr>
              <a:t>List</a:t>
            </a:r>
            <a:r>
              <a:rPr lang="en" altLang="ko-Kore-KR" sz="1050"/>
              <a:t>&lt;</a:t>
            </a:r>
            <a:r>
              <a:rPr lang="en" altLang="ko-Kore-KR" sz="1050">
                <a:solidFill>
                  <a:srgbClr val="000000"/>
                </a:solidFill>
                <a:effectLst/>
              </a:rPr>
              <a:t>TodoVO</a:t>
            </a:r>
            <a:r>
              <a:rPr lang="en" altLang="ko-Kore-KR" sz="1050"/>
              <a:t>&gt; </a:t>
            </a:r>
            <a:r>
              <a:rPr lang="en" altLang="ko-Kore-KR" sz="1050">
                <a:solidFill>
                  <a:srgbClr val="00627A"/>
                </a:solidFill>
                <a:effectLst/>
              </a:rPr>
              <a:t>selectAll</a:t>
            </a:r>
            <a:r>
              <a:rPr lang="en" altLang="ko-Kore-KR" sz="1050"/>
              <a:t>();</a:t>
            </a:r>
            <a:br>
              <a:rPr lang="en" altLang="ko-Kore-KR" sz="1050"/>
            </a:br>
            <a:br>
              <a:rPr lang="en" altLang="ko-Kore-KR" sz="1050"/>
            </a:br>
            <a:r>
              <a:rPr lang="en" altLang="ko-Kore-KR" sz="1050"/>
              <a:t>    </a:t>
            </a:r>
            <a:r>
              <a:rPr lang="en" altLang="ko-Kore-KR" sz="1050">
                <a:solidFill>
                  <a:srgbClr val="000000"/>
                </a:solidFill>
                <a:effectLst/>
              </a:rPr>
              <a:t>TodoVO </a:t>
            </a:r>
            <a:r>
              <a:rPr lang="en" altLang="ko-Kore-KR" sz="1050">
                <a:solidFill>
                  <a:srgbClr val="00627A"/>
                </a:solidFill>
                <a:effectLst/>
              </a:rPr>
              <a:t>selectOne</a:t>
            </a:r>
            <a:r>
              <a:rPr lang="en" altLang="ko-Kore-KR" sz="1050"/>
              <a:t>(</a:t>
            </a:r>
            <a:r>
              <a:rPr lang="en" altLang="ko-Kore-KR" sz="1050">
                <a:solidFill>
                  <a:srgbClr val="000000"/>
                </a:solidFill>
                <a:effectLst/>
              </a:rPr>
              <a:t>Long </a:t>
            </a:r>
            <a:r>
              <a:rPr lang="en" altLang="ko-Kore-KR" sz="1050"/>
              <a:t>tno);</a:t>
            </a:r>
            <a:br>
              <a:rPr lang="en" altLang="ko-Kore-KR" sz="1050"/>
            </a:br>
            <a:br>
              <a:rPr lang="en" altLang="ko-Kore-KR" sz="1050"/>
            </a:br>
            <a:r>
              <a:rPr lang="en" altLang="ko-Kore-KR" sz="1050"/>
              <a:t>}</a:t>
            </a:r>
            <a:br>
              <a:rPr lang="en" altLang="ko-Kore-KR" sz="1050"/>
            </a:br>
            <a:endParaRPr lang="ko-Kore-KR" altLang="en-US" sz="105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4409215-ABE8-3847-3402-4CF3010C5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717" y="1991017"/>
            <a:ext cx="4240305" cy="158504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mapper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namespace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="org.zerock.springex.mapper.TodoMapper"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...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select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id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="selectOne"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resultType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="org.zerock.springex.domain.TodoVO"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select * from tbl_todo where tno  = #{tno}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select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mapper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FD928E-739A-8F0E-6BFA-D84B258CBB14}"/>
              </a:ext>
            </a:extLst>
          </p:cNvPr>
          <p:cNvSpPr txBox="1"/>
          <p:nvPr/>
        </p:nvSpPr>
        <p:spPr>
          <a:xfrm>
            <a:off x="363072" y="4100478"/>
            <a:ext cx="526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TodoService </a:t>
            </a:r>
            <a:r>
              <a:rPr kumimoji="1" lang="ko-KR" altLang="en-US"/>
              <a:t>기능 개발 </a:t>
            </a:r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F5CE86-E572-2DFF-664A-9128D674F7D7}"/>
              </a:ext>
            </a:extLst>
          </p:cNvPr>
          <p:cNvSpPr txBox="1"/>
          <p:nvPr/>
        </p:nvSpPr>
        <p:spPr>
          <a:xfrm>
            <a:off x="188259" y="4708660"/>
            <a:ext cx="3137647" cy="16158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100">
                <a:solidFill>
                  <a:srgbClr val="0033B3"/>
                </a:solidFill>
                <a:effectLst/>
              </a:rPr>
              <a:t>public interface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TodoService </a:t>
            </a:r>
            <a:r>
              <a:rPr lang="en" altLang="ko-Kore-KR" sz="1100"/>
              <a:t>{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void </a:t>
            </a:r>
            <a:r>
              <a:rPr lang="en" altLang="ko-Kore-KR" sz="1100">
                <a:solidFill>
                  <a:srgbClr val="00627A"/>
                </a:solidFill>
                <a:effectLst/>
              </a:rPr>
              <a:t>register</a:t>
            </a:r>
            <a:r>
              <a:rPr lang="en" altLang="ko-Kore-KR" sz="1100"/>
              <a:t>(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TodoDTO </a:t>
            </a:r>
            <a:r>
              <a:rPr lang="en" altLang="ko-Kore-KR" sz="1100"/>
              <a:t>todoDTO);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List</a:t>
            </a:r>
            <a:r>
              <a:rPr lang="en" altLang="ko-Kore-KR" sz="1100"/>
              <a:t>&lt;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TodoDTO</a:t>
            </a:r>
            <a:r>
              <a:rPr lang="en" altLang="ko-Kore-KR" sz="1100"/>
              <a:t>&gt; </a:t>
            </a:r>
            <a:r>
              <a:rPr lang="en" altLang="ko-Kore-KR" sz="1100">
                <a:solidFill>
                  <a:srgbClr val="00627A"/>
                </a:solidFill>
                <a:effectLst/>
              </a:rPr>
              <a:t>getAll</a:t>
            </a:r>
            <a:r>
              <a:rPr lang="en" altLang="ko-Kore-KR" sz="1100"/>
              <a:t>();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TodoDTO </a:t>
            </a:r>
            <a:r>
              <a:rPr lang="en" altLang="ko-Kore-KR" sz="1100">
                <a:solidFill>
                  <a:srgbClr val="00627A"/>
                </a:solidFill>
                <a:effectLst/>
              </a:rPr>
              <a:t>getOne</a:t>
            </a:r>
            <a:r>
              <a:rPr lang="en" altLang="ko-Kore-KR" sz="1100"/>
              <a:t>(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Long </a:t>
            </a:r>
            <a:r>
              <a:rPr lang="en" altLang="ko-Kore-KR" sz="1100"/>
              <a:t>tno);</a:t>
            </a:r>
            <a:br>
              <a:rPr lang="en" altLang="ko-Kore-KR" sz="1100"/>
            </a:br>
            <a:r>
              <a:rPr lang="en" altLang="ko-Kore-KR" sz="1100"/>
              <a:t>}</a:t>
            </a:r>
            <a:br>
              <a:rPr lang="en" altLang="ko-Kore-KR" sz="1100"/>
            </a:br>
            <a:endParaRPr lang="ko-Kore-KR" altLang="en-US" sz="11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2D81DB-1205-8FEB-275A-8F835434D6BB}"/>
              </a:ext>
            </a:extLst>
          </p:cNvPr>
          <p:cNvSpPr txBox="1"/>
          <p:nvPr/>
        </p:nvSpPr>
        <p:spPr>
          <a:xfrm>
            <a:off x="3523130" y="4708660"/>
            <a:ext cx="4150658" cy="16158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100">
                <a:solidFill>
                  <a:srgbClr val="9E880D"/>
                </a:solidFill>
                <a:effectLst/>
              </a:rPr>
              <a:t>@Override</a:t>
            </a:r>
            <a:br>
              <a:rPr lang="en" altLang="ko-Kore-KR" sz="1100">
                <a:solidFill>
                  <a:srgbClr val="9E880D"/>
                </a:solidFill>
                <a:effectLst/>
              </a:rPr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public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TodoDTO </a:t>
            </a:r>
            <a:r>
              <a:rPr lang="en" altLang="ko-Kore-KR" sz="1100">
                <a:solidFill>
                  <a:srgbClr val="00627A"/>
                </a:solidFill>
                <a:effectLst/>
              </a:rPr>
              <a:t>getOne</a:t>
            </a:r>
            <a:r>
              <a:rPr lang="en" altLang="ko-Kore-KR" sz="1100"/>
              <a:t>(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Long </a:t>
            </a:r>
            <a:r>
              <a:rPr lang="en" altLang="ko-Kore-KR" sz="1100"/>
              <a:t>tno) {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TodoVO todoVO </a:t>
            </a:r>
            <a:r>
              <a:rPr lang="en" altLang="ko-Kore-KR" sz="1100"/>
              <a:t>= </a:t>
            </a:r>
            <a:r>
              <a:rPr lang="en" altLang="ko-Kore-KR" sz="1100">
                <a:solidFill>
                  <a:srgbClr val="871094"/>
                </a:solidFill>
                <a:effectLst/>
              </a:rPr>
              <a:t>todoMapper</a:t>
            </a:r>
            <a:r>
              <a:rPr lang="en" altLang="ko-Kore-KR" sz="1100"/>
              <a:t>.selectOne(tno);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TodoDTO todoDTO </a:t>
            </a:r>
            <a:r>
              <a:rPr lang="en" altLang="ko-Kore-KR" sz="1100"/>
              <a:t>= </a:t>
            </a:r>
            <a:r>
              <a:rPr lang="en" altLang="ko-Kore-KR" sz="1100">
                <a:solidFill>
                  <a:srgbClr val="871094"/>
                </a:solidFill>
                <a:effectLst/>
              </a:rPr>
              <a:t>modelMapper</a:t>
            </a:r>
            <a:r>
              <a:rPr lang="en" altLang="ko-Kore-KR" sz="1100"/>
              <a:t>.map(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todoVO</a:t>
            </a:r>
            <a:r>
              <a:rPr lang="en" altLang="ko-Kore-KR" sz="1100"/>
              <a:t>,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TodoDTO</a:t>
            </a:r>
            <a:r>
              <a:rPr lang="en" altLang="ko-Kore-KR" sz="1100"/>
              <a:t>.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class</a:t>
            </a:r>
            <a:r>
              <a:rPr lang="en" altLang="ko-Kore-KR" sz="1100"/>
              <a:t>);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return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todoDTO</a:t>
            </a:r>
            <a:r>
              <a:rPr lang="en" altLang="ko-Kore-KR" sz="1100"/>
              <a:t>;</a:t>
            </a:r>
            <a:br>
              <a:rPr lang="en" altLang="ko-Kore-KR" sz="1100"/>
            </a:br>
            <a:r>
              <a:rPr lang="en" altLang="ko-Kore-KR" sz="1100"/>
              <a:t>}</a:t>
            </a:r>
            <a:endParaRPr lang="ko-Kore-KR" altLang="en-US" sz="1100"/>
          </a:p>
        </p:txBody>
      </p:sp>
    </p:spTree>
    <p:extLst>
      <p:ext uri="{BB962C8B-B14F-4D97-AF65-F5344CB8AC3E}">
        <p14:creationId xmlns:p14="http://schemas.microsoft.com/office/powerpoint/2010/main" val="16153732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B6D72-0C00-D516-CC22-88D0B525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TodoController</a:t>
            </a:r>
            <a:r>
              <a:rPr kumimoji="1" lang="ko-Kore-KR" altLang="en-US"/>
              <a:t>의</a:t>
            </a:r>
            <a:r>
              <a:rPr kumimoji="1" lang="ko-KR" altLang="en-US"/>
              <a:t> 개발 </a:t>
            </a:r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74C179-063F-21C9-A94A-6B0214E45FD5}"/>
              </a:ext>
            </a:extLst>
          </p:cNvPr>
          <p:cNvSpPr txBox="1"/>
          <p:nvPr/>
        </p:nvSpPr>
        <p:spPr>
          <a:xfrm>
            <a:off x="71717" y="843677"/>
            <a:ext cx="3361765" cy="16158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100">
                <a:solidFill>
                  <a:srgbClr val="9E880D"/>
                </a:solidFill>
                <a:effectLst/>
              </a:rPr>
              <a:t>@GetMapping</a:t>
            </a:r>
            <a:r>
              <a:rPr lang="en" altLang="ko-Kore-KR" sz="1100"/>
              <a:t>(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"/read"</a:t>
            </a:r>
            <a:r>
              <a:rPr lang="en" altLang="ko-Kore-KR" sz="1100"/>
              <a:t>)</a:t>
            </a: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public void </a:t>
            </a:r>
            <a:r>
              <a:rPr lang="en" altLang="ko-Kore-KR" sz="1100">
                <a:solidFill>
                  <a:srgbClr val="00627A"/>
                </a:solidFill>
                <a:effectLst/>
              </a:rPr>
              <a:t>read</a:t>
            </a:r>
            <a:r>
              <a:rPr lang="en" altLang="ko-Kore-KR" sz="1100"/>
              <a:t>(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Long </a:t>
            </a:r>
            <a:r>
              <a:rPr lang="en" altLang="ko-Kore-KR" sz="1100"/>
              <a:t>tno,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Model </a:t>
            </a:r>
            <a:r>
              <a:rPr lang="en" altLang="ko-Kore-KR" sz="1100"/>
              <a:t>model){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TodoDTO todoDTO </a:t>
            </a:r>
            <a:r>
              <a:rPr lang="en" altLang="ko-Kore-KR" sz="1100"/>
              <a:t>= </a:t>
            </a:r>
            <a:r>
              <a:rPr lang="en" altLang="ko-Kore-KR" sz="1100">
                <a:solidFill>
                  <a:srgbClr val="871094"/>
                </a:solidFill>
                <a:effectLst/>
              </a:rPr>
              <a:t>todoService</a:t>
            </a:r>
            <a:r>
              <a:rPr lang="en" altLang="ko-Kore-KR" sz="1100"/>
              <a:t>.getOne(tno);</a:t>
            </a: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 i="1">
                <a:solidFill>
                  <a:srgbClr val="871094"/>
                </a:solidFill>
                <a:effectLst/>
              </a:rPr>
              <a:t>log</a:t>
            </a:r>
            <a:r>
              <a:rPr lang="en" altLang="ko-Kore-KR" sz="1100"/>
              <a:t>.info(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todoDTO</a:t>
            </a:r>
            <a:r>
              <a:rPr lang="en" altLang="ko-Kore-KR" sz="1100"/>
              <a:t>);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model.addAttribute(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"dto"</a:t>
            </a:r>
            <a:r>
              <a:rPr lang="en" altLang="ko-Kore-KR" sz="1100"/>
              <a:t>,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todoDTO</a:t>
            </a:r>
            <a:r>
              <a:rPr lang="en" altLang="ko-Kore-KR" sz="1100"/>
              <a:t>);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}</a:t>
            </a:r>
            <a:endParaRPr lang="ko-Kore-KR" altLang="en-US" sz="11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838A4B-C169-A01E-E2BF-8226459EC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" y="2601786"/>
            <a:ext cx="2064684" cy="10363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6E7243-033F-BC4B-B5F9-AB2E5F174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325" y="908610"/>
            <a:ext cx="3520440" cy="197485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87742822-F2C8-DCD9-B270-4B7BE9CCA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943" y="843677"/>
            <a:ext cx="4303058" cy="63555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="card-body"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="input-group mb-3"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span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="input-group-text"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&gt;TNO&lt;/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span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input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type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="text"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name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="tno"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="form-control"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value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:out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value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tno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:out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readonly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="input-group mb-3"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span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="input-group-text"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&gt;Title&lt;/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span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input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type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="text"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name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="title"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="form-control"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value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='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:out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value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title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:out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'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readonly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="input-group mb-3"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span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="input-group-text"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&gt;DueDate&lt;/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span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input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type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="date"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name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="dueDate"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="form-control"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value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:out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value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dueDate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:out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readonly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="input-group mb-3"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span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="input-group-text"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&gt;Writer&lt;/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span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input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type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="text"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name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="writer"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="form-control"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value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:out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value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writer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:out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readonly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="form-check"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label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="form-check-label"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Finished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BE6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&amp;nbsp;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BE6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BE6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label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input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="form-check-input"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type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="checkbox"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name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="finished"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finished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?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"checked"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disabled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="my-4"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="float-end"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button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type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="button"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="btn btn-primary"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&gt;Modify&lt;/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button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button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type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="button"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="btn btn-secondary"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&gt;List&lt;/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button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32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48C2F-FC46-7208-6D30-98165BFE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 dirty="0"/>
              <a:t>root-</a:t>
            </a:r>
            <a:r>
              <a:rPr kumimoji="1" lang="en-US" altLang="ko-Kore-KR" dirty="0" err="1"/>
              <a:t>context.xml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74BD08-BD97-91DF-E327-662803619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일반적으로 스프링 프레임워크 </a:t>
            </a:r>
            <a:r>
              <a:rPr kumimoji="1" lang="ko-KR" altLang="en-US" dirty="0" err="1"/>
              <a:t>이용시</a:t>
            </a:r>
            <a:r>
              <a:rPr kumimoji="1" lang="ko-KR" altLang="en-US" dirty="0"/>
              <a:t> 사용하는 기본 설정 파일 </a:t>
            </a:r>
            <a:endParaRPr kumimoji="1" lang="en-US" altLang="ko-KR" dirty="0"/>
          </a:p>
          <a:p>
            <a:r>
              <a:rPr kumimoji="1" lang="ko-KR" altLang="en-US" dirty="0"/>
              <a:t>주로 </a:t>
            </a:r>
            <a:r>
              <a:rPr kumimoji="1" lang="en-US" altLang="ko-KR" dirty="0"/>
              <a:t>POJO</a:t>
            </a:r>
            <a:r>
              <a:rPr kumimoji="1" lang="ko-KR" altLang="en-US" dirty="0"/>
              <a:t>에 대한 설정</a:t>
            </a:r>
            <a:endParaRPr kumimoji="1" lang="en-US" altLang="ko-KR" dirty="0"/>
          </a:p>
          <a:p>
            <a:r>
              <a:rPr kumimoji="1" lang="ko-KR" altLang="en-US" dirty="0"/>
              <a:t>별도의 라이브러리들을 활용하는 경우에는 별도의 파일을 추가하는 방식을 이용 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A35C3-B5F9-69ED-155C-780F672090E6}"/>
              </a:ext>
            </a:extLst>
          </p:cNvPr>
          <p:cNvSpPr txBox="1"/>
          <p:nvPr/>
        </p:nvSpPr>
        <p:spPr>
          <a:xfrm>
            <a:off x="110837" y="2807854"/>
            <a:ext cx="5024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200" i="1" dirty="0">
                <a:effectLst/>
              </a:rPr>
              <a:t>&lt;?</a:t>
            </a:r>
            <a:r>
              <a:rPr lang="en" altLang="ko-Kore-KR" sz="1200" dirty="0"/>
              <a:t>xml version="1.0" encoding="UTF-8"</a:t>
            </a:r>
            <a:r>
              <a:rPr lang="en" altLang="ko-Kore-KR" sz="1200" i="1" dirty="0">
                <a:effectLst/>
              </a:rPr>
              <a:t>?&gt;</a:t>
            </a:r>
            <a:br>
              <a:rPr lang="en" altLang="ko-Kore-KR" sz="1200" i="1" dirty="0">
                <a:effectLst/>
              </a:rPr>
            </a:br>
            <a:r>
              <a:rPr lang="en" altLang="ko-Kore-KR" sz="1200" dirty="0"/>
              <a:t>&lt;beans </a:t>
            </a:r>
            <a:r>
              <a:rPr lang="en" altLang="ko-Kore-KR" sz="1200" dirty="0" err="1"/>
              <a:t>xmlns</a:t>
            </a:r>
            <a:r>
              <a:rPr lang="en" altLang="ko-Kore-KR" sz="1200" dirty="0"/>
              <a:t>="http://</a:t>
            </a:r>
            <a:r>
              <a:rPr lang="en" altLang="ko-Kore-KR" sz="1200" dirty="0" err="1"/>
              <a:t>www.springframework.org</a:t>
            </a:r>
            <a:r>
              <a:rPr lang="en" altLang="ko-Kore-KR" sz="1200" dirty="0"/>
              <a:t>/schema/beans"</a:t>
            </a:r>
            <a:br>
              <a:rPr lang="en" altLang="ko-Kore-KR" sz="1200" dirty="0"/>
            </a:br>
            <a:r>
              <a:rPr lang="en" altLang="ko-Kore-KR" sz="1200" dirty="0"/>
              <a:t>       </a:t>
            </a:r>
            <a:r>
              <a:rPr lang="en" altLang="ko-Kore-KR" sz="1200" dirty="0" err="1"/>
              <a:t>xmlns:xsi</a:t>
            </a:r>
            <a:r>
              <a:rPr lang="en" altLang="ko-Kore-KR" sz="1200" dirty="0"/>
              <a:t>="http://www.w3.org/2001/</a:t>
            </a:r>
            <a:r>
              <a:rPr lang="en" altLang="ko-Kore-KR" sz="1200" dirty="0" err="1"/>
              <a:t>XMLSchema</a:t>
            </a:r>
            <a:r>
              <a:rPr lang="en" altLang="ko-Kore-KR" sz="1200" dirty="0"/>
              <a:t>-instance"</a:t>
            </a:r>
            <a:br>
              <a:rPr lang="en" altLang="ko-Kore-KR" sz="1200" dirty="0"/>
            </a:br>
            <a:r>
              <a:rPr lang="en" altLang="ko-Kore-KR" sz="1200" dirty="0"/>
              <a:t>       </a:t>
            </a:r>
            <a:r>
              <a:rPr lang="en" altLang="ko-Kore-KR" sz="1200" dirty="0" err="1"/>
              <a:t>xsi:schemaLocation</a:t>
            </a:r>
            <a:r>
              <a:rPr lang="en" altLang="ko-Kore-KR" sz="1200" dirty="0"/>
              <a:t>="http://</a:t>
            </a:r>
            <a:r>
              <a:rPr lang="en" altLang="ko-Kore-KR" sz="1200" dirty="0" err="1"/>
              <a:t>www.springframework.org</a:t>
            </a:r>
            <a:r>
              <a:rPr lang="en" altLang="ko-Kore-KR" sz="1200" dirty="0"/>
              <a:t>/schema/beans http://</a:t>
            </a:r>
            <a:r>
              <a:rPr lang="en" altLang="ko-Kore-KR" sz="1200" dirty="0" err="1"/>
              <a:t>www.springframework.org</a:t>
            </a:r>
            <a:r>
              <a:rPr lang="en" altLang="ko-Kore-KR" sz="1200" dirty="0"/>
              <a:t>/schema/beans/spring-</a:t>
            </a:r>
            <a:r>
              <a:rPr lang="en" altLang="ko-Kore-KR" sz="1200" dirty="0" err="1"/>
              <a:t>beans.xsd</a:t>
            </a:r>
            <a:r>
              <a:rPr lang="en" altLang="ko-Kore-KR" sz="1200" dirty="0"/>
              <a:t>"&gt;</a:t>
            </a:r>
            <a:br>
              <a:rPr lang="en" altLang="ko-Kore-KR" sz="1200" dirty="0"/>
            </a:br>
            <a:br>
              <a:rPr lang="en" altLang="ko-Kore-KR" sz="1200" dirty="0"/>
            </a:br>
            <a:r>
              <a:rPr lang="en" altLang="ko-Kore-KR" sz="1200" dirty="0"/>
              <a:t>    &lt;bean class="</a:t>
            </a:r>
            <a:r>
              <a:rPr lang="en" altLang="ko-Kore-KR" sz="1200" dirty="0" err="1"/>
              <a:t>org.zerock.springex.sample.SampleDAO</a:t>
            </a:r>
            <a:r>
              <a:rPr lang="en" altLang="ko-Kore-KR" sz="1200" dirty="0"/>
              <a:t>"&gt;&lt;/bean&gt;</a:t>
            </a:r>
            <a:br>
              <a:rPr lang="en" altLang="ko-Kore-KR" sz="1200" dirty="0"/>
            </a:br>
            <a:br>
              <a:rPr lang="en" altLang="ko-Kore-KR" sz="1200" dirty="0"/>
            </a:br>
            <a:r>
              <a:rPr lang="en" altLang="ko-Kore-KR" sz="1200" dirty="0"/>
              <a:t>    &lt;bean class="</a:t>
            </a:r>
            <a:r>
              <a:rPr lang="en" altLang="ko-Kore-KR" sz="1200" dirty="0" err="1"/>
              <a:t>org.zerock.springex.sample.SampleService</a:t>
            </a:r>
            <a:r>
              <a:rPr lang="en" altLang="ko-Kore-KR" sz="1200" dirty="0"/>
              <a:t>"&gt;&lt;/bean&gt;</a:t>
            </a:r>
            <a:br>
              <a:rPr lang="en" altLang="ko-Kore-KR" sz="1200" dirty="0"/>
            </a:br>
            <a:br>
              <a:rPr lang="en" altLang="ko-Kore-KR" sz="1200" dirty="0"/>
            </a:br>
            <a:br>
              <a:rPr lang="en" altLang="ko-Kore-KR" sz="1200" dirty="0"/>
            </a:br>
            <a:r>
              <a:rPr lang="en" altLang="ko-Kore-KR" sz="1200" dirty="0"/>
              <a:t>&lt;/beans&gt;</a:t>
            </a:r>
            <a:endParaRPr kumimoji="1" lang="ko-Kore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CF2CEE-0A89-4FC6-4251-F469C45FD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419" y="2918603"/>
            <a:ext cx="6685068" cy="139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774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EEDD7-D243-436C-E7DF-39446FEED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/>
              <a:t>수정</a:t>
            </a:r>
            <a:r>
              <a:rPr kumimoji="1" lang="en-US" altLang="ko-Kore-KR"/>
              <a:t>/</a:t>
            </a:r>
            <a:r>
              <a:rPr kumimoji="1" lang="ko-KR" altLang="en-US"/>
              <a:t>삭제를 위한 링크 처리 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E90EBF-DC11-F6E6-475D-FF4E1D173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/>
              <a:t>화면상에서</a:t>
            </a:r>
            <a:r>
              <a:rPr kumimoji="1" lang="ko-KR" altLang="en-US"/>
              <a:t> </a:t>
            </a:r>
            <a:r>
              <a:rPr kumimoji="1" lang="en-US" altLang="ko-KR"/>
              <a:t>‘Modify’</a:t>
            </a:r>
            <a:r>
              <a:rPr kumimoji="1" lang="ko-KR" altLang="en-US"/>
              <a:t>버튼을 클릭해서 </a:t>
            </a:r>
            <a:r>
              <a:rPr kumimoji="1" lang="en-US" altLang="ko-KR"/>
              <a:t>GET</a:t>
            </a:r>
            <a:r>
              <a:rPr kumimoji="1" lang="ko-KR" altLang="en-US"/>
              <a:t>방식으로 이동 </a:t>
            </a:r>
            <a:endParaRPr kumimoji="1" lang="en-US" altLang="ko-KR"/>
          </a:p>
          <a:p>
            <a:endParaRPr kumimoji="1" lang="ko-Kore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98E51D-15B8-7666-5248-86790CAB2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516" y="1475563"/>
            <a:ext cx="5369859" cy="250837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="my-4"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="float-end"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button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type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="button"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="btn btn-primary"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&gt;Modify&lt;/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button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button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type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="button"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="btn btn-secondary"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&gt;List&lt;/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button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script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document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querySelector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".btn-primary"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addEventListener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"click"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function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(e){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self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location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"/todo/modify?tno="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+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tno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},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false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document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querySelector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".btn-secondary"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addEventListener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"click"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function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(e){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self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location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"/todo/list"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},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false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script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0312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6311B-94F3-9E0E-9C2E-F8A8A683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list.jsp</a:t>
            </a:r>
            <a:r>
              <a:rPr kumimoji="1" lang="ko-Kore-KR" altLang="en-US"/>
              <a:t>의</a:t>
            </a:r>
            <a:r>
              <a:rPr kumimoji="1" lang="ko-KR" altLang="en-US"/>
              <a:t> 링크 처리 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6D3B6-8D18-FDC9-B2C4-0553B88C8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/>
              <a:t>list.jsp</a:t>
            </a:r>
            <a:r>
              <a:rPr kumimoji="1" lang="ko-KR" altLang="en-US"/>
              <a:t>에서는 제목부분에 링크를 통해서 조회로 이동하도록 수정  </a:t>
            </a:r>
            <a:r>
              <a:rPr kumimoji="1" lang="en-US" altLang="ko-KR"/>
              <a:t> </a:t>
            </a:r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ADCC73-1560-504F-0BB9-BDF0577FFC06}"/>
              </a:ext>
            </a:extLst>
          </p:cNvPr>
          <p:cNvSpPr txBox="1"/>
          <p:nvPr/>
        </p:nvSpPr>
        <p:spPr>
          <a:xfrm>
            <a:off x="1039905" y="1339840"/>
            <a:ext cx="9197789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05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&lt;</a:t>
            </a:r>
            <a:r>
              <a:rPr lang="en-US" altLang="ko-Kore-KR" sz="105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tr</a:t>
            </a:r>
            <a:r>
              <a:rPr lang="en-US" altLang="ko-Kore-KR" sz="105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br>
              <a:rPr lang="en-US" altLang="ko-Kore-KR" sz="105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5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&lt;</a:t>
            </a:r>
            <a:r>
              <a:rPr lang="en-US" altLang="ko-Kore-KR" sz="105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th </a:t>
            </a:r>
            <a:r>
              <a:rPr lang="en-US" altLang="ko-Kore-KR" sz="1050" kern="50">
                <a:solidFill>
                  <a:srgbClr val="174AD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scope</a:t>
            </a:r>
            <a:r>
              <a:rPr lang="en-US" altLang="ko-Kore-KR" sz="105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="row"</a:t>
            </a:r>
            <a:r>
              <a:rPr lang="en-US" altLang="ko-Kore-KR" sz="105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&gt;&lt;</a:t>
            </a:r>
            <a:r>
              <a:rPr lang="en-US" altLang="ko-Kore-KR" sz="1050" kern="5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c</a:t>
            </a:r>
            <a:r>
              <a:rPr lang="en-US" altLang="ko-Kore-KR" sz="105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:out </a:t>
            </a:r>
            <a:r>
              <a:rPr lang="en-US" altLang="ko-Kore-KR" sz="1050" kern="50">
                <a:solidFill>
                  <a:srgbClr val="174AD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value</a:t>
            </a:r>
            <a:r>
              <a:rPr lang="en-US" altLang="ko-Kore-KR" sz="105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="</a:t>
            </a:r>
            <a:r>
              <a:rPr lang="en-US" altLang="ko-Kore-KR" sz="105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${</a:t>
            </a:r>
            <a:r>
              <a:rPr lang="en-US" altLang="ko-Kore-KR" sz="105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dto</a:t>
            </a:r>
            <a:r>
              <a:rPr lang="en-US" altLang="ko-Kore-KR" sz="105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.</a:t>
            </a:r>
            <a:r>
              <a:rPr lang="en-US" altLang="ko-Kore-KR" sz="105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tno</a:t>
            </a:r>
            <a:r>
              <a:rPr lang="en-US" altLang="ko-Kore-KR" sz="105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}</a:t>
            </a:r>
            <a:r>
              <a:rPr lang="en-US" altLang="ko-Kore-KR" sz="105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"</a:t>
            </a:r>
            <a:r>
              <a:rPr lang="en-US" altLang="ko-Kore-KR" sz="105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/&gt;&lt;/</a:t>
            </a:r>
            <a:r>
              <a:rPr lang="en-US" altLang="ko-Kore-KR" sz="105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th</a:t>
            </a:r>
            <a:r>
              <a:rPr lang="en-US" altLang="ko-Kore-KR" sz="105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br>
              <a:rPr lang="en-US" altLang="ko-Kore-KR" sz="105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5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&lt;</a:t>
            </a:r>
            <a:r>
              <a:rPr lang="en-US" altLang="ko-Kore-KR" sz="105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td</a:t>
            </a:r>
            <a:r>
              <a:rPr lang="en-US" altLang="ko-Kore-KR" sz="105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&gt;&lt;</a:t>
            </a:r>
            <a:r>
              <a:rPr lang="en-US" altLang="ko-Kore-KR" sz="105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a </a:t>
            </a:r>
            <a:r>
              <a:rPr lang="en-US" altLang="ko-Kore-KR" sz="1050" kern="50">
                <a:solidFill>
                  <a:srgbClr val="174AD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href</a:t>
            </a:r>
            <a:r>
              <a:rPr lang="en-US" altLang="ko-Kore-KR" sz="105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="/todo/read?tno=</a:t>
            </a:r>
            <a:r>
              <a:rPr lang="en-US" altLang="ko-Kore-KR" sz="105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${</a:t>
            </a:r>
            <a:r>
              <a:rPr lang="en-US" altLang="ko-Kore-KR" sz="105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dto</a:t>
            </a:r>
            <a:r>
              <a:rPr lang="en-US" altLang="ko-Kore-KR" sz="105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.</a:t>
            </a:r>
            <a:r>
              <a:rPr lang="en-US" altLang="ko-Kore-KR" sz="105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tno</a:t>
            </a:r>
            <a:r>
              <a:rPr lang="en-US" altLang="ko-Kore-KR" sz="105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}</a:t>
            </a:r>
            <a:r>
              <a:rPr lang="en-US" altLang="ko-Kore-KR" sz="105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" </a:t>
            </a:r>
            <a:r>
              <a:rPr lang="en-US" altLang="ko-Kore-KR" sz="1050" kern="50">
                <a:solidFill>
                  <a:srgbClr val="174AD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class</a:t>
            </a:r>
            <a:r>
              <a:rPr lang="en-US" altLang="ko-Kore-KR" sz="105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="text-decoration-none"</a:t>
            </a:r>
            <a:r>
              <a:rPr lang="en-US" altLang="ko-Kore-KR" sz="105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&gt;&lt;</a:t>
            </a:r>
            <a:r>
              <a:rPr lang="en-US" altLang="ko-Kore-KR" sz="1050" kern="5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c</a:t>
            </a:r>
            <a:r>
              <a:rPr lang="en-US" altLang="ko-Kore-KR" sz="105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:out </a:t>
            </a:r>
            <a:r>
              <a:rPr lang="en-US" altLang="ko-Kore-KR" sz="1050" kern="50">
                <a:solidFill>
                  <a:srgbClr val="174AD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value</a:t>
            </a:r>
            <a:r>
              <a:rPr lang="en-US" altLang="ko-Kore-KR" sz="105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="</a:t>
            </a:r>
            <a:r>
              <a:rPr lang="en-US" altLang="ko-Kore-KR" sz="105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${</a:t>
            </a:r>
            <a:r>
              <a:rPr lang="en-US" altLang="ko-Kore-KR" sz="105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dto</a:t>
            </a:r>
            <a:r>
              <a:rPr lang="en-US" altLang="ko-Kore-KR" sz="105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.</a:t>
            </a:r>
            <a:r>
              <a:rPr lang="en-US" altLang="ko-Kore-KR" sz="105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title</a:t>
            </a:r>
            <a:r>
              <a:rPr lang="en-US" altLang="ko-Kore-KR" sz="105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}</a:t>
            </a:r>
            <a:r>
              <a:rPr lang="en-US" altLang="ko-Kore-KR" sz="105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"</a:t>
            </a:r>
            <a:r>
              <a:rPr lang="en-US" altLang="ko-Kore-KR" sz="105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/&gt;&lt;/</a:t>
            </a:r>
            <a:r>
              <a:rPr lang="en-US" altLang="ko-Kore-KR" sz="105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a</a:t>
            </a:r>
            <a:r>
              <a:rPr lang="en-US" altLang="ko-Kore-KR" sz="105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&gt;&lt;/</a:t>
            </a:r>
            <a:r>
              <a:rPr lang="en-US" altLang="ko-Kore-KR" sz="105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td</a:t>
            </a:r>
            <a:r>
              <a:rPr lang="en-US" altLang="ko-Kore-KR" sz="105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br>
              <a:rPr lang="en-US" altLang="ko-Kore-KR" sz="105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5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&lt;</a:t>
            </a:r>
            <a:r>
              <a:rPr lang="en-US" altLang="ko-Kore-KR" sz="105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td</a:t>
            </a:r>
            <a:r>
              <a:rPr lang="en-US" altLang="ko-Kore-KR" sz="105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&gt;&lt;</a:t>
            </a:r>
            <a:r>
              <a:rPr lang="en-US" altLang="ko-Kore-KR" sz="1050" kern="5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c</a:t>
            </a:r>
            <a:r>
              <a:rPr lang="en-US" altLang="ko-Kore-KR" sz="105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:out </a:t>
            </a:r>
            <a:r>
              <a:rPr lang="en-US" altLang="ko-Kore-KR" sz="1050" kern="50">
                <a:solidFill>
                  <a:srgbClr val="174AD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value</a:t>
            </a:r>
            <a:r>
              <a:rPr lang="en-US" altLang="ko-Kore-KR" sz="105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="</a:t>
            </a:r>
            <a:r>
              <a:rPr lang="en-US" altLang="ko-Kore-KR" sz="105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${</a:t>
            </a:r>
            <a:r>
              <a:rPr lang="en-US" altLang="ko-Kore-KR" sz="105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dto</a:t>
            </a:r>
            <a:r>
              <a:rPr lang="en-US" altLang="ko-Kore-KR" sz="105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.</a:t>
            </a:r>
            <a:r>
              <a:rPr lang="en-US" altLang="ko-Kore-KR" sz="105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writer</a:t>
            </a:r>
            <a:r>
              <a:rPr lang="en-US" altLang="ko-Kore-KR" sz="105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}</a:t>
            </a:r>
            <a:r>
              <a:rPr lang="en-US" altLang="ko-Kore-KR" sz="105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"</a:t>
            </a:r>
            <a:r>
              <a:rPr lang="en-US" altLang="ko-Kore-KR" sz="105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/&gt;&lt;/</a:t>
            </a:r>
            <a:r>
              <a:rPr lang="en-US" altLang="ko-Kore-KR" sz="105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td</a:t>
            </a:r>
            <a:r>
              <a:rPr lang="en-US" altLang="ko-Kore-KR" sz="105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br>
              <a:rPr lang="en-US" altLang="ko-Kore-KR" sz="105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5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&lt;</a:t>
            </a:r>
            <a:r>
              <a:rPr lang="en-US" altLang="ko-Kore-KR" sz="105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td</a:t>
            </a:r>
            <a:r>
              <a:rPr lang="en-US" altLang="ko-Kore-KR" sz="105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&gt;&lt;</a:t>
            </a:r>
            <a:r>
              <a:rPr lang="en-US" altLang="ko-Kore-KR" sz="1050" kern="5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c</a:t>
            </a:r>
            <a:r>
              <a:rPr lang="en-US" altLang="ko-Kore-KR" sz="105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:out </a:t>
            </a:r>
            <a:r>
              <a:rPr lang="en-US" altLang="ko-Kore-KR" sz="1050" kern="50">
                <a:solidFill>
                  <a:srgbClr val="174AD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value</a:t>
            </a:r>
            <a:r>
              <a:rPr lang="en-US" altLang="ko-Kore-KR" sz="105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="</a:t>
            </a:r>
            <a:r>
              <a:rPr lang="en-US" altLang="ko-Kore-KR" sz="105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${</a:t>
            </a:r>
            <a:r>
              <a:rPr lang="en-US" altLang="ko-Kore-KR" sz="105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dto</a:t>
            </a:r>
            <a:r>
              <a:rPr lang="en-US" altLang="ko-Kore-KR" sz="105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.</a:t>
            </a:r>
            <a:r>
              <a:rPr lang="en-US" altLang="ko-Kore-KR" sz="105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dueDate</a:t>
            </a:r>
            <a:r>
              <a:rPr lang="en-US" altLang="ko-Kore-KR" sz="105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}</a:t>
            </a:r>
            <a:r>
              <a:rPr lang="en-US" altLang="ko-Kore-KR" sz="105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"</a:t>
            </a:r>
            <a:r>
              <a:rPr lang="en-US" altLang="ko-Kore-KR" sz="105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/&gt;&lt;/</a:t>
            </a:r>
            <a:r>
              <a:rPr lang="en-US" altLang="ko-Kore-KR" sz="105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td</a:t>
            </a:r>
            <a:r>
              <a:rPr lang="en-US" altLang="ko-Kore-KR" sz="105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br>
              <a:rPr lang="en-US" altLang="ko-Kore-KR" sz="105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5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&lt;</a:t>
            </a:r>
            <a:r>
              <a:rPr lang="en-US" altLang="ko-Kore-KR" sz="105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td</a:t>
            </a:r>
            <a:r>
              <a:rPr lang="en-US" altLang="ko-Kore-KR" sz="105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&gt;&lt;</a:t>
            </a:r>
            <a:r>
              <a:rPr lang="en-US" altLang="ko-Kore-KR" sz="1050" kern="5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c</a:t>
            </a:r>
            <a:r>
              <a:rPr lang="en-US" altLang="ko-Kore-KR" sz="105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:out </a:t>
            </a:r>
            <a:r>
              <a:rPr lang="en-US" altLang="ko-Kore-KR" sz="1050" kern="50">
                <a:solidFill>
                  <a:srgbClr val="174AD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value</a:t>
            </a:r>
            <a:r>
              <a:rPr lang="en-US" altLang="ko-Kore-KR" sz="105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="</a:t>
            </a:r>
            <a:r>
              <a:rPr lang="en-US" altLang="ko-Kore-KR" sz="105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${</a:t>
            </a:r>
            <a:r>
              <a:rPr lang="en-US" altLang="ko-Kore-KR" sz="105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dto</a:t>
            </a:r>
            <a:r>
              <a:rPr lang="en-US" altLang="ko-Kore-KR" sz="105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.</a:t>
            </a:r>
            <a:r>
              <a:rPr lang="en-US" altLang="ko-Kore-KR" sz="105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finished</a:t>
            </a:r>
            <a:r>
              <a:rPr lang="en-US" altLang="ko-Kore-KR" sz="105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}</a:t>
            </a:r>
            <a:r>
              <a:rPr lang="en-US" altLang="ko-Kore-KR" sz="105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"</a:t>
            </a:r>
            <a:r>
              <a:rPr lang="en-US" altLang="ko-Kore-KR" sz="105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/&gt;&lt;/</a:t>
            </a:r>
            <a:r>
              <a:rPr lang="en-US" altLang="ko-Kore-KR" sz="105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td</a:t>
            </a:r>
            <a:r>
              <a:rPr lang="en-US" altLang="ko-Kore-KR" sz="105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br>
              <a:rPr lang="en-US" altLang="ko-Kore-KR" sz="105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5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&lt;/</a:t>
            </a:r>
            <a:r>
              <a:rPr lang="en-US" altLang="ko-Kore-KR" sz="105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tr</a:t>
            </a:r>
            <a:r>
              <a:rPr lang="en-US" altLang="ko-Kore-KR" sz="105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r>
              <a:rPr lang="ko-Kore-KR" altLang="ko-Kore-KR" sz="1050">
                <a:effectLst/>
              </a:rPr>
              <a:t> </a:t>
            </a:r>
            <a:endParaRPr lang="ko-Kore-KR" altLang="en-US" sz="105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F757E1-32D1-B60D-0592-E36D72817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9" y="2727227"/>
            <a:ext cx="5590241" cy="31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497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16E1D-E0A3-517A-9526-61EBD2F8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Todo</a:t>
            </a:r>
            <a:r>
              <a:rPr kumimoji="1" lang="ko-Kore-KR" altLang="en-US"/>
              <a:t>의</a:t>
            </a:r>
            <a:r>
              <a:rPr kumimoji="1" lang="ko-KR" altLang="en-US"/>
              <a:t> 삭제 기능 개발 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60C6DD-A4DA-6EA6-CFB1-1E115A664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/>
              <a:t>수정</a:t>
            </a:r>
            <a:r>
              <a:rPr kumimoji="1" lang="ko-KR" altLang="en-US"/>
              <a:t> 화면에서 </a:t>
            </a:r>
            <a:r>
              <a:rPr kumimoji="1" lang="en-US" altLang="ko-KR"/>
              <a:t>POST</a:t>
            </a:r>
            <a:r>
              <a:rPr kumimoji="1" lang="ko-KR" altLang="en-US"/>
              <a:t>방식을 통해서 삭제 처리 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CB1FA5-D447-6B88-09BA-9EB12F0D6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515" y="1635863"/>
            <a:ext cx="3310597" cy="25926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B3BA01-5E4E-1280-FD6B-7341E4257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670" y="1582990"/>
            <a:ext cx="3310597" cy="25926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FF700A-928F-BE9C-5500-5D849D480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8670" y="4626317"/>
            <a:ext cx="3310597" cy="25926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E3C98E-ED28-3A85-67A7-1B78219FA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360" y="1599637"/>
            <a:ext cx="3310597" cy="2592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3BCFCB-04A8-B209-2187-1304441B84CB}"/>
              </a:ext>
            </a:extLst>
          </p:cNvPr>
          <p:cNvSpPr txBox="1"/>
          <p:nvPr/>
        </p:nvSpPr>
        <p:spPr>
          <a:xfrm>
            <a:off x="733138" y="1230305"/>
            <a:ext cx="235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/todo/register(GET)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075DB0-3BCE-FA45-323E-B2D24CD0B998}"/>
              </a:ext>
            </a:extLst>
          </p:cNvPr>
          <p:cNvSpPr txBox="1"/>
          <p:nvPr/>
        </p:nvSpPr>
        <p:spPr>
          <a:xfrm>
            <a:off x="4285739" y="1213658"/>
            <a:ext cx="235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/todo/list(GET)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52443-0BF3-3450-53E7-215CBCC58508}"/>
              </a:ext>
            </a:extLst>
          </p:cNvPr>
          <p:cNvSpPr txBox="1"/>
          <p:nvPr/>
        </p:nvSpPr>
        <p:spPr>
          <a:xfrm>
            <a:off x="7780053" y="1202760"/>
            <a:ext cx="32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/todo/read?tno=xxx(GET)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54AA29-5C1A-DBCB-906C-9F9239390241}"/>
              </a:ext>
            </a:extLst>
          </p:cNvPr>
          <p:cNvSpPr txBox="1"/>
          <p:nvPr/>
        </p:nvSpPr>
        <p:spPr>
          <a:xfrm>
            <a:off x="7789598" y="4273326"/>
            <a:ext cx="32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/todo/modify?tno=xxx(GET)</a:t>
            </a:r>
            <a:endParaRPr lang="ko-KR" altLang="en-US"/>
          </a:p>
        </p:txBody>
      </p:sp>
      <p:sp>
        <p:nvSpPr>
          <p:cNvPr id="12" name="사각형: 둥근 모서리 23">
            <a:extLst>
              <a:ext uri="{FF2B5EF4-FFF2-40B4-BE49-F238E27FC236}">
                <a16:creationId xmlns:a16="http://schemas.microsoft.com/office/drawing/2014/main" id="{BC3D2B86-C355-82DA-0FF8-CBC1C5EE19C0}"/>
              </a:ext>
            </a:extLst>
          </p:cNvPr>
          <p:cNvSpPr/>
          <p:nvPr/>
        </p:nvSpPr>
        <p:spPr>
          <a:xfrm>
            <a:off x="5464951" y="5856414"/>
            <a:ext cx="1861457" cy="1197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/todo/modify</a:t>
            </a:r>
          </a:p>
          <a:p>
            <a:pPr algn="ctr"/>
            <a:r>
              <a:rPr lang="en-US" altLang="ko-KR"/>
              <a:t>(POST)</a:t>
            </a:r>
          </a:p>
          <a:p>
            <a:pPr algn="ctr"/>
            <a:r>
              <a:rPr lang="en-US" altLang="ko-KR"/>
              <a:t>tno=</a:t>
            </a:r>
            <a:r>
              <a:rPr lang="en-US" altLang="ko-KR" err="1"/>
              <a:t>xxx&amp;title</a:t>
            </a:r>
            <a:r>
              <a:rPr lang="en-US" altLang="ko-KR"/>
              <a:t>=xxx….</a:t>
            </a:r>
            <a:endParaRPr lang="ko-KR" altLang="en-US"/>
          </a:p>
        </p:txBody>
      </p:sp>
      <p:sp>
        <p:nvSpPr>
          <p:cNvPr id="13" name="사각형: 둥근 모서리 24">
            <a:extLst>
              <a:ext uri="{FF2B5EF4-FFF2-40B4-BE49-F238E27FC236}">
                <a16:creationId xmlns:a16="http://schemas.microsoft.com/office/drawing/2014/main" id="{85565B90-A840-1910-EBE2-022CF67A5E54}"/>
              </a:ext>
            </a:extLst>
          </p:cNvPr>
          <p:cNvSpPr/>
          <p:nvPr/>
        </p:nvSpPr>
        <p:spPr>
          <a:xfrm>
            <a:off x="5464950" y="4561014"/>
            <a:ext cx="1861457" cy="1197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/todo/remove</a:t>
            </a:r>
          </a:p>
          <a:p>
            <a:pPr algn="ctr"/>
            <a:r>
              <a:rPr lang="en-US" altLang="ko-KR"/>
              <a:t>(POST)</a:t>
            </a:r>
          </a:p>
          <a:p>
            <a:pPr algn="ctr"/>
            <a:r>
              <a:rPr lang="en-US" altLang="ko-KR"/>
              <a:t>tno=xxx</a:t>
            </a:r>
            <a:endParaRPr lang="ko-KR" altLang="en-US"/>
          </a:p>
        </p:txBody>
      </p:sp>
      <p:sp>
        <p:nvSpPr>
          <p:cNvPr id="14" name="화살표: 오른쪽 25">
            <a:extLst>
              <a:ext uri="{FF2B5EF4-FFF2-40B4-BE49-F238E27FC236}">
                <a16:creationId xmlns:a16="http://schemas.microsoft.com/office/drawing/2014/main" id="{F1287B06-E5AE-5A3D-B88C-A55D6272AC49}"/>
              </a:ext>
            </a:extLst>
          </p:cNvPr>
          <p:cNvSpPr/>
          <p:nvPr/>
        </p:nvSpPr>
        <p:spPr>
          <a:xfrm>
            <a:off x="7467088" y="2016865"/>
            <a:ext cx="625929" cy="162197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26">
            <a:extLst>
              <a:ext uri="{FF2B5EF4-FFF2-40B4-BE49-F238E27FC236}">
                <a16:creationId xmlns:a16="http://schemas.microsoft.com/office/drawing/2014/main" id="{D66F6369-EFE7-8679-0080-DFAC99A6FE2C}"/>
              </a:ext>
            </a:extLst>
          </p:cNvPr>
          <p:cNvSpPr/>
          <p:nvPr/>
        </p:nvSpPr>
        <p:spPr>
          <a:xfrm rot="5400000">
            <a:off x="9083249" y="3185122"/>
            <a:ext cx="625929" cy="162197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27">
            <a:extLst>
              <a:ext uri="{FF2B5EF4-FFF2-40B4-BE49-F238E27FC236}">
                <a16:creationId xmlns:a16="http://schemas.microsoft.com/office/drawing/2014/main" id="{3EDDC387-F5EB-42A1-C3FD-F51ADBD8E9BE}"/>
              </a:ext>
            </a:extLst>
          </p:cNvPr>
          <p:cNvSpPr/>
          <p:nvPr/>
        </p:nvSpPr>
        <p:spPr>
          <a:xfrm rot="13185944">
            <a:off x="7475504" y="5121632"/>
            <a:ext cx="677260" cy="71757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29">
            <a:extLst>
              <a:ext uri="{FF2B5EF4-FFF2-40B4-BE49-F238E27FC236}">
                <a16:creationId xmlns:a16="http://schemas.microsoft.com/office/drawing/2014/main" id="{C812988D-0F4F-E505-A9EA-30E09F410A5C}"/>
              </a:ext>
            </a:extLst>
          </p:cNvPr>
          <p:cNvSpPr/>
          <p:nvPr/>
        </p:nvSpPr>
        <p:spPr>
          <a:xfrm rot="10800000">
            <a:off x="7398586" y="6096338"/>
            <a:ext cx="677260" cy="71757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30">
            <a:extLst>
              <a:ext uri="{FF2B5EF4-FFF2-40B4-BE49-F238E27FC236}">
                <a16:creationId xmlns:a16="http://schemas.microsoft.com/office/drawing/2014/main" id="{4C10746B-E7AC-EF3B-756A-0A8DF1B74684}"/>
              </a:ext>
            </a:extLst>
          </p:cNvPr>
          <p:cNvSpPr/>
          <p:nvPr/>
        </p:nvSpPr>
        <p:spPr>
          <a:xfrm rot="16200000">
            <a:off x="5852575" y="3285573"/>
            <a:ext cx="625929" cy="162197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1092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4C5AC-BBFF-2115-174B-A66B46B2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/>
              <a:t>수정</a:t>
            </a:r>
            <a:r>
              <a:rPr kumimoji="1" lang="en-US" altLang="ko-Kore-KR"/>
              <a:t>/</a:t>
            </a:r>
            <a:r>
              <a:rPr kumimoji="1" lang="ko-KR" altLang="en-US"/>
              <a:t>삭제 화면 </a:t>
            </a:r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F9D22-3EE2-50E6-76BE-8EDCA31C0FC3}"/>
              </a:ext>
            </a:extLst>
          </p:cNvPr>
          <p:cNvSpPr txBox="1"/>
          <p:nvPr/>
        </p:nvSpPr>
        <p:spPr>
          <a:xfrm>
            <a:off x="2663210" y="983627"/>
            <a:ext cx="3190743" cy="1708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050">
                <a:solidFill>
                  <a:srgbClr val="9E880D"/>
                </a:solidFill>
                <a:effectLst/>
              </a:rPr>
              <a:t>@GetMapping</a:t>
            </a:r>
            <a:r>
              <a:rPr lang="en" altLang="ko-Kore-KR" sz="1050"/>
              <a:t>({</a:t>
            </a:r>
            <a:r>
              <a:rPr lang="en" altLang="ko-Kore-KR" sz="1050">
                <a:solidFill>
                  <a:srgbClr val="067D17"/>
                </a:solidFill>
                <a:effectLst/>
              </a:rPr>
              <a:t>"/read"</a:t>
            </a:r>
            <a:r>
              <a:rPr lang="en" altLang="ko-Kore-KR" sz="1050"/>
              <a:t>, </a:t>
            </a:r>
            <a:r>
              <a:rPr lang="en" altLang="ko-Kore-KR" sz="1050">
                <a:solidFill>
                  <a:srgbClr val="067D17"/>
                </a:solidFill>
                <a:effectLst/>
              </a:rPr>
              <a:t>"/modify"</a:t>
            </a:r>
            <a:r>
              <a:rPr lang="en" altLang="ko-Kore-KR" sz="1050"/>
              <a:t>})</a:t>
            </a:r>
            <a:br>
              <a:rPr lang="en" altLang="ko-Kore-KR" sz="1050"/>
            </a:br>
            <a:r>
              <a:rPr lang="en" altLang="ko-Kore-KR" sz="1050">
                <a:solidFill>
                  <a:srgbClr val="0033B3"/>
                </a:solidFill>
                <a:effectLst/>
              </a:rPr>
              <a:t>public void </a:t>
            </a:r>
            <a:r>
              <a:rPr lang="en" altLang="ko-Kore-KR" sz="1050">
                <a:solidFill>
                  <a:srgbClr val="00627A"/>
                </a:solidFill>
                <a:effectLst/>
              </a:rPr>
              <a:t>read</a:t>
            </a:r>
            <a:r>
              <a:rPr lang="en" altLang="ko-Kore-KR" sz="1050"/>
              <a:t>(</a:t>
            </a:r>
            <a:r>
              <a:rPr lang="en" altLang="ko-Kore-KR" sz="1050">
                <a:solidFill>
                  <a:srgbClr val="000000"/>
                </a:solidFill>
                <a:effectLst/>
              </a:rPr>
              <a:t>Long </a:t>
            </a:r>
            <a:r>
              <a:rPr lang="en" altLang="ko-Kore-KR" sz="1050"/>
              <a:t>tno, </a:t>
            </a:r>
            <a:r>
              <a:rPr lang="en" altLang="ko-Kore-KR" sz="1050">
                <a:solidFill>
                  <a:srgbClr val="000000"/>
                </a:solidFill>
                <a:effectLst/>
              </a:rPr>
              <a:t>Model </a:t>
            </a:r>
            <a:r>
              <a:rPr lang="en" altLang="ko-Kore-KR" sz="1050"/>
              <a:t>model){</a:t>
            </a:r>
            <a:br>
              <a:rPr lang="en" altLang="ko-Kore-KR" sz="1050"/>
            </a:br>
            <a:br>
              <a:rPr lang="en" altLang="ko-Kore-KR" sz="1050"/>
            </a:br>
            <a:r>
              <a:rPr lang="en" altLang="ko-Kore-KR" sz="1050"/>
              <a:t>    </a:t>
            </a:r>
            <a:r>
              <a:rPr lang="en" altLang="ko-Kore-KR" sz="1050">
                <a:solidFill>
                  <a:srgbClr val="000000"/>
                </a:solidFill>
                <a:effectLst/>
              </a:rPr>
              <a:t>TodoDTO todoDTO </a:t>
            </a:r>
            <a:r>
              <a:rPr lang="en" altLang="ko-Kore-KR" sz="1050"/>
              <a:t>= </a:t>
            </a:r>
            <a:r>
              <a:rPr lang="en" altLang="ko-Kore-KR" sz="1050">
                <a:solidFill>
                  <a:srgbClr val="871094"/>
                </a:solidFill>
                <a:effectLst/>
              </a:rPr>
              <a:t>todoService</a:t>
            </a:r>
            <a:r>
              <a:rPr lang="en" altLang="ko-Kore-KR" sz="1050"/>
              <a:t>.getOne(tno);</a:t>
            </a:r>
            <a:br>
              <a:rPr lang="en" altLang="ko-Kore-KR" sz="1050"/>
            </a:br>
            <a:r>
              <a:rPr lang="en" altLang="ko-Kore-KR" sz="1050"/>
              <a:t>    </a:t>
            </a:r>
            <a:r>
              <a:rPr lang="en" altLang="ko-Kore-KR" sz="1050" i="1">
                <a:solidFill>
                  <a:srgbClr val="871094"/>
                </a:solidFill>
                <a:effectLst/>
              </a:rPr>
              <a:t>log</a:t>
            </a:r>
            <a:r>
              <a:rPr lang="en" altLang="ko-Kore-KR" sz="1050"/>
              <a:t>.info(</a:t>
            </a:r>
            <a:r>
              <a:rPr lang="en" altLang="ko-Kore-KR" sz="1050">
                <a:solidFill>
                  <a:srgbClr val="000000"/>
                </a:solidFill>
                <a:effectLst/>
              </a:rPr>
              <a:t>todoDTO</a:t>
            </a:r>
            <a:r>
              <a:rPr lang="en" altLang="ko-Kore-KR" sz="1050"/>
              <a:t>);</a:t>
            </a:r>
            <a:br>
              <a:rPr lang="en" altLang="ko-Kore-KR" sz="1050"/>
            </a:br>
            <a:br>
              <a:rPr lang="en" altLang="ko-Kore-KR" sz="1050"/>
            </a:br>
            <a:r>
              <a:rPr lang="en" altLang="ko-Kore-KR" sz="1050"/>
              <a:t>    model.addAttribute(</a:t>
            </a:r>
            <a:r>
              <a:rPr lang="en" altLang="ko-Kore-KR" sz="1050">
                <a:solidFill>
                  <a:srgbClr val="067D17"/>
                </a:solidFill>
                <a:effectLst/>
              </a:rPr>
              <a:t>"dto"</a:t>
            </a:r>
            <a:r>
              <a:rPr lang="en" altLang="ko-Kore-KR" sz="1050"/>
              <a:t>, </a:t>
            </a:r>
            <a:r>
              <a:rPr lang="en" altLang="ko-Kore-KR" sz="1050">
                <a:solidFill>
                  <a:srgbClr val="000000"/>
                </a:solidFill>
                <a:effectLst/>
              </a:rPr>
              <a:t>todoDTO </a:t>
            </a:r>
            <a:r>
              <a:rPr lang="en" altLang="ko-Kore-KR" sz="1050"/>
              <a:t>);</a:t>
            </a:r>
            <a:br>
              <a:rPr lang="en" altLang="ko-Kore-KR" sz="1050"/>
            </a:br>
            <a:br>
              <a:rPr lang="en" altLang="ko-Kore-KR" sz="1050"/>
            </a:br>
            <a:r>
              <a:rPr lang="en" altLang="ko-Kore-KR" sz="1050"/>
              <a:t>}</a:t>
            </a:r>
            <a:br>
              <a:rPr lang="en" altLang="ko-Kore-KR" sz="1050"/>
            </a:br>
            <a:endParaRPr lang="ko-Kore-KR" altLang="en-US" sz="105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990D5C-4ED2-52C4-EC67-9272BF207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9787"/>
            <a:ext cx="2531409" cy="12958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EDB7D8-8109-B29F-230F-2A5DDD113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36" y="2714199"/>
            <a:ext cx="2223246" cy="15501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7D446DC-8585-8D68-7BE0-0C2886A89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210" y="2919167"/>
            <a:ext cx="3536556" cy="1983778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055B5F7D-5371-C9AD-BB87-1FE7AD65B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294" y="204790"/>
            <a:ext cx="5181600" cy="61401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="card-body"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form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action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="/todo/modify"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method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="post"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="input-group mb-3"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span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="input-group-text"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&gt;TNO&lt;/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span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input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type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="text"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name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="tno"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="form-control"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value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:out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value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dto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tno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&gt;&lt;/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:out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readonly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&lt;/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7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="input-group mb-3"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span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="input-group-text"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&gt;Title&lt;/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span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input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type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="text"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name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="title"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="form-control"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value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='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:out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value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dto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title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&gt;&lt;/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:out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'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readonly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&lt;/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="input-group mb-3"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span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="input-group-text"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&gt;DueDate&lt;/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span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input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type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="date"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name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="dueDate"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="form-control"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value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:out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value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dto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dueDate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&gt;&lt;/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:out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&gt;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&lt;/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="input-group mb-3"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span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="input-group-text"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&gt;Writer&lt;/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span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input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type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="text"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name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="writer"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="form-control"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value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:out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value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dto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writer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&gt;&lt;/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:out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readonly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&lt;/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="form-check"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label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="form-check-label"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Finished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BE6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&amp;nbsp;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BE6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BE6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label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input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="form-check-input"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type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="checkbox"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name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="finished"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dto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finished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?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"checked"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""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&lt;/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="my-4"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="float-end"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&lt;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button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type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="button"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="btn btn-danger"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&gt;Remove&lt;/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button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&lt;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button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type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="button"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="btn btn-primary"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&gt;Modify&lt;/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button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&lt;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button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type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="button"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="btn btn-secondary"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&gt;List&lt;/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button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&lt;/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&lt;/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&lt;/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form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r>
              <a:rPr kumimoji="0" lang="ko-Kore-KR" altLang="ko-Kore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6843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2C0EF-B25C-58C2-71D7-DB01A506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Remove</a:t>
            </a:r>
            <a:r>
              <a:rPr kumimoji="1" lang="ko-KR" altLang="en-US"/>
              <a:t>버튼의 처리 </a:t>
            </a:r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6F3FB-167B-A454-AD24-47DD4DE7AF68}"/>
              </a:ext>
            </a:extLst>
          </p:cNvPr>
          <p:cNvSpPr txBox="1"/>
          <p:nvPr/>
        </p:nvSpPr>
        <p:spPr>
          <a:xfrm>
            <a:off x="125506" y="874455"/>
            <a:ext cx="5558118" cy="3000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&lt;/</a:t>
            </a:r>
            <a:r>
              <a:rPr lang="en-US" altLang="ko-Kore-KR" sz="9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form</a:t>
            </a:r>
            <a: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b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&lt;/</a:t>
            </a:r>
            <a:r>
              <a:rPr lang="en-US" altLang="ko-Kore-KR" sz="9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div</a:t>
            </a:r>
            <a: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b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b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&lt;</a:t>
            </a:r>
            <a:r>
              <a:rPr lang="en-US" altLang="ko-Kore-KR" sz="9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script</a:t>
            </a:r>
            <a: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b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</a:t>
            </a:r>
            <a:b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</a:t>
            </a:r>
            <a:r>
              <a:rPr lang="en-US" altLang="ko-Kore-KR" sz="9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const </a:t>
            </a:r>
            <a:r>
              <a:rPr lang="en-US" altLang="ko-Kore-KR" sz="900" kern="50">
                <a:solidFill>
                  <a:srgbClr val="830091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formObj </a:t>
            </a:r>
            <a: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 </a:t>
            </a:r>
            <a:r>
              <a:rPr lang="en-US" altLang="ko-Kore-KR" sz="900" kern="50">
                <a:solidFill>
                  <a:srgbClr val="830091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document</a:t>
            </a:r>
            <a: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.</a:t>
            </a:r>
            <a:r>
              <a:rPr lang="en-US" altLang="ko-Kore-KR" sz="900" kern="50">
                <a:solidFill>
                  <a:srgbClr val="7A7A4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querySelector</a:t>
            </a:r>
            <a: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(</a:t>
            </a:r>
            <a:r>
              <a:rPr lang="en-US" altLang="ko-Kore-KR" sz="9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"</a:t>
            </a:r>
            <a:r>
              <a:rPr lang="en-US" altLang="ko-Kore-KR" sz="9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form</a:t>
            </a:r>
            <a:r>
              <a:rPr lang="en-US" altLang="ko-Kore-KR" sz="9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"</a:t>
            </a:r>
            <a: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)</a:t>
            </a:r>
            <a:b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</a:t>
            </a:r>
            <a:b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</a:t>
            </a:r>
            <a:r>
              <a:rPr lang="en-US" altLang="ko-Kore-KR" sz="900" kern="50">
                <a:solidFill>
                  <a:srgbClr val="830091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document</a:t>
            </a:r>
            <a: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.</a:t>
            </a:r>
            <a:r>
              <a:rPr lang="en-US" altLang="ko-Kore-KR" sz="900" kern="50">
                <a:solidFill>
                  <a:srgbClr val="7A7A4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querySelector</a:t>
            </a:r>
            <a: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(</a:t>
            </a:r>
            <a:r>
              <a:rPr lang="en-US" altLang="ko-Kore-KR" sz="9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".btn-danger"</a:t>
            </a:r>
            <a: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).</a:t>
            </a:r>
            <a:r>
              <a:rPr lang="en-US" altLang="ko-Kore-KR" sz="900" kern="50">
                <a:solidFill>
                  <a:srgbClr val="7A7A4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addEventListener</a:t>
            </a:r>
            <a: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(</a:t>
            </a:r>
            <a:r>
              <a:rPr lang="en-US" altLang="ko-Kore-KR" sz="9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"click"</a:t>
            </a:r>
            <a: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,</a:t>
            </a:r>
            <a:r>
              <a:rPr lang="en-US" altLang="ko-Kore-KR" sz="9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function</a:t>
            </a:r>
            <a: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(e) {</a:t>
            </a:r>
            <a:b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</a:t>
            </a:r>
            <a:b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e.</a:t>
            </a:r>
            <a:r>
              <a:rPr lang="en-US" altLang="ko-Kore-KR" sz="900" kern="50">
                <a:solidFill>
                  <a:srgbClr val="7A7A4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preventDefault</a:t>
            </a:r>
            <a: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()</a:t>
            </a:r>
            <a:b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e.</a:t>
            </a:r>
            <a:r>
              <a:rPr lang="en-US" altLang="ko-Kore-KR" sz="900" kern="50">
                <a:solidFill>
                  <a:srgbClr val="7A7A4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stopPropagation</a:t>
            </a:r>
            <a: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()</a:t>
            </a:r>
            <a:b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</a:t>
            </a:r>
            <a:b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</a:t>
            </a:r>
            <a:r>
              <a:rPr lang="en-US" altLang="ko-Kore-KR" sz="900" kern="50">
                <a:solidFill>
                  <a:srgbClr val="830091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formObj</a:t>
            </a:r>
            <a: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.</a:t>
            </a:r>
            <a:r>
              <a:rPr lang="en-US" altLang="ko-Kore-KR" sz="900" kern="5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action </a:t>
            </a:r>
            <a: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</a:t>
            </a:r>
            <a:r>
              <a:rPr lang="en-US" altLang="ko-Kore-KR" sz="9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"/todo/remove"</a:t>
            </a:r>
            <a:br>
              <a:rPr lang="en-US" altLang="ko-Kore-KR" sz="9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9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</a:t>
            </a:r>
            <a:r>
              <a:rPr lang="en-US" altLang="ko-Kore-KR" sz="900" kern="50">
                <a:solidFill>
                  <a:srgbClr val="830091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formObj</a:t>
            </a:r>
            <a: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.</a:t>
            </a:r>
            <a:r>
              <a:rPr lang="en-US" altLang="ko-Kore-KR" sz="900" kern="5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method </a:t>
            </a:r>
            <a: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</a:t>
            </a:r>
            <a:r>
              <a:rPr lang="en-US" altLang="ko-Kore-KR" sz="9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"post"</a:t>
            </a:r>
            <a:br>
              <a:rPr lang="en-US" altLang="ko-Kore-KR" sz="9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9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</a:t>
            </a:r>
            <a:br>
              <a:rPr lang="en-US" altLang="ko-Kore-KR" sz="9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9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</a:t>
            </a:r>
            <a:r>
              <a:rPr lang="en-US" altLang="ko-Kore-KR" sz="900" kern="50">
                <a:solidFill>
                  <a:srgbClr val="830091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formObj</a:t>
            </a:r>
            <a: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.</a:t>
            </a:r>
            <a:r>
              <a:rPr lang="en-US" altLang="ko-Kore-KR" sz="900" kern="50">
                <a:solidFill>
                  <a:srgbClr val="7A7A4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submit</a:t>
            </a:r>
            <a: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()</a:t>
            </a:r>
            <a:b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</a:t>
            </a:r>
            <a:b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},</a:t>
            </a:r>
            <a:r>
              <a:rPr lang="en-US" altLang="ko-Kore-KR" sz="9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false</a:t>
            </a:r>
            <a: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);</a:t>
            </a:r>
            <a:b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</a:t>
            </a:r>
            <a:b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&lt;/</a:t>
            </a:r>
            <a:r>
              <a:rPr lang="en-US" altLang="ko-Kore-KR" sz="9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script</a:t>
            </a:r>
            <a:r>
              <a:rPr lang="en-US" altLang="ko-Kore-KR" sz="9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r>
              <a:rPr lang="ko-Kore-KR" altLang="ko-Kore-KR" sz="900">
                <a:effectLst/>
              </a:rPr>
              <a:t> </a:t>
            </a:r>
            <a:endParaRPr lang="ko-Kore-KR" altLang="en-US" sz="90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7A4F7FB-BD6C-AF9B-12A0-237DA00EA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2224" y="874455"/>
            <a:ext cx="5114364" cy="152349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@PostMapping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"/remove"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 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remove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 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tno, 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RedirectAttributes 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redirectAttributes){</a:t>
            </a:r>
            <a:b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log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.info(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"-------------remove------------------"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);</a:t>
            </a:r>
            <a:b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log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.info(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"tno: " 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+ tno);</a:t>
            </a:r>
            <a:b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return 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"redirect:/todo/list"</a:t>
            </a: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1F1E66-0BA5-B6A9-07D6-2F6E36F25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506" y="3040562"/>
            <a:ext cx="6244595" cy="5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613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EF1E9-9E6F-A1B0-8551-3D66121B4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/>
              <a:t>삭제</a:t>
            </a:r>
            <a:r>
              <a:rPr kumimoji="1" lang="ko-KR" altLang="en-US"/>
              <a:t> </a:t>
            </a:r>
            <a:r>
              <a:rPr kumimoji="1" lang="en-US" altLang="ko-KR"/>
              <a:t>–</a:t>
            </a:r>
            <a:r>
              <a:rPr kumimoji="1" lang="ko-KR" altLang="en-US"/>
              <a:t> </a:t>
            </a:r>
            <a:r>
              <a:rPr kumimoji="1" lang="en-US" altLang="ko-KR"/>
              <a:t>TodoMapper/TodoService/TodoController</a:t>
            </a:r>
            <a:endParaRPr kumimoji="1" lang="ko-Kore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AB5B07-FEB0-6A46-6748-68A11412F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71" y="897573"/>
            <a:ext cx="2743200" cy="189282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interface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TodoMapper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getTime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void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insert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TodoVO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todoVO);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List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TodoVO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selectAll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TodoVO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selectOne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tno);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void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delete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tno);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639CC50-C2C2-00D4-0E92-0382B76CA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681" y="897573"/>
            <a:ext cx="3872753" cy="16619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mapper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namespace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="org.zerock.springex.mapper.TodoMapper"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...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delete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id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="delete"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delete from tbl_todo where tno = #{tno}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&lt;/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delete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mapper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r>
              <a:rPr kumimoji="0" lang="ko-Kore-KR" altLang="ko-Kore-KR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2D3BEEB-6FA7-0D74-D030-EBB124871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71" y="3799274"/>
            <a:ext cx="2895600" cy="16619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interface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TodoService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{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void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register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TodoDTO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todoDTO);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List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TodoDTO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getAll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();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TodoDTO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getOne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tno);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void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remove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tno);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692A843-C6EB-E899-FA93-1BD900E4D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681" y="3837745"/>
            <a:ext cx="3648635" cy="158504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class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TodoServiceImpl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implements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TodoService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...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@Override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void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remove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tno) 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todoMapper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.delete(tno);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}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5C2543D-2CCE-DA29-B061-64D10BAB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3153" y="3299012"/>
            <a:ext cx="4132729" cy="182357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@PostMapping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"/remove"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remove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tno,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RedirectAttributes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redirectAttributes){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5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log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.info(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"-------------remove------------------"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);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5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log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.info(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"tno: "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+ tno);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todoService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.remove(tno);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return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"redirect:/todo/list"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888B84-B3BC-4342-1EFC-51C2E17ACDBC}"/>
              </a:ext>
            </a:extLst>
          </p:cNvPr>
          <p:cNvSpPr txBox="1"/>
          <p:nvPr/>
        </p:nvSpPr>
        <p:spPr>
          <a:xfrm>
            <a:off x="7073153" y="2886635"/>
            <a:ext cx="2734235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TodoController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5819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35EDF86-4CB0-F746-687F-6DB7EAF46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40" y="417158"/>
            <a:ext cx="3549602" cy="25231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AC1070-6584-50E9-4E01-6BF6FBE39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404" y="418614"/>
            <a:ext cx="3960651" cy="29202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642A980-FA46-0D27-02D6-B3FB8CED0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801" y="3010951"/>
            <a:ext cx="3092768" cy="2280382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49C8237-5CBC-F34A-1121-70B74B2D12AC}"/>
              </a:ext>
            </a:extLst>
          </p:cNvPr>
          <p:cNvSpPr/>
          <p:nvPr/>
        </p:nvSpPr>
        <p:spPr>
          <a:xfrm>
            <a:off x="3878980" y="960292"/>
            <a:ext cx="397391" cy="123778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2865742-0AB7-E17C-41E1-62149DEA8099}"/>
              </a:ext>
            </a:extLst>
          </p:cNvPr>
          <p:cNvSpPr/>
          <p:nvPr/>
        </p:nvSpPr>
        <p:spPr>
          <a:xfrm rot="5400000">
            <a:off x="5610068" y="2198078"/>
            <a:ext cx="397391" cy="123778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2616178-B244-689E-A500-E29DD9589091}"/>
              </a:ext>
            </a:extLst>
          </p:cNvPr>
          <p:cNvSpPr/>
          <p:nvPr/>
        </p:nvSpPr>
        <p:spPr>
          <a:xfrm rot="19289916">
            <a:off x="7212930" y="2720017"/>
            <a:ext cx="628893" cy="123778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BF340D-FD4F-EB3E-2921-14D21004C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371" y="417158"/>
            <a:ext cx="3013504" cy="222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002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C9534-376D-5ECD-1E69-C5EE8AA7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Todo </a:t>
            </a:r>
            <a:r>
              <a:rPr kumimoji="1" lang="ko-KR" altLang="en-US"/>
              <a:t>수정 기능 개발 </a:t>
            </a:r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94341C-29A0-0750-001F-3D2671AD3926}"/>
              </a:ext>
            </a:extLst>
          </p:cNvPr>
          <p:cNvSpPr txBox="1"/>
          <p:nvPr/>
        </p:nvSpPr>
        <p:spPr>
          <a:xfrm>
            <a:off x="170329" y="765277"/>
            <a:ext cx="496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TodoMapper</a:t>
            </a:r>
            <a:endParaRPr kumimoji="1" lang="ko-Kore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F373DD-0309-8036-C77A-F13AC7C23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29" y="1190182"/>
            <a:ext cx="2348753" cy="220060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interface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TodoMapper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getTime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void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insert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TodoVO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todoVO);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List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TodoVO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selectAll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TodoVO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selectOne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tno);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void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delete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tno);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void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update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TodoVO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todoVO);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0834A-BDAA-5564-6CD6-137BBDD3ED3B}"/>
              </a:ext>
            </a:extLst>
          </p:cNvPr>
          <p:cNvSpPr txBox="1"/>
          <p:nvPr/>
        </p:nvSpPr>
        <p:spPr>
          <a:xfrm>
            <a:off x="2886635" y="1190182"/>
            <a:ext cx="6096000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ore-KR" sz="11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&lt;</a:t>
            </a:r>
            <a:r>
              <a:rPr lang="en-US" altLang="ko-Kore-KR" sz="11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update </a:t>
            </a:r>
            <a:r>
              <a:rPr lang="en-US" altLang="ko-Kore-KR" sz="1100" kern="50">
                <a:solidFill>
                  <a:srgbClr val="174AD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id</a:t>
            </a:r>
            <a:r>
              <a:rPr lang="en-US" altLang="ko-Kore-KR" sz="11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="update"</a:t>
            </a:r>
            <a:r>
              <a:rPr lang="en-US" altLang="ko-Kore-KR" sz="11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br>
              <a:rPr lang="en-US" altLang="ko-Kore-KR" sz="11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1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update tbl_todo set title = #{title} , dueDate = #{dueDate}, finished= #{finished} where tno = #{tno}</a:t>
            </a:r>
            <a:br>
              <a:rPr lang="en-US" altLang="ko-Kore-KR" sz="11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1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&lt;/</a:t>
            </a:r>
            <a:r>
              <a:rPr lang="en-US" altLang="ko-Kore-KR" sz="11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update</a:t>
            </a:r>
            <a:r>
              <a:rPr lang="en-US" altLang="ko-Kore-KR" sz="11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r>
              <a:rPr lang="ko-Kore-KR" altLang="ko-Kore-KR" sz="1100">
                <a:effectLst/>
              </a:rPr>
              <a:t> </a:t>
            </a:r>
            <a:endParaRPr lang="ko-Kore-KR" altLang="en-US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6DCF12-C321-8C45-B41B-126C55B9E3A1}"/>
              </a:ext>
            </a:extLst>
          </p:cNvPr>
          <p:cNvSpPr txBox="1"/>
          <p:nvPr/>
        </p:nvSpPr>
        <p:spPr>
          <a:xfrm>
            <a:off x="152399" y="3591967"/>
            <a:ext cx="496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TodoService/TodoServiceImpl</a:t>
            </a:r>
            <a:endParaRPr kumimoji="1" lang="ko-Kore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893C357-D1E6-5FC8-2615-03F157F48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29" y="4139982"/>
            <a:ext cx="3012141" cy="189282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interface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TodoService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void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register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TodoDTO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todoDTO);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List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TodoDTO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getAll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TodoDTO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getOne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tno);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void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remove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tno);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void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modify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TodoDTO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todoDTO);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3CAA01-33DA-FDBA-974C-5A4ADBFAFE0C}"/>
              </a:ext>
            </a:extLst>
          </p:cNvPr>
          <p:cNvSpPr txBox="1"/>
          <p:nvPr/>
        </p:nvSpPr>
        <p:spPr>
          <a:xfrm>
            <a:off x="3290047" y="4162482"/>
            <a:ext cx="4383741" cy="1446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100">
                <a:solidFill>
                  <a:srgbClr val="9E880D"/>
                </a:solidFill>
                <a:effectLst/>
              </a:rPr>
              <a:t>@Override</a:t>
            </a:r>
            <a:br>
              <a:rPr lang="en" altLang="ko-Kore-KR" sz="1100">
                <a:solidFill>
                  <a:srgbClr val="9E880D"/>
                </a:solidFill>
                <a:effectLst/>
              </a:rPr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public void </a:t>
            </a:r>
            <a:r>
              <a:rPr lang="en" altLang="ko-Kore-KR" sz="1100">
                <a:solidFill>
                  <a:srgbClr val="00627A"/>
                </a:solidFill>
                <a:effectLst/>
              </a:rPr>
              <a:t>modify</a:t>
            </a:r>
            <a:r>
              <a:rPr lang="en" altLang="ko-Kore-KR" sz="1100"/>
              <a:t>(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TodoDTO </a:t>
            </a:r>
            <a:r>
              <a:rPr lang="en" altLang="ko-Kore-KR" sz="1100"/>
              <a:t>todoDTO) {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TodoVO todoVO </a:t>
            </a:r>
            <a:r>
              <a:rPr lang="en" altLang="ko-Kore-KR" sz="1100"/>
              <a:t>= </a:t>
            </a:r>
            <a:r>
              <a:rPr lang="en" altLang="ko-Kore-KR" sz="1100">
                <a:solidFill>
                  <a:srgbClr val="871094"/>
                </a:solidFill>
                <a:effectLst/>
              </a:rPr>
              <a:t>modelMapper</a:t>
            </a:r>
            <a:r>
              <a:rPr lang="en" altLang="ko-Kore-KR" sz="1100"/>
              <a:t>.map(todoDTO,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TodoVO</a:t>
            </a:r>
            <a:r>
              <a:rPr lang="en" altLang="ko-Kore-KR" sz="1100"/>
              <a:t>.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class </a:t>
            </a:r>
            <a:r>
              <a:rPr lang="en" altLang="ko-Kore-KR" sz="1100"/>
              <a:t>);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871094"/>
                </a:solidFill>
                <a:effectLst/>
              </a:rPr>
              <a:t>todoMapper</a:t>
            </a:r>
            <a:r>
              <a:rPr lang="en" altLang="ko-Kore-KR" sz="1100"/>
              <a:t>.update(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todoVO</a:t>
            </a:r>
            <a:r>
              <a:rPr lang="en" altLang="ko-Kore-KR" sz="1100"/>
              <a:t>);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}</a:t>
            </a:r>
            <a:endParaRPr lang="ko-Kore-KR" altLang="en-US" sz="1100"/>
          </a:p>
        </p:txBody>
      </p:sp>
    </p:spTree>
    <p:extLst>
      <p:ext uri="{BB962C8B-B14F-4D97-AF65-F5344CB8AC3E}">
        <p14:creationId xmlns:p14="http://schemas.microsoft.com/office/powerpoint/2010/main" val="12575959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373CA-DA5C-35FE-9D9C-568AD68D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checkbox</a:t>
            </a:r>
            <a:r>
              <a:rPr kumimoji="1" lang="ko-KR" altLang="en-US"/>
              <a:t>를 위한 </a:t>
            </a:r>
            <a:r>
              <a:rPr kumimoji="1" lang="en-US" altLang="ko-KR"/>
              <a:t>Formatter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2B548A-C001-DDEC-497B-34B944237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322"/>
            <a:ext cx="2227356" cy="141012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DDF89E2-C44C-A9A4-E753-984757B03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8752" y="804333"/>
            <a:ext cx="4518211" cy="32778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package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org.zerock.springex.controller.formatter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org.springframework.format.Formatter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java.text.ParseException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java.util.Locale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class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CheckboxFormatter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implements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Formatter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Boolean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@Override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Boolean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parse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text,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Locale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locale)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throws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ParseException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(text ==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null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 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return false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}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return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text.equals(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"on"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}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@Override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print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Boolean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object,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Locale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locale) 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return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object.toString();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}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F8C9BB-3645-B07A-5F91-CABF42941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24955"/>
            <a:ext cx="2092885" cy="8480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39066B-AF31-DD7D-3EFB-43DA76CB4145}"/>
              </a:ext>
            </a:extLst>
          </p:cNvPr>
          <p:cNvSpPr txBox="1"/>
          <p:nvPr/>
        </p:nvSpPr>
        <p:spPr>
          <a:xfrm>
            <a:off x="2348752" y="4187495"/>
            <a:ext cx="9493624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200"/>
              <a:t>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bean 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id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="conversionService" 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class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="org.springframework.format.support.FormattingConversionServiceFactoryBean"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    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property 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name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="formatters"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        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set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            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bean 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class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="org.zerock.springex.controller.formatter.LocalDateFormatter"</a:t>
            </a:r>
            <a:r>
              <a:rPr lang="en" altLang="ko-Kore-KR" sz="1200"/>
              <a:t>/&gt;</a:t>
            </a:r>
            <a:br>
              <a:rPr lang="en" altLang="ko-Kore-KR" sz="1200"/>
            </a:br>
            <a:r>
              <a:rPr lang="en" altLang="ko-Kore-KR" sz="1200"/>
              <a:t>            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bean 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class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="org.zerock.springex.controller.formatter.CheckboxFormatter"</a:t>
            </a:r>
            <a:r>
              <a:rPr lang="en" altLang="ko-Kore-KR" sz="1200"/>
              <a:t>/&gt;</a:t>
            </a:r>
            <a:br>
              <a:rPr lang="en" altLang="ko-Kore-KR" sz="1200"/>
            </a:br>
            <a:r>
              <a:rPr lang="en" altLang="ko-Kore-KR" sz="1200"/>
              <a:t>        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set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    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property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bean</a:t>
            </a:r>
            <a:r>
              <a:rPr lang="en" altLang="ko-Kore-KR" sz="1200"/>
              <a:t>&gt;</a:t>
            </a:r>
            <a:br>
              <a:rPr lang="en" altLang="ko-Kore-KR" sz="1200"/>
            </a:br>
            <a:endParaRPr lang="ko-Kore-KR" altLang="en-US" sz="1200"/>
          </a:p>
        </p:txBody>
      </p:sp>
    </p:spTree>
    <p:extLst>
      <p:ext uri="{BB962C8B-B14F-4D97-AF65-F5344CB8AC3E}">
        <p14:creationId xmlns:p14="http://schemas.microsoft.com/office/powerpoint/2010/main" val="32610864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E3CCEC-622E-7D13-5FEA-D69A271E87FC}"/>
              </a:ext>
            </a:extLst>
          </p:cNvPr>
          <p:cNvSpPr txBox="1"/>
          <p:nvPr/>
        </p:nvSpPr>
        <p:spPr>
          <a:xfrm>
            <a:off x="0" y="101888"/>
            <a:ext cx="496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TodoController</a:t>
            </a:r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EF62F-54D2-B105-4625-73C97A1771D2}"/>
              </a:ext>
            </a:extLst>
          </p:cNvPr>
          <p:cNvSpPr txBox="1"/>
          <p:nvPr/>
        </p:nvSpPr>
        <p:spPr>
          <a:xfrm>
            <a:off x="107576" y="474345"/>
            <a:ext cx="4858871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050">
                <a:solidFill>
                  <a:srgbClr val="9E880D"/>
                </a:solidFill>
                <a:effectLst/>
              </a:rPr>
              <a:t>@PostMapping</a:t>
            </a:r>
            <a:r>
              <a:rPr lang="en" altLang="ko-Kore-KR" sz="1050"/>
              <a:t>(</a:t>
            </a:r>
            <a:r>
              <a:rPr lang="en" altLang="ko-Kore-KR" sz="1050">
                <a:solidFill>
                  <a:srgbClr val="067D17"/>
                </a:solidFill>
                <a:effectLst/>
              </a:rPr>
              <a:t>"/modify"</a:t>
            </a:r>
            <a:r>
              <a:rPr lang="en" altLang="ko-Kore-KR" sz="1050"/>
              <a:t>)</a:t>
            </a:r>
            <a:br>
              <a:rPr lang="en" altLang="ko-Kore-KR" sz="1050"/>
            </a:br>
            <a:r>
              <a:rPr lang="en" altLang="ko-Kore-KR" sz="1050">
                <a:solidFill>
                  <a:srgbClr val="0033B3"/>
                </a:solidFill>
                <a:effectLst/>
              </a:rPr>
              <a:t>public </a:t>
            </a:r>
            <a:r>
              <a:rPr lang="en" altLang="ko-Kore-KR" sz="1050">
                <a:solidFill>
                  <a:srgbClr val="000000"/>
                </a:solidFill>
                <a:effectLst/>
              </a:rPr>
              <a:t>String </a:t>
            </a:r>
            <a:r>
              <a:rPr lang="en" altLang="ko-Kore-KR" sz="1050">
                <a:solidFill>
                  <a:srgbClr val="00627A"/>
                </a:solidFill>
                <a:effectLst/>
              </a:rPr>
              <a:t>modify</a:t>
            </a:r>
            <a:r>
              <a:rPr lang="en" altLang="ko-Kore-KR" sz="1050"/>
              <a:t>(</a:t>
            </a:r>
            <a:r>
              <a:rPr lang="en" altLang="ko-Kore-KR" sz="1050">
                <a:solidFill>
                  <a:srgbClr val="9E880D"/>
                </a:solidFill>
                <a:effectLst/>
              </a:rPr>
              <a:t>@Valid </a:t>
            </a:r>
            <a:r>
              <a:rPr lang="en" altLang="ko-Kore-KR" sz="1050">
                <a:solidFill>
                  <a:srgbClr val="000000"/>
                </a:solidFill>
                <a:effectLst/>
              </a:rPr>
              <a:t>TodoDTO </a:t>
            </a:r>
            <a:r>
              <a:rPr lang="en" altLang="ko-Kore-KR" sz="1050"/>
              <a:t>todoDTO,</a:t>
            </a:r>
            <a:br>
              <a:rPr lang="en" altLang="ko-Kore-KR" sz="1050"/>
            </a:br>
            <a:r>
              <a:rPr lang="en" altLang="ko-Kore-KR" sz="1050"/>
              <a:t>                     </a:t>
            </a:r>
            <a:r>
              <a:rPr lang="en" altLang="ko-Kore-KR" sz="1050">
                <a:solidFill>
                  <a:srgbClr val="000000"/>
                </a:solidFill>
                <a:effectLst/>
              </a:rPr>
              <a:t>BindingResult </a:t>
            </a:r>
            <a:r>
              <a:rPr lang="en" altLang="ko-Kore-KR" sz="1050"/>
              <a:t>bindingResult,</a:t>
            </a:r>
            <a:br>
              <a:rPr lang="en" altLang="ko-Kore-KR" sz="1050"/>
            </a:br>
            <a:r>
              <a:rPr lang="en" altLang="ko-Kore-KR" sz="1050"/>
              <a:t>                     </a:t>
            </a:r>
            <a:r>
              <a:rPr lang="en" altLang="ko-Kore-KR" sz="1050">
                <a:solidFill>
                  <a:srgbClr val="000000"/>
                </a:solidFill>
                <a:effectLst/>
              </a:rPr>
              <a:t>RedirectAttributes </a:t>
            </a:r>
            <a:r>
              <a:rPr lang="en" altLang="ko-Kore-KR" sz="1050"/>
              <a:t>redirectAttributes){</a:t>
            </a:r>
            <a:br>
              <a:rPr lang="en" altLang="ko-Kore-KR" sz="1050"/>
            </a:br>
            <a:br>
              <a:rPr lang="en" altLang="ko-Kore-KR" sz="1050"/>
            </a:br>
            <a:r>
              <a:rPr lang="en" altLang="ko-Kore-KR" sz="1050"/>
              <a:t>    </a:t>
            </a:r>
            <a:r>
              <a:rPr lang="en" altLang="ko-Kore-KR" sz="1050">
                <a:solidFill>
                  <a:srgbClr val="0033B3"/>
                </a:solidFill>
                <a:effectLst/>
              </a:rPr>
              <a:t>if</a:t>
            </a:r>
            <a:r>
              <a:rPr lang="en" altLang="ko-Kore-KR" sz="1050"/>
              <a:t>(bindingResult.hasErrors()) {</a:t>
            </a:r>
            <a:br>
              <a:rPr lang="en" altLang="ko-Kore-KR" sz="1050"/>
            </a:br>
            <a:r>
              <a:rPr lang="en" altLang="ko-Kore-KR" sz="1050"/>
              <a:t>        </a:t>
            </a:r>
            <a:r>
              <a:rPr lang="en" altLang="ko-Kore-KR" sz="1050" i="1">
                <a:solidFill>
                  <a:srgbClr val="871094"/>
                </a:solidFill>
                <a:effectLst/>
              </a:rPr>
              <a:t>log</a:t>
            </a:r>
            <a:r>
              <a:rPr lang="en" altLang="ko-Kore-KR" sz="1050"/>
              <a:t>.info(</a:t>
            </a:r>
            <a:r>
              <a:rPr lang="en" altLang="ko-Kore-KR" sz="1050">
                <a:solidFill>
                  <a:srgbClr val="067D17"/>
                </a:solidFill>
                <a:effectLst/>
              </a:rPr>
              <a:t>"has errors......."</a:t>
            </a:r>
            <a:r>
              <a:rPr lang="en" altLang="ko-Kore-KR" sz="1050"/>
              <a:t>);</a:t>
            </a:r>
            <a:br>
              <a:rPr lang="en" altLang="ko-Kore-KR" sz="1050"/>
            </a:br>
            <a:r>
              <a:rPr lang="en" altLang="ko-Kore-KR" sz="1050"/>
              <a:t>        redirectAttributes.addFlashAttribute(</a:t>
            </a:r>
            <a:r>
              <a:rPr lang="en" altLang="ko-Kore-KR" sz="1050">
                <a:solidFill>
                  <a:srgbClr val="067D17"/>
                </a:solidFill>
                <a:effectLst/>
              </a:rPr>
              <a:t>"errors"</a:t>
            </a:r>
            <a:r>
              <a:rPr lang="en" altLang="ko-Kore-KR" sz="1050"/>
              <a:t>, bindingResult.getAllErrors() );</a:t>
            </a:r>
            <a:br>
              <a:rPr lang="en" altLang="ko-Kore-KR" sz="1050"/>
            </a:br>
            <a:r>
              <a:rPr lang="en" altLang="ko-Kore-KR" sz="1050"/>
              <a:t>        redirectAttributes.addAttribute(</a:t>
            </a:r>
            <a:r>
              <a:rPr lang="en" altLang="ko-Kore-KR" sz="1050">
                <a:solidFill>
                  <a:srgbClr val="067D17"/>
                </a:solidFill>
                <a:effectLst/>
              </a:rPr>
              <a:t>"tno"</a:t>
            </a:r>
            <a:r>
              <a:rPr lang="en" altLang="ko-Kore-KR" sz="1050"/>
              <a:t>, todoDTO.getTno() );</a:t>
            </a:r>
            <a:br>
              <a:rPr lang="en" altLang="ko-Kore-KR" sz="1050"/>
            </a:br>
            <a:r>
              <a:rPr lang="en" altLang="ko-Kore-KR" sz="1050"/>
              <a:t>        </a:t>
            </a:r>
            <a:r>
              <a:rPr lang="en" altLang="ko-Kore-KR" sz="1050">
                <a:solidFill>
                  <a:srgbClr val="0033B3"/>
                </a:solidFill>
                <a:effectLst/>
              </a:rPr>
              <a:t>return </a:t>
            </a:r>
            <a:r>
              <a:rPr lang="en" altLang="ko-Kore-KR" sz="1050">
                <a:solidFill>
                  <a:srgbClr val="067D17"/>
                </a:solidFill>
                <a:effectLst/>
              </a:rPr>
              <a:t>"redirect:/todo/modify"</a:t>
            </a:r>
            <a:r>
              <a:rPr lang="en" altLang="ko-Kore-KR" sz="1050"/>
              <a:t>;</a:t>
            </a:r>
            <a:br>
              <a:rPr lang="en" altLang="ko-Kore-KR" sz="1050"/>
            </a:br>
            <a:r>
              <a:rPr lang="en" altLang="ko-Kore-KR" sz="1050"/>
              <a:t>    }</a:t>
            </a:r>
            <a:br>
              <a:rPr lang="en" altLang="ko-Kore-KR" sz="1050"/>
            </a:br>
            <a:br>
              <a:rPr lang="en" altLang="ko-Kore-KR" sz="1050"/>
            </a:br>
            <a:r>
              <a:rPr lang="en" altLang="ko-Kore-KR" sz="1050"/>
              <a:t>    </a:t>
            </a:r>
            <a:r>
              <a:rPr lang="en" altLang="ko-Kore-KR" sz="1050" i="1">
                <a:solidFill>
                  <a:srgbClr val="871094"/>
                </a:solidFill>
                <a:effectLst/>
              </a:rPr>
              <a:t>log</a:t>
            </a:r>
            <a:r>
              <a:rPr lang="en" altLang="ko-Kore-KR" sz="1050"/>
              <a:t>.info(todoDTO);</a:t>
            </a:r>
            <a:br>
              <a:rPr lang="en" altLang="ko-Kore-KR" sz="1050"/>
            </a:br>
            <a:br>
              <a:rPr lang="en" altLang="ko-Kore-KR" sz="1050"/>
            </a:br>
            <a:r>
              <a:rPr lang="en" altLang="ko-Kore-KR" sz="1050"/>
              <a:t>    </a:t>
            </a:r>
            <a:r>
              <a:rPr lang="en" altLang="ko-Kore-KR" sz="1050">
                <a:solidFill>
                  <a:srgbClr val="871094"/>
                </a:solidFill>
                <a:effectLst/>
              </a:rPr>
              <a:t>todoService</a:t>
            </a:r>
            <a:r>
              <a:rPr lang="en" altLang="ko-Kore-KR" sz="1050"/>
              <a:t>.modify(todoDTO);</a:t>
            </a:r>
            <a:br>
              <a:rPr lang="en" altLang="ko-Kore-KR" sz="1050"/>
            </a:br>
            <a:br>
              <a:rPr lang="en" altLang="ko-Kore-KR" sz="1050"/>
            </a:br>
            <a:r>
              <a:rPr lang="en" altLang="ko-Kore-KR" sz="1050"/>
              <a:t>    </a:t>
            </a:r>
            <a:r>
              <a:rPr lang="en" altLang="ko-Kore-KR" sz="1050">
                <a:solidFill>
                  <a:srgbClr val="0033B3"/>
                </a:solidFill>
                <a:effectLst/>
              </a:rPr>
              <a:t>return </a:t>
            </a:r>
            <a:r>
              <a:rPr lang="en" altLang="ko-Kore-KR" sz="1050">
                <a:solidFill>
                  <a:srgbClr val="067D17"/>
                </a:solidFill>
                <a:effectLst/>
              </a:rPr>
              <a:t>"redirect:/todo/list"</a:t>
            </a:r>
            <a:r>
              <a:rPr lang="en" altLang="ko-Kore-KR" sz="1050"/>
              <a:t>;</a:t>
            </a:r>
            <a:br>
              <a:rPr lang="en" altLang="ko-Kore-KR" sz="1050"/>
            </a:br>
            <a:r>
              <a:rPr lang="en" altLang="ko-Kore-KR" sz="1050"/>
              <a:t>}</a:t>
            </a:r>
            <a:br>
              <a:rPr lang="en" altLang="ko-Kore-KR" sz="1050"/>
            </a:br>
            <a:br>
              <a:rPr lang="en" altLang="ko-Kore-KR" sz="1050"/>
            </a:br>
            <a:endParaRPr lang="ko-Kore-KR" altLang="en-US" sz="105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EC6F2D-2626-EF67-6C42-1466CF6D1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023" y="471220"/>
            <a:ext cx="2223246" cy="155014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D9F2005B-6374-F447-007B-5F70796CD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846" y="223800"/>
            <a:ext cx="4572002" cy="189282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script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const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serverValidResult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{}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:forEach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items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errors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var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="error"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serverValidResult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[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'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error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getField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()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'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] 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'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error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defaultMessage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'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:forEach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console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serverValidResult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script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A7C2332-1917-DF80-1E07-7009A58D3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826" y="2213682"/>
            <a:ext cx="5271247" cy="37394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script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const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formObj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document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querySelector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form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document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querySelector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".btn-danger"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addEventListener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"click"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function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(e) 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...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},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false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document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querySelector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".btn-primary"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addEventListener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"click"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function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(e) 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e.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preventDefault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e.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stopPropagation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formObj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action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"/todo/modify"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formObj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method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"post"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formObj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submit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},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false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script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98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6BA3D-4F2B-F215-2B83-FF5879DC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설정 테스트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2CF115-C808-ADCC-2952-85B4C3112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스프링이</a:t>
            </a:r>
            <a:r>
              <a:rPr kumimoji="1" lang="ko-KR" altLang="en-US" dirty="0"/>
              <a:t> 관리하는 객체를 빈</a:t>
            </a:r>
            <a:r>
              <a:rPr kumimoji="1" lang="en-US" altLang="ko-KR" dirty="0"/>
              <a:t>(bean)</a:t>
            </a:r>
          </a:p>
          <a:p>
            <a:r>
              <a:rPr kumimoji="1" lang="ko-KR" altLang="en-US" dirty="0"/>
              <a:t>테스트 코드를 추가해서 설정에 문제가 없는지 확인 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C3C6CD-D9DB-9E95-8DF7-5EC882B3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5" y="2010640"/>
            <a:ext cx="3524962" cy="11481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484205-6E87-7EBA-40C2-37BF98CADAEE}"/>
              </a:ext>
            </a:extLst>
          </p:cNvPr>
          <p:cNvSpPr txBox="1"/>
          <p:nvPr/>
        </p:nvSpPr>
        <p:spPr>
          <a:xfrm>
            <a:off x="2792547" y="2203012"/>
            <a:ext cx="5150293" cy="4324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100" dirty="0">
                <a:solidFill>
                  <a:srgbClr val="0033B3"/>
                </a:solidFill>
                <a:effectLst/>
              </a:rPr>
              <a:t>package </a:t>
            </a:r>
            <a:r>
              <a:rPr lang="en" altLang="ko-Kore-KR" sz="1100" dirty="0" err="1">
                <a:solidFill>
                  <a:srgbClr val="000000"/>
                </a:solidFill>
                <a:effectLst/>
              </a:rPr>
              <a:t>org.zerock.springex.sample</a:t>
            </a:r>
            <a:r>
              <a:rPr lang="en" altLang="ko-Kore-KR" sz="1100" dirty="0"/>
              <a:t>;</a:t>
            </a:r>
            <a:br>
              <a:rPr lang="en" altLang="ko-Kore-KR" sz="1100" dirty="0"/>
            </a:br>
            <a:br>
              <a:rPr lang="en" altLang="ko-Kore-KR" sz="1100" dirty="0"/>
            </a:br>
            <a:r>
              <a:rPr lang="en" altLang="ko-Kore-KR" sz="1100" dirty="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 dirty="0">
                <a:solidFill>
                  <a:srgbClr val="000000"/>
                </a:solidFill>
                <a:effectLst/>
              </a:rPr>
              <a:t>lombok.extern.log4j.</a:t>
            </a:r>
            <a:r>
              <a:rPr lang="en" altLang="ko-Kore-KR" sz="1100" dirty="0">
                <a:solidFill>
                  <a:srgbClr val="9E880D"/>
                </a:solidFill>
                <a:effectLst/>
              </a:rPr>
              <a:t>Log4j2</a:t>
            </a:r>
            <a:r>
              <a:rPr lang="en" altLang="ko-Kore-KR" sz="1100" dirty="0"/>
              <a:t>;</a:t>
            </a:r>
            <a:br>
              <a:rPr lang="en" altLang="ko-Kore-KR" sz="1100" dirty="0"/>
            </a:br>
            <a:r>
              <a:rPr lang="en" altLang="ko-Kore-KR" sz="1100" dirty="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 dirty="0" err="1">
                <a:solidFill>
                  <a:srgbClr val="000000"/>
                </a:solidFill>
                <a:effectLst/>
              </a:rPr>
              <a:t>org.junit.jupiter.api.Assertions</a:t>
            </a:r>
            <a:r>
              <a:rPr lang="en" altLang="ko-Kore-KR" sz="1100" dirty="0"/>
              <a:t>;</a:t>
            </a:r>
            <a:br>
              <a:rPr lang="en" altLang="ko-Kore-KR" sz="1100" dirty="0"/>
            </a:br>
            <a:r>
              <a:rPr lang="en" altLang="ko-Kore-KR" sz="1100" dirty="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 dirty="0" err="1">
                <a:solidFill>
                  <a:srgbClr val="000000"/>
                </a:solidFill>
                <a:effectLst/>
              </a:rPr>
              <a:t>org.junit.jupiter.api.</a:t>
            </a:r>
            <a:r>
              <a:rPr lang="en" altLang="ko-Kore-KR" sz="1100" dirty="0" err="1">
                <a:solidFill>
                  <a:srgbClr val="9E880D"/>
                </a:solidFill>
                <a:effectLst/>
              </a:rPr>
              <a:t>Test</a:t>
            </a:r>
            <a:r>
              <a:rPr lang="en" altLang="ko-Kore-KR" sz="1100" dirty="0"/>
              <a:t>;</a:t>
            </a:r>
            <a:br>
              <a:rPr lang="en" altLang="ko-Kore-KR" sz="1100" dirty="0"/>
            </a:br>
            <a:r>
              <a:rPr lang="en" altLang="ko-Kore-KR" sz="1100" dirty="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 dirty="0" err="1">
                <a:solidFill>
                  <a:srgbClr val="000000"/>
                </a:solidFill>
                <a:effectLst/>
              </a:rPr>
              <a:t>org.junit.jupiter.api.extension.</a:t>
            </a:r>
            <a:r>
              <a:rPr lang="en" altLang="ko-Kore-KR" sz="1100" dirty="0" err="1">
                <a:solidFill>
                  <a:srgbClr val="9E880D"/>
                </a:solidFill>
                <a:effectLst/>
              </a:rPr>
              <a:t>ExtendWith</a:t>
            </a:r>
            <a:r>
              <a:rPr lang="en" altLang="ko-Kore-KR" sz="1100" dirty="0"/>
              <a:t>;</a:t>
            </a:r>
            <a:br>
              <a:rPr lang="en" altLang="ko-Kore-KR" sz="1100" dirty="0"/>
            </a:br>
            <a:r>
              <a:rPr lang="en" altLang="ko-Kore-KR" sz="1100" dirty="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 dirty="0" err="1">
                <a:solidFill>
                  <a:srgbClr val="000000"/>
                </a:solidFill>
                <a:effectLst/>
              </a:rPr>
              <a:t>org.springframework.beans.factory.annotation.</a:t>
            </a:r>
            <a:r>
              <a:rPr lang="en" altLang="ko-Kore-KR" sz="1100" dirty="0" err="1">
                <a:solidFill>
                  <a:srgbClr val="9E880D"/>
                </a:solidFill>
                <a:effectLst/>
              </a:rPr>
              <a:t>Autowired</a:t>
            </a:r>
            <a:r>
              <a:rPr lang="en" altLang="ko-Kore-KR" sz="1100" dirty="0"/>
              <a:t>;</a:t>
            </a:r>
            <a:br>
              <a:rPr lang="en" altLang="ko-Kore-KR" sz="1100" dirty="0"/>
            </a:br>
            <a:r>
              <a:rPr lang="en" altLang="ko-Kore-KR" sz="1100" dirty="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 dirty="0" err="1">
                <a:solidFill>
                  <a:srgbClr val="000000"/>
                </a:solidFill>
                <a:effectLst/>
              </a:rPr>
              <a:t>org.springframework.test.context.</a:t>
            </a:r>
            <a:r>
              <a:rPr lang="en" altLang="ko-Kore-KR" sz="1100" dirty="0" err="1">
                <a:solidFill>
                  <a:srgbClr val="9E880D"/>
                </a:solidFill>
                <a:effectLst/>
              </a:rPr>
              <a:t>ContextConfiguration</a:t>
            </a:r>
            <a:r>
              <a:rPr lang="en" altLang="ko-Kore-KR" sz="1100" dirty="0"/>
              <a:t>;</a:t>
            </a:r>
            <a:br>
              <a:rPr lang="en" altLang="ko-Kore-KR" sz="1100" dirty="0"/>
            </a:br>
            <a:r>
              <a:rPr lang="en" altLang="ko-Kore-KR" sz="1100" dirty="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 dirty="0" err="1">
                <a:solidFill>
                  <a:srgbClr val="000000"/>
                </a:solidFill>
                <a:effectLst/>
              </a:rPr>
              <a:t>org.springframework.test.context.junit.jupiter.SpringExtension</a:t>
            </a:r>
            <a:r>
              <a:rPr lang="en" altLang="ko-Kore-KR" sz="1100" dirty="0"/>
              <a:t>;</a:t>
            </a:r>
            <a:br>
              <a:rPr lang="en" altLang="ko-Kore-KR" sz="1100" dirty="0"/>
            </a:br>
            <a:br>
              <a:rPr lang="en" altLang="ko-Kore-KR" sz="1100" dirty="0"/>
            </a:br>
            <a:r>
              <a:rPr lang="en" altLang="ko-Kore-KR" sz="1100" dirty="0">
                <a:solidFill>
                  <a:srgbClr val="9E880D"/>
                </a:solidFill>
                <a:effectLst/>
              </a:rPr>
              <a:t>@Log4j2</a:t>
            </a:r>
            <a:br>
              <a:rPr lang="en" altLang="ko-Kore-KR" sz="1100" dirty="0">
                <a:solidFill>
                  <a:srgbClr val="9E880D"/>
                </a:solidFill>
                <a:effectLst/>
              </a:rPr>
            </a:br>
            <a:r>
              <a:rPr lang="en" altLang="ko-Kore-KR" sz="1100" dirty="0">
                <a:solidFill>
                  <a:srgbClr val="9E880D"/>
                </a:solidFill>
                <a:effectLst/>
              </a:rPr>
              <a:t>@</a:t>
            </a:r>
            <a:r>
              <a:rPr lang="en" altLang="ko-Kore-KR" sz="1100" dirty="0" err="1">
                <a:solidFill>
                  <a:srgbClr val="9E880D"/>
                </a:solidFill>
                <a:effectLst/>
              </a:rPr>
              <a:t>ExtendWith</a:t>
            </a:r>
            <a:r>
              <a:rPr lang="en" altLang="ko-Kore-KR" sz="1100" dirty="0"/>
              <a:t>(</a:t>
            </a:r>
            <a:r>
              <a:rPr lang="en" altLang="ko-Kore-KR" sz="1100" dirty="0" err="1">
                <a:solidFill>
                  <a:srgbClr val="000000"/>
                </a:solidFill>
                <a:effectLst/>
              </a:rPr>
              <a:t>SpringExtension</a:t>
            </a:r>
            <a:r>
              <a:rPr lang="en" altLang="ko-Kore-KR" sz="1100" dirty="0" err="1"/>
              <a:t>.</a:t>
            </a:r>
            <a:r>
              <a:rPr lang="en" altLang="ko-Kore-KR" sz="1100" dirty="0" err="1">
                <a:solidFill>
                  <a:srgbClr val="0033B3"/>
                </a:solidFill>
                <a:effectLst/>
              </a:rPr>
              <a:t>class</a:t>
            </a:r>
            <a:r>
              <a:rPr lang="en" altLang="ko-Kore-KR" sz="1100" dirty="0"/>
              <a:t>)</a:t>
            </a:r>
            <a:br>
              <a:rPr lang="en" altLang="ko-Kore-KR" sz="1100" dirty="0"/>
            </a:br>
            <a:r>
              <a:rPr lang="en" altLang="ko-Kore-KR" sz="1100" dirty="0">
                <a:solidFill>
                  <a:srgbClr val="9E880D"/>
                </a:solidFill>
                <a:effectLst/>
              </a:rPr>
              <a:t>@</a:t>
            </a:r>
            <a:r>
              <a:rPr lang="en" altLang="ko-Kore-KR" sz="1100" dirty="0" err="1">
                <a:solidFill>
                  <a:srgbClr val="9E880D"/>
                </a:solidFill>
                <a:effectLst/>
              </a:rPr>
              <a:t>ContextConfiguration</a:t>
            </a:r>
            <a:r>
              <a:rPr lang="en" altLang="ko-Kore-KR" sz="1100" dirty="0"/>
              <a:t>(locations=</a:t>
            </a:r>
            <a:r>
              <a:rPr lang="en" altLang="ko-Kore-KR" sz="1100" dirty="0">
                <a:solidFill>
                  <a:srgbClr val="067D17"/>
                </a:solidFill>
                <a:effectLst/>
              </a:rPr>
              <a:t>"</a:t>
            </a:r>
            <a:r>
              <a:rPr lang="en" altLang="ko-Kore-KR" sz="1100" dirty="0" err="1">
                <a:solidFill>
                  <a:srgbClr val="067D17"/>
                </a:solidFill>
                <a:effectLst/>
              </a:rPr>
              <a:t>file:src</a:t>
            </a:r>
            <a:r>
              <a:rPr lang="en" altLang="ko-Kore-KR" sz="1100" dirty="0">
                <a:solidFill>
                  <a:srgbClr val="067D17"/>
                </a:solidFill>
                <a:effectLst/>
              </a:rPr>
              <a:t>/main/webapp/WEB-INF/root-</a:t>
            </a:r>
            <a:r>
              <a:rPr lang="en" altLang="ko-Kore-KR" sz="1100" dirty="0" err="1">
                <a:solidFill>
                  <a:srgbClr val="067D17"/>
                </a:solidFill>
                <a:effectLst/>
              </a:rPr>
              <a:t>context.xml</a:t>
            </a:r>
            <a:r>
              <a:rPr lang="en" altLang="ko-Kore-KR" sz="1100" dirty="0">
                <a:solidFill>
                  <a:srgbClr val="067D17"/>
                </a:solidFill>
                <a:effectLst/>
              </a:rPr>
              <a:t>"</a:t>
            </a:r>
            <a:r>
              <a:rPr lang="en" altLang="ko-Kore-KR" sz="1100" dirty="0"/>
              <a:t>)</a:t>
            </a:r>
            <a:br>
              <a:rPr lang="en" altLang="ko-Kore-KR" sz="1100" dirty="0"/>
            </a:br>
            <a:r>
              <a:rPr lang="en" altLang="ko-Kore-KR" sz="1100" dirty="0">
                <a:solidFill>
                  <a:srgbClr val="0033B3"/>
                </a:solidFill>
                <a:effectLst/>
              </a:rPr>
              <a:t>public class </a:t>
            </a:r>
            <a:r>
              <a:rPr lang="en" altLang="ko-Kore-KR" sz="1100" dirty="0" err="1">
                <a:solidFill>
                  <a:srgbClr val="000000"/>
                </a:solidFill>
                <a:effectLst/>
              </a:rPr>
              <a:t>SampleTests</a:t>
            </a:r>
            <a:r>
              <a:rPr lang="en" altLang="ko-Kore-KR" sz="1100" dirty="0">
                <a:solidFill>
                  <a:srgbClr val="000000"/>
                </a:solidFill>
                <a:effectLst/>
              </a:rPr>
              <a:t> </a:t>
            </a:r>
            <a:r>
              <a:rPr lang="en" altLang="ko-Kore-KR" sz="1100" dirty="0"/>
              <a:t>{</a:t>
            </a:r>
            <a:br>
              <a:rPr lang="en" altLang="ko-Kore-KR" sz="1100" dirty="0"/>
            </a:br>
            <a:br>
              <a:rPr lang="en" altLang="ko-Kore-KR" sz="1100" dirty="0"/>
            </a:br>
            <a:r>
              <a:rPr lang="en" altLang="ko-Kore-KR" sz="1100" dirty="0"/>
              <a:t>    </a:t>
            </a:r>
            <a:r>
              <a:rPr lang="en" altLang="ko-Kore-KR" sz="1100" dirty="0">
                <a:solidFill>
                  <a:srgbClr val="9E880D"/>
                </a:solidFill>
                <a:effectLst/>
              </a:rPr>
              <a:t>@</a:t>
            </a:r>
            <a:r>
              <a:rPr lang="en" altLang="ko-Kore-KR" sz="1100" dirty="0" err="1">
                <a:solidFill>
                  <a:srgbClr val="9E880D"/>
                </a:solidFill>
                <a:effectLst/>
              </a:rPr>
              <a:t>Autowired</a:t>
            </a:r>
            <a:br>
              <a:rPr lang="en" altLang="ko-Kore-KR" sz="1100" dirty="0">
                <a:solidFill>
                  <a:srgbClr val="9E880D"/>
                </a:solidFill>
                <a:effectLst/>
              </a:rPr>
            </a:br>
            <a:r>
              <a:rPr lang="en" altLang="ko-Kore-KR" sz="1100" dirty="0">
                <a:solidFill>
                  <a:srgbClr val="9E880D"/>
                </a:solidFill>
                <a:effectLst/>
              </a:rPr>
              <a:t>    </a:t>
            </a:r>
            <a:r>
              <a:rPr lang="en" altLang="ko-Kore-KR" sz="1100" dirty="0">
                <a:solidFill>
                  <a:srgbClr val="0033B3"/>
                </a:solidFill>
                <a:effectLst/>
              </a:rPr>
              <a:t>private </a:t>
            </a:r>
            <a:r>
              <a:rPr lang="en" altLang="ko-Kore-KR" sz="1100" dirty="0" err="1">
                <a:solidFill>
                  <a:srgbClr val="000000"/>
                </a:solidFill>
                <a:effectLst/>
              </a:rPr>
              <a:t>SampleService</a:t>
            </a:r>
            <a:r>
              <a:rPr lang="en" altLang="ko-Kore-KR" sz="1100" dirty="0">
                <a:solidFill>
                  <a:srgbClr val="000000"/>
                </a:solidFill>
                <a:effectLst/>
              </a:rPr>
              <a:t> </a:t>
            </a:r>
            <a:r>
              <a:rPr lang="en" altLang="ko-Kore-KR" sz="1100" dirty="0" err="1">
                <a:solidFill>
                  <a:srgbClr val="871094"/>
                </a:solidFill>
                <a:effectLst/>
              </a:rPr>
              <a:t>sampleService</a:t>
            </a:r>
            <a:r>
              <a:rPr lang="en" altLang="ko-Kore-KR" sz="1100" dirty="0"/>
              <a:t>;</a:t>
            </a:r>
            <a:br>
              <a:rPr lang="en" altLang="ko-Kore-KR" sz="1100" dirty="0"/>
            </a:br>
            <a:br>
              <a:rPr lang="en" altLang="ko-Kore-KR" sz="1100" dirty="0"/>
            </a:br>
            <a:r>
              <a:rPr lang="en" altLang="ko-Kore-KR" sz="1100" dirty="0"/>
              <a:t>    </a:t>
            </a:r>
            <a:r>
              <a:rPr lang="en" altLang="ko-Kore-KR" sz="1100" dirty="0">
                <a:solidFill>
                  <a:srgbClr val="9E880D"/>
                </a:solidFill>
                <a:effectLst/>
              </a:rPr>
              <a:t>@Test</a:t>
            </a:r>
            <a:br>
              <a:rPr lang="en" altLang="ko-Kore-KR" sz="1100" dirty="0">
                <a:solidFill>
                  <a:srgbClr val="9E880D"/>
                </a:solidFill>
                <a:effectLst/>
              </a:rPr>
            </a:br>
            <a:r>
              <a:rPr lang="en" altLang="ko-Kore-KR" sz="1100" dirty="0">
                <a:solidFill>
                  <a:srgbClr val="9E880D"/>
                </a:solidFill>
                <a:effectLst/>
              </a:rPr>
              <a:t>    </a:t>
            </a:r>
            <a:r>
              <a:rPr lang="en" altLang="ko-Kore-KR" sz="1100" dirty="0">
                <a:solidFill>
                  <a:srgbClr val="0033B3"/>
                </a:solidFill>
                <a:effectLst/>
              </a:rPr>
              <a:t>public void </a:t>
            </a:r>
            <a:r>
              <a:rPr lang="en" altLang="ko-Kore-KR" sz="1100" dirty="0">
                <a:solidFill>
                  <a:srgbClr val="00627A"/>
                </a:solidFill>
                <a:effectLst/>
              </a:rPr>
              <a:t>testService1</a:t>
            </a:r>
            <a:r>
              <a:rPr lang="en" altLang="ko-Kore-KR" sz="1100" dirty="0"/>
              <a:t>() {</a:t>
            </a:r>
            <a:br>
              <a:rPr lang="en" altLang="ko-Kore-KR" sz="1100" dirty="0"/>
            </a:br>
            <a:r>
              <a:rPr lang="en" altLang="ko-Kore-KR" sz="1100" dirty="0"/>
              <a:t>        </a:t>
            </a:r>
            <a:r>
              <a:rPr lang="en" altLang="ko-Kore-KR" sz="1100" i="1" dirty="0" err="1">
                <a:solidFill>
                  <a:srgbClr val="871094"/>
                </a:solidFill>
                <a:effectLst/>
              </a:rPr>
              <a:t>log</a:t>
            </a:r>
            <a:r>
              <a:rPr lang="en" altLang="ko-Kore-KR" sz="1100" dirty="0" err="1"/>
              <a:t>.info</a:t>
            </a:r>
            <a:r>
              <a:rPr lang="en" altLang="ko-Kore-KR" sz="1100" dirty="0"/>
              <a:t>(</a:t>
            </a:r>
            <a:r>
              <a:rPr lang="en" altLang="ko-Kore-KR" sz="1100" dirty="0" err="1">
                <a:solidFill>
                  <a:srgbClr val="871094"/>
                </a:solidFill>
                <a:effectLst/>
              </a:rPr>
              <a:t>sampleService</a:t>
            </a:r>
            <a:r>
              <a:rPr lang="en" altLang="ko-Kore-KR" sz="1100" dirty="0"/>
              <a:t>);</a:t>
            </a:r>
            <a:br>
              <a:rPr lang="en" altLang="ko-Kore-KR" sz="1100" dirty="0"/>
            </a:br>
            <a:r>
              <a:rPr lang="en" altLang="ko-Kore-KR" sz="1100" dirty="0"/>
              <a:t>        </a:t>
            </a:r>
            <a:r>
              <a:rPr lang="en" altLang="ko-Kore-KR" sz="1100" dirty="0" err="1">
                <a:solidFill>
                  <a:srgbClr val="000000"/>
                </a:solidFill>
                <a:effectLst/>
              </a:rPr>
              <a:t>Assertions</a:t>
            </a:r>
            <a:r>
              <a:rPr lang="en" altLang="ko-Kore-KR" sz="1100" dirty="0" err="1"/>
              <a:t>.</a:t>
            </a:r>
            <a:r>
              <a:rPr lang="en" altLang="ko-Kore-KR" sz="1100" i="1" dirty="0" err="1">
                <a:effectLst/>
              </a:rPr>
              <a:t>assertNotNull</a:t>
            </a:r>
            <a:r>
              <a:rPr lang="en" altLang="ko-Kore-KR" sz="1100" dirty="0"/>
              <a:t>(</a:t>
            </a:r>
            <a:r>
              <a:rPr lang="en" altLang="ko-Kore-KR" sz="1100" dirty="0" err="1">
                <a:solidFill>
                  <a:srgbClr val="871094"/>
                </a:solidFill>
                <a:effectLst/>
              </a:rPr>
              <a:t>sampleService</a:t>
            </a:r>
            <a:r>
              <a:rPr lang="en" altLang="ko-Kore-KR" sz="1100" dirty="0"/>
              <a:t>);</a:t>
            </a:r>
            <a:br>
              <a:rPr lang="en" altLang="ko-Kore-KR" sz="1100" dirty="0"/>
            </a:br>
            <a:r>
              <a:rPr lang="en" altLang="ko-Kore-KR" sz="1100" dirty="0"/>
              <a:t>    }</a:t>
            </a:r>
            <a:br>
              <a:rPr lang="en" altLang="ko-Kore-KR" sz="1100" dirty="0"/>
            </a:br>
            <a:r>
              <a:rPr lang="en" altLang="ko-Kore-KR" sz="1100" dirty="0"/>
              <a:t>}</a:t>
            </a:r>
            <a:br>
              <a:rPr lang="en" altLang="ko-Kore-KR" sz="1100" dirty="0"/>
            </a:br>
            <a:endParaRPr lang="ko-Kore-KR" altLang="en-US" sz="1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728FD6-46C6-1B2E-3EB9-39C9CC7FB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564" y="6176963"/>
            <a:ext cx="7772400" cy="612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973928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03B5D8E-F242-5BAD-6D59-1F66F65B1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43" y="488671"/>
            <a:ext cx="4057650" cy="29918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752C35-3561-DE11-A6DE-FC326C378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533" y="488671"/>
            <a:ext cx="4057651" cy="2991816"/>
          </a:xfrm>
          <a:prstGeom prst="rect">
            <a:avLst/>
          </a:prstGeom>
        </p:spPr>
      </p:pic>
      <p:sp>
        <p:nvSpPr>
          <p:cNvPr id="6" name="화살표: 오른쪽 7">
            <a:extLst>
              <a:ext uri="{FF2B5EF4-FFF2-40B4-BE49-F238E27FC236}">
                <a16:creationId xmlns:a16="http://schemas.microsoft.com/office/drawing/2014/main" id="{C3253CE3-B636-01DF-8AAA-580A356A221F}"/>
              </a:ext>
            </a:extLst>
          </p:cNvPr>
          <p:cNvSpPr/>
          <p:nvPr/>
        </p:nvSpPr>
        <p:spPr>
          <a:xfrm>
            <a:off x="4363818" y="1541060"/>
            <a:ext cx="397391" cy="123778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8E6820-15BC-7E50-6E53-CC69B8F13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8132" y="3596119"/>
            <a:ext cx="4057652" cy="1253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2027633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9129-EAB2-8115-45D9-488A7066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20DB7-138F-8325-82B6-2288B1907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25571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28EFD-07DA-69F5-D3EC-28CB2155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/>
              <a:t>페이징처리를 위한 </a:t>
            </a:r>
            <a:r>
              <a:rPr kumimoji="1" lang="en-US" altLang="ko-KR"/>
              <a:t>TodoMapper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A38A9B-F3BB-900A-039A-1FFB9084A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/>
              <a:t>MariaDB/MySQL</a:t>
            </a:r>
            <a:r>
              <a:rPr kumimoji="1" lang="ko-KR" altLang="en-US"/>
              <a:t>에서는 </a:t>
            </a:r>
            <a:r>
              <a:rPr kumimoji="1" lang="en-US" altLang="ko-KR"/>
              <a:t>limit</a:t>
            </a:r>
            <a:r>
              <a:rPr kumimoji="1" lang="ko-KR" altLang="en-US"/>
              <a:t>를 이용해서 페이징 쿼리 작성 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42EC57-CC78-DB3C-08F0-28164CE67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13" y="1815980"/>
            <a:ext cx="4962525" cy="542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D3C241-E639-5D81-A760-7429942C3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13" y="2789848"/>
            <a:ext cx="5295900" cy="485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설명선: 굽은 선 6">
            <a:extLst>
              <a:ext uri="{FF2B5EF4-FFF2-40B4-BE49-F238E27FC236}">
                <a16:creationId xmlns:a16="http://schemas.microsoft.com/office/drawing/2014/main" id="{F3A7844E-9BF3-F977-BB01-41478AFAC288}"/>
              </a:ext>
            </a:extLst>
          </p:cNvPr>
          <p:cNvSpPr/>
          <p:nvPr/>
        </p:nvSpPr>
        <p:spPr>
          <a:xfrm>
            <a:off x="7099199" y="1556103"/>
            <a:ext cx="3387811" cy="3645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7585"/>
              <a:gd name="adj6" fmla="val -39007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가져오는 데이터의 수</a:t>
            </a:r>
            <a:r>
              <a:rPr lang="en-US" altLang="ko-KR">
                <a:solidFill>
                  <a:schemeClr val="tx1"/>
                </a:solidFill>
              </a:rPr>
              <a:t>(fetch)</a:t>
            </a:r>
            <a:r>
              <a:rPr lang="ko-KR" alt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설명선: 굽은 선 7">
            <a:extLst>
              <a:ext uri="{FF2B5EF4-FFF2-40B4-BE49-F238E27FC236}">
                <a16:creationId xmlns:a16="http://schemas.microsoft.com/office/drawing/2014/main" id="{97B272C2-578E-3467-5758-C19592CB50ED}"/>
              </a:ext>
            </a:extLst>
          </p:cNvPr>
          <p:cNvSpPr/>
          <p:nvPr/>
        </p:nvSpPr>
        <p:spPr>
          <a:xfrm>
            <a:off x="7529626" y="3154244"/>
            <a:ext cx="3387811" cy="3645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228"/>
              <a:gd name="adj6" fmla="val -40648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가져오는 데이터의 수</a:t>
            </a:r>
            <a:r>
              <a:rPr lang="en-US" altLang="ko-KR">
                <a:solidFill>
                  <a:schemeClr val="tx1"/>
                </a:solidFill>
              </a:rPr>
              <a:t>(fetch)</a:t>
            </a:r>
            <a:r>
              <a:rPr lang="ko-KR" alt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설명선: 굽은 선 8">
            <a:extLst>
              <a:ext uri="{FF2B5EF4-FFF2-40B4-BE49-F238E27FC236}">
                <a16:creationId xmlns:a16="http://schemas.microsoft.com/office/drawing/2014/main" id="{8E831B99-D248-7567-5604-D214ECDD68ED}"/>
              </a:ext>
            </a:extLst>
          </p:cNvPr>
          <p:cNvSpPr/>
          <p:nvPr/>
        </p:nvSpPr>
        <p:spPr>
          <a:xfrm>
            <a:off x="6998286" y="2474622"/>
            <a:ext cx="3387811" cy="3645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7585"/>
              <a:gd name="adj6" fmla="val -39007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건너뛰는 데이터의 수</a:t>
            </a:r>
            <a:r>
              <a:rPr lang="en-US" altLang="ko-KR">
                <a:solidFill>
                  <a:schemeClr val="tx1"/>
                </a:solidFill>
              </a:rPr>
              <a:t>(skip)</a:t>
            </a:r>
            <a:r>
              <a:rPr lang="ko-KR" alt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6FF83-6267-9FC7-7842-8676D9A9D823}"/>
              </a:ext>
            </a:extLst>
          </p:cNvPr>
          <p:cNvSpPr txBox="1"/>
          <p:nvPr/>
        </p:nvSpPr>
        <p:spPr>
          <a:xfrm>
            <a:off x="717176" y="3818965"/>
            <a:ext cx="1027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limit</a:t>
            </a:r>
            <a:r>
              <a:rPr kumimoji="1" lang="ko-KR" altLang="en-US"/>
              <a:t>기능은 뒤에 값만을 사용할 수 있고 식</a:t>
            </a:r>
            <a:r>
              <a:rPr kumimoji="1" lang="en-US" altLang="ko-KR"/>
              <a:t>(expression)</a:t>
            </a:r>
            <a:r>
              <a:rPr kumimoji="1" lang="ko-KR" altLang="en-US"/>
              <a:t>을 사용할 수 없다는 단점 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58234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DF591-3BA3-B3FB-5D5B-D14D896E1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/>
              <a:t>페이지</a:t>
            </a:r>
            <a:r>
              <a:rPr kumimoji="1" lang="ko-KR" altLang="en-US"/>
              <a:t> 처리를 위한 </a:t>
            </a:r>
            <a:r>
              <a:rPr kumimoji="1" lang="en-US" altLang="ko-KR"/>
              <a:t>DTO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7E867-6A9B-1808-A4A4-E1533E45E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현재 페이지 번호</a:t>
            </a:r>
            <a:r>
              <a:rPr kumimoji="1" lang="en-US" altLang="ko-KR"/>
              <a:t>(page)</a:t>
            </a:r>
          </a:p>
          <a:p>
            <a:r>
              <a:rPr kumimoji="1" lang="ko-KR" altLang="en-US"/>
              <a:t>한 페이지당 데이터의 수</a:t>
            </a:r>
            <a:r>
              <a:rPr kumimoji="1" lang="en-US" altLang="ko-KR"/>
              <a:t>(size) 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B07EB4-8100-9066-05EE-AF893969C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70" y="2234371"/>
            <a:ext cx="2771252" cy="18292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B8E4C-41C1-E608-FC7F-DA2935003B09}"/>
              </a:ext>
            </a:extLst>
          </p:cNvPr>
          <p:cNvSpPr txBox="1"/>
          <p:nvPr/>
        </p:nvSpPr>
        <p:spPr>
          <a:xfrm>
            <a:off x="6347013" y="1408093"/>
            <a:ext cx="4196437" cy="51013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050">
                <a:solidFill>
                  <a:srgbClr val="0033B3"/>
                </a:solidFill>
                <a:effectLst/>
              </a:rPr>
              <a:t>package </a:t>
            </a:r>
            <a:r>
              <a:rPr lang="en" altLang="ko-Kore-KR" sz="1050">
                <a:solidFill>
                  <a:srgbClr val="000000"/>
                </a:solidFill>
                <a:effectLst/>
              </a:rPr>
              <a:t>org.zerock.springex.dto</a:t>
            </a:r>
            <a:r>
              <a:rPr lang="en" altLang="ko-Kore-KR" sz="1050"/>
              <a:t>;</a:t>
            </a:r>
            <a:br>
              <a:rPr lang="en" altLang="ko-Kore-KR" sz="1050"/>
            </a:br>
            <a:br>
              <a:rPr lang="en" altLang="ko-Kore-KR" sz="1050"/>
            </a:br>
            <a:r>
              <a:rPr lang="en" altLang="ko-Kore-KR" sz="105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050">
                <a:solidFill>
                  <a:srgbClr val="000000"/>
                </a:solidFill>
                <a:effectLst/>
              </a:rPr>
              <a:t>lombok.</a:t>
            </a:r>
            <a:r>
              <a:rPr lang="en" altLang="ko-Kore-KR" sz="1050"/>
              <a:t>*;</a:t>
            </a:r>
            <a:br>
              <a:rPr lang="en" altLang="ko-Kore-KR" sz="1050"/>
            </a:br>
            <a:br>
              <a:rPr lang="en" altLang="ko-Kore-KR" sz="1050"/>
            </a:br>
            <a:r>
              <a:rPr lang="en" altLang="ko-Kore-KR" sz="105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050">
                <a:solidFill>
                  <a:srgbClr val="000000"/>
                </a:solidFill>
                <a:effectLst/>
              </a:rPr>
              <a:t>javax.validation.constraints.</a:t>
            </a:r>
            <a:r>
              <a:rPr lang="en" altLang="ko-Kore-KR" sz="1050">
                <a:solidFill>
                  <a:srgbClr val="9E880D"/>
                </a:solidFill>
                <a:effectLst/>
              </a:rPr>
              <a:t>Max</a:t>
            </a:r>
            <a:r>
              <a:rPr lang="en" altLang="ko-Kore-KR" sz="1050"/>
              <a:t>;</a:t>
            </a:r>
            <a:br>
              <a:rPr lang="en" altLang="ko-Kore-KR" sz="1050"/>
            </a:br>
            <a:r>
              <a:rPr lang="en" altLang="ko-Kore-KR" sz="105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050">
                <a:solidFill>
                  <a:srgbClr val="000000"/>
                </a:solidFill>
                <a:effectLst/>
              </a:rPr>
              <a:t>javax.validation.constraints.</a:t>
            </a:r>
            <a:r>
              <a:rPr lang="en" altLang="ko-Kore-KR" sz="1050">
                <a:solidFill>
                  <a:srgbClr val="9E880D"/>
                </a:solidFill>
                <a:effectLst/>
              </a:rPr>
              <a:t>Min</a:t>
            </a:r>
            <a:r>
              <a:rPr lang="en" altLang="ko-Kore-KR" sz="1050"/>
              <a:t>;</a:t>
            </a:r>
            <a:br>
              <a:rPr lang="en" altLang="ko-Kore-KR" sz="1050"/>
            </a:br>
            <a:r>
              <a:rPr lang="en" altLang="ko-Kore-KR" sz="105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050">
                <a:solidFill>
                  <a:srgbClr val="000000"/>
                </a:solidFill>
                <a:effectLst/>
              </a:rPr>
              <a:t>javax.validation.constraints.</a:t>
            </a:r>
            <a:r>
              <a:rPr lang="en" altLang="ko-Kore-KR" sz="1050">
                <a:solidFill>
                  <a:srgbClr val="9E880D"/>
                </a:solidFill>
                <a:effectLst/>
              </a:rPr>
              <a:t>Positive</a:t>
            </a:r>
            <a:r>
              <a:rPr lang="en" altLang="ko-Kore-KR" sz="1050"/>
              <a:t>;</a:t>
            </a:r>
            <a:br>
              <a:rPr lang="en" altLang="ko-Kore-KR" sz="1050"/>
            </a:br>
            <a:br>
              <a:rPr lang="en" altLang="ko-Kore-KR" sz="1050"/>
            </a:br>
            <a:r>
              <a:rPr lang="en" altLang="ko-Kore-KR" sz="1050">
                <a:solidFill>
                  <a:srgbClr val="9E880D"/>
                </a:solidFill>
                <a:effectLst/>
              </a:rPr>
              <a:t>@Builder</a:t>
            </a:r>
            <a:br>
              <a:rPr lang="en" altLang="ko-Kore-KR" sz="1050">
                <a:solidFill>
                  <a:srgbClr val="9E880D"/>
                </a:solidFill>
                <a:effectLst/>
              </a:rPr>
            </a:br>
            <a:r>
              <a:rPr lang="en" altLang="ko-Kore-KR" sz="1050">
                <a:solidFill>
                  <a:srgbClr val="9E880D"/>
                </a:solidFill>
                <a:effectLst/>
              </a:rPr>
              <a:t>@Data</a:t>
            </a:r>
            <a:br>
              <a:rPr lang="en" altLang="ko-Kore-KR" sz="1050">
                <a:solidFill>
                  <a:srgbClr val="9E880D"/>
                </a:solidFill>
                <a:effectLst/>
              </a:rPr>
            </a:br>
            <a:r>
              <a:rPr lang="en" altLang="ko-Kore-KR" sz="1050">
                <a:solidFill>
                  <a:srgbClr val="9E880D"/>
                </a:solidFill>
                <a:effectLst/>
              </a:rPr>
              <a:t>@AllArgsConstructor</a:t>
            </a:r>
            <a:br>
              <a:rPr lang="en" altLang="ko-Kore-KR" sz="1050">
                <a:solidFill>
                  <a:srgbClr val="9E880D"/>
                </a:solidFill>
                <a:effectLst/>
              </a:rPr>
            </a:br>
            <a:r>
              <a:rPr lang="en" altLang="ko-Kore-KR" sz="1050">
                <a:solidFill>
                  <a:srgbClr val="9E880D"/>
                </a:solidFill>
                <a:effectLst/>
              </a:rPr>
              <a:t>@NoArgsConstructor</a:t>
            </a:r>
            <a:br>
              <a:rPr lang="en" altLang="ko-Kore-KR" sz="1050">
                <a:solidFill>
                  <a:srgbClr val="9E880D"/>
                </a:solidFill>
                <a:effectLst/>
              </a:rPr>
            </a:br>
            <a:r>
              <a:rPr lang="en" altLang="ko-Kore-KR" sz="1050">
                <a:solidFill>
                  <a:srgbClr val="0033B3"/>
                </a:solidFill>
                <a:effectLst/>
              </a:rPr>
              <a:t>public class </a:t>
            </a:r>
            <a:r>
              <a:rPr lang="en" altLang="ko-Kore-KR" sz="1050">
                <a:solidFill>
                  <a:srgbClr val="000000"/>
                </a:solidFill>
                <a:effectLst/>
              </a:rPr>
              <a:t>PageRequestDTO </a:t>
            </a:r>
            <a:r>
              <a:rPr lang="en" altLang="ko-Kore-KR" sz="1050"/>
              <a:t>{</a:t>
            </a:r>
            <a:br>
              <a:rPr lang="en" altLang="ko-Kore-KR" sz="1050"/>
            </a:br>
            <a:br>
              <a:rPr lang="en" altLang="ko-Kore-KR" sz="1050"/>
            </a:br>
            <a:r>
              <a:rPr lang="en" altLang="ko-Kore-KR" sz="1050"/>
              <a:t>    </a:t>
            </a:r>
            <a:r>
              <a:rPr lang="en" altLang="ko-Kore-KR" sz="1050">
                <a:solidFill>
                  <a:srgbClr val="9E880D"/>
                </a:solidFill>
                <a:effectLst/>
              </a:rPr>
              <a:t>@Builder.Default</a:t>
            </a:r>
            <a:br>
              <a:rPr lang="en" altLang="ko-Kore-KR" sz="1050">
                <a:solidFill>
                  <a:srgbClr val="9E880D"/>
                </a:solidFill>
                <a:effectLst/>
              </a:rPr>
            </a:br>
            <a:r>
              <a:rPr lang="en" altLang="ko-Kore-KR" sz="1050">
                <a:solidFill>
                  <a:srgbClr val="9E880D"/>
                </a:solidFill>
                <a:effectLst/>
              </a:rPr>
              <a:t>    @Min</a:t>
            </a:r>
            <a:r>
              <a:rPr lang="en" altLang="ko-Kore-KR" sz="1050"/>
              <a:t>(value = </a:t>
            </a:r>
            <a:r>
              <a:rPr lang="en" altLang="ko-Kore-KR" sz="1050">
                <a:solidFill>
                  <a:srgbClr val="1750EB"/>
                </a:solidFill>
                <a:effectLst/>
              </a:rPr>
              <a:t>1</a:t>
            </a:r>
            <a:r>
              <a:rPr lang="en" altLang="ko-Kore-KR" sz="1050"/>
              <a:t>)</a:t>
            </a:r>
            <a:br>
              <a:rPr lang="en" altLang="ko-Kore-KR" sz="1050"/>
            </a:br>
            <a:r>
              <a:rPr lang="en" altLang="ko-Kore-KR" sz="1050"/>
              <a:t>    </a:t>
            </a:r>
            <a:r>
              <a:rPr lang="en" altLang="ko-Kore-KR" sz="1050">
                <a:solidFill>
                  <a:srgbClr val="9E880D"/>
                </a:solidFill>
                <a:effectLst/>
              </a:rPr>
              <a:t>@Positive</a:t>
            </a:r>
            <a:br>
              <a:rPr lang="en" altLang="ko-Kore-KR" sz="1050">
                <a:solidFill>
                  <a:srgbClr val="9E880D"/>
                </a:solidFill>
                <a:effectLst/>
              </a:rPr>
            </a:br>
            <a:r>
              <a:rPr lang="en" altLang="ko-Kore-KR" sz="1050">
                <a:solidFill>
                  <a:srgbClr val="9E880D"/>
                </a:solidFill>
                <a:effectLst/>
              </a:rPr>
              <a:t>    </a:t>
            </a:r>
            <a:r>
              <a:rPr lang="en" altLang="ko-Kore-KR" sz="1050">
                <a:solidFill>
                  <a:srgbClr val="0033B3"/>
                </a:solidFill>
                <a:effectLst/>
              </a:rPr>
              <a:t>private int </a:t>
            </a:r>
            <a:r>
              <a:rPr lang="en" altLang="ko-Kore-KR" sz="1050">
                <a:solidFill>
                  <a:srgbClr val="871094"/>
                </a:solidFill>
                <a:effectLst/>
              </a:rPr>
              <a:t>page </a:t>
            </a:r>
            <a:r>
              <a:rPr lang="en" altLang="ko-Kore-KR" sz="1050"/>
              <a:t>= </a:t>
            </a:r>
            <a:r>
              <a:rPr lang="en" altLang="ko-Kore-KR" sz="1050">
                <a:solidFill>
                  <a:srgbClr val="1750EB"/>
                </a:solidFill>
                <a:effectLst/>
              </a:rPr>
              <a:t>1</a:t>
            </a:r>
            <a:r>
              <a:rPr lang="en" altLang="ko-Kore-KR" sz="1050"/>
              <a:t>;</a:t>
            </a:r>
            <a:br>
              <a:rPr lang="en" altLang="ko-Kore-KR" sz="1050"/>
            </a:br>
            <a:br>
              <a:rPr lang="en" altLang="ko-Kore-KR" sz="1050"/>
            </a:br>
            <a:r>
              <a:rPr lang="en" altLang="ko-Kore-KR" sz="1050"/>
              <a:t>    </a:t>
            </a:r>
            <a:r>
              <a:rPr lang="en" altLang="ko-Kore-KR" sz="1050">
                <a:solidFill>
                  <a:srgbClr val="9E880D"/>
                </a:solidFill>
                <a:effectLst/>
              </a:rPr>
              <a:t>@Builder.Default</a:t>
            </a:r>
            <a:br>
              <a:rPr lang="en" altLang="ko-Kore-KR" sz="1050">
                <a:solidFill>
                  <a:srgbClr val="9E880D"/>
                </a:solidFill>
                <a:effectLst/>
              </a:rPr>
            </a:br>
            <a:r>
              <a:rPr lang="en" altLang="ko-Kore-KR" sz="1050">
                <a:solidFill>
                  <a:srgbClr val="9E880D"/>
                </a:solidFill>
                <a:effectLst/>
              </a:rPr>
              <a:t>    @Min</a:t>
            </a:r>
            <a:r>
              <a:rPr lang="en" altLang="ko-Kore-KR" sz="1050"/>
              <a:t>(value = </a:t>
            </a:r>
            <a:r>
              <a:rPr lang="en" altLang="ko-Kore-KR" sz="1050">
                <a:solidFill>
                  <a:srgbClr val="1750EB"/>
                </a:solidFill>
                <a:effectLst/>
              </a:rPr>
              <a:t>10</a:t>
            </a:r>
            <a:r>
              <a:rPr lang="en" altLang="ko-Kore-KR" sz="1050"/>
              <a:t>)</a:t>
            </a:r>
            <a:br>
              <a:rPr lang="en" altLang="ko-Kore-KR" sz="1050"/>
            </a:br>
            <a:r>
              <a:rPr lang="en" altLang="ko-Kore-KR" sz="1050"/>
              <a:t>    </a:t>
            </a:r>
            <a:r>
              <a:rPr lang="en" altLang="ko-Kore-KR" sz="1050">
                <a:solidFill>
                  <a:srgbClr val="9E880D"/>
                </a:solidFill>
                <a:effectLst/>
              </a:rPr>
              <a:t>@Max</a:t>
            </a:r>
            <a:r>
              <a:rPr lang="en" altLang="ko-Kore-KR" sz="1050"/>
              <a:t>(value = </a:t>
            </a:r>
            <a:r>
              <a:rPr lang="en" altLang="ko-Kore-KR" sz="1050">
                <a:solidFill>
                  <a:srgbClr val="1750EB"/>
                </a:solidFill>
                <a:effectLst/>
              </a:rPr>
              <a:t>100</a:t>
            </a:r>
            <a:r>
              <a:rPr lang="en" altLang="ko-Kore-KR" sz="1050"/>
              <a:t>)</a:t>
            </a:r>
            <a:br>
              <a:rPr lang="en" altLang="ko-Kore-KR" sz="1050"/>
            </a:br>
            <a:r>
              <a:rPr lang="en" altLang="ko-Kore-KR" sz="1050"/>
              <a:t>    </a:t>
            </a:r>
            <a:r>
              <a:rPr lang="en" altLang="ko-Kore-KR" sz="1050">
                <a:solidFill>
                  <a:srgbClr val="9E880D"/>
                </a:solidFill>
                <a:effectLst/>
              </a:rPr>
              <a:t>@Positive</a:t>
            </a:r>
            <a:br>
              <a:rPr lang="en" altLang="ko-Kore-KR" sz="1050">
                <a:solidFill>
                  <a:srgbClr val="9E880D"/>
                </a:solidFill>
                <a:effectLst/>
              </a:rPr>
            </a:br>
            <a:r>
              <a:rPr lang="en" altLang="ko-Kore-KR" sz="1050">
                <a:solidFill>
                  <a:srgbClr val="9E880D"/>
                </a:solidFill>
                <a:effectLst/>
              </a:rPr>
              <a:t>    </a:t>
            </a:r>
            <a:r>
              <a:rPr lang="en" altLang="ko-Kore-KR" sz="1050">
                <a:solidFill>
                  <a:srgbClr val="0033B3"/>
                </a:solidFill>
                <a:effectLst/>
              </a:rPr>
              <a:t>private int </a:t>
            </a:r>
            <a:r>
              <a:rPr lang="en" altLang="ko-Kore-KR" sz="1050">
                <a:solidFill>
                  <a:srgbClr val="871094"/>
                </a:solidFill>
                <a:effectLst/>
              </a:rPr>
              <a:t>size </a:t>
            </a:r>
            <a:r>
              <a:rPr lang="en" altLang="ko-Kore-KR" sz="1050"/>
              <a:t>= </a:t>
            </a:r>
            <a:r>
              <a:rPr lang="en" altLang="ko-Kore-KR" sz="1050">
                <a:solidFill>
                  <a:srgbClr val="1750EB"/>
                </a:solidFill>
                <a:effectLst/>
              </a:rPr>
              <a:t>10</a:t>
            </a:r>
            <a:r>
              <a:rPr lang="en" altLang="ko-Kore-KR" sz="1050"/>
              <a:t>;</a:t>
            </a:r>
            <a:br>
              <a:rPr lang="en" altLang="ko-Kore-KR" sz="1050"/>
            </a:br>
            <a:br>
              <a:rPr lang="en" altLang="ko-Kore-KR" sz="1050"/>
            </a:br>
            <a:r>
              <a:rPr lang="en" altLang="ko-Kore-KR" sz="1050"/>
              <a:t>    </a:t>
            </a:r>
            <a:r>
              <a:rPr lang="en" altLang="ko-Kore-KR" sz="1050">
                <a:solidFill>
                  <a:srgbClr val="0033B3"/>
                </a:solidFill>
                <a:effectLst/>
              </a:rPr>
              <a:t>public int </a:t>
            </a:r>
            <a:r>
              <a:rPr lang="en" altLang="ko-Kore-KR" sz="1050">
                <a:solidFill>
                  <a:srgbClr val="00627A"/>
                </a:solidFill>
                <a:effectLst/>
              </a:rPr>
              <a:t>getSkip</a:t>
            </a:r>
            <a:r>
              <a:rPr lang="en" altLang="ko-Kore-KR" sz="1050"/>
              <a:t>(){</a:t>
            </a:r>
            <a:br>
              <a:rPr lang="en" altLang="ko-Kore-KR" sz="1050"/>
            </a:br>
            <a:br>
              <a:rPr lang="en" altLang="ko-Kore-KR" sz="1050"/>
            </a:br>
            <a:r>
              <a:rPr lang="en" altLang="ko-Kore-KR" sz="1050"/>
              <a:t>        </a:t>
            </a:r>
            <a:r>
              <a:rPr lang="en" altLang="ko-Kore-KR" sz="1050">
                <a:solidFill>
                  <a:srgbClr val="0033B3"/>
                </a:solidFill>
                <a:effectLst/>
              </a:rPr>
              <a:t>return </a:t>
            </a:r>
            <a:r>
              <a:rPr lang="en" altLang="ko-Kore-KR" sz="1050"/>
              <a:t>(</a:t>
            </a:r>
            <a:r>
              <a:rPr lang="en" altLang="ko-Kore-KR" sz="1050">
                <a:solidFill>
                  <a:srgbClr val="871094"/>
                </a:solidFill>
                <a:effectLst/>
              </a:rPr>
              <a:t>page </a:t>
            </a:r>
            <a:r>
              <a:rPr lang="en" altLang="ko-Kore-KR" sz="1050"/>
              <a:t>-</a:t>
            </a:r>
            <a:r>
              <a:rPr lang="en" altLang="ko-Kore-KR" sz="1050">
                <a:solidFill>
                  <a:srgbClr val="1750EB"/>
                </a:solidFill>
                <a:effectLst/>
              </a:rPr>
              <a:t>1</a:t>
            </a:r>
            <a:r>
              <a:rPr lang="en" altLang="ko-Kore-KR" sz="1050"/>
              <a:t>) * </a:t>
            </a:r>
            <a:r>
              <a:rPr lang="en" altLang="ko-Kore-KR" sz="1050">
                <a:solidFill>
                  <a:srgbClr val="1750EB"/>
                </a:solidFill>
                <a:effectLst/>
              </a:rPr>
              <a:t>10</a:t>
            </a:r>
            <a:r>
              <a:rPr lang="en" altLang="ko-Kore-KR" sz="1050"/>
              <a:t>;</a:t>
            </a:r>
            <a:br>
              <a:rPr lang="en" altLang="ko-Kore-KR" sz="1050"/>
            </a:br>
            <a:r>
              <a:rPr lang="en" altLang="ko-Kore-KR" sz="1050"/>
              <a:t>    }</a:t>
            </a:r>
            <a:br>
              <a:rPr lang="en" altLang="ko-Kore-KR" sz="1050"/>
            </a:br>
            <a:r>
              <a:rPr lang="en" altLang="ko-Kore-KR" sz="1050"/>
              <a:t>}</a:t>
            </a:r>
            <a:br>
              <a:rPr lang="en" altLang="ko-Kore-KR" sz="1050"/>
            </a:br>
            <a:endParaRPr lang="ko-Kore-KR" altLang="en-US" sz="1050"/>
          </a:p>
        </p:txBody>
      </p:sp>
    </p:spTree>
    <p:extLst>
      <p:ext uri="{BB962C8B-B14F-4D97-AF65-F5344CB8AC3E}">
        <p14:creationId xmlns:p14="http://schemas.microsoft.com/office/powerpoint/2010/main" val="86750871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BBF15-2D8D-EA26-B202-42D9E709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TodoMapper</a:t>
            </a:r>
            <a:r>
              <a:rPr kumimoji="1" lang="ko-KR" altLang="en-US"/>
              <a:t>의 목록</a:t>
            </a:r>
            <a:r>
              <a:rPr kumimoji="1" lang="en-US" altLang="ko-KR"/>
              <a:t>/count</a:t>
            </a:r>
            <a:r>
              <a:rPr kumimoji="1" lang="ko-KR" altLang="en-US"/>
              <a:t> 처리 </a:t>
            </a:r>
            <a:endParaRPr kumimoji="1" lang="ko-Kore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7313BD-F8F2-2470-66BA-05C502D9C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05" y="993469"/>
            <a:ext cx="4598895" cy="14465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interface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TodoMapper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{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...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List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TodoVO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selectList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PageRequestDTO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pageRequestDTO);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ko-Kore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414576F-5AEE-FA7A-DC14-584F8AB1F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446" y="1090615"/>
            <a:ext cx="5504330" cy="55399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select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id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="selectList"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resultType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="org.zerock.springex.domain.TodoVO"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select * from tbl_todo order by tno desc limit #{skip}, #{size}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select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r>
              <a:rPr kumimoji="0" lang="ko-Kore-KR" altLang="ko-Kore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E8E5EC-BC27-E2AD-4864-BF65FFD94747}"/>
              </a:ext>
            </a:extLst>
          </p:cNvPr>
          <p:cNvSpPr txBox="1"/>
          <p:nvPr/>
        </p:nvSpPr>
        <p:spPr>
          <a:xfrm>
            <a:off x="125505" y="2601414"/>
            <a:ext cx="4598895" cy="19543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100">
                <a:solidFill>
                  <a:srgbClr val="0033B3"/>
                </a:solidFill>
                <a:effectLst/>
              </a:rPr>
              <a:t>public interface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TodoMapper </a:t>
            </a:r>
            <a:r>
              <a:rPr lang="en" altLang="ko-Kore-KR" sz="1100"/>
              <a:t>{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String </a:t>
            </a:r>
            <a:r>
              <a:rPr lang="en" altLang="ko-Kore-KR" sz="1100">
                <a:solidFill>
                  <a:srgbClr val="00627A"/>
                </a:solidFill>
                <a:effectLst/>
              </a:rPr>
              <a:t>getTime</a:t>
            </a:r>
            <a:r>
              <a:rPr lang="en" altLang="ko-Kore-KR" sz="1100"/>
              <a:t>();</a:t>
            </a:r>
            <a:br>
              <a:rPr lang="en" altLang="ko-Kore-KR" sz="1100"/>
            </a:br>
            <a:r>
              <a:rPr lang="en" altLang="ko-Kore-KR" sz="1100"/>
              <a:t>…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List</a:t>
            </a:r>
            <a:r>
              <a:rPr lang="en" altLang="ko-Kore-KR" sz="1100"/>
              <a:t>&lt;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TodoVO</a:t>
            </a:r>
            <a:r>
              <a:rPr lang="en" altLang="ko-Kore-KR" sz="1100"/>
              <a:t>&gt; </a:t>
            </a:r>
            <a:r>
              <a:rPr lang="en" altLang="ko-Kore-KR" sz="1100">
                <a:solidFill>
                  <a:srgbClr val="00627A"/>
                </a:solidFill>
                <a:effectLst/>
              </a:rPr>
              <a:t>selectList</a:t>
            </a:r>
            <a:r>
              <a:rPr lang="en" altLang="ko-Kore-KR" sz="1100"/>
              <a:t>(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PageRequestDTO </a:t>
            </a:r>
            <a:r>
              <a:rPr lang="en" altLang="ko-Kore-KR" sz="1100"/>
              <a:t>pageRequestDTO);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int </a:t>
            </a:r>
            <a:r>
              <a:rPr lang="en" altLang="ko-Kore-KR" sz="1100">
                <a:solidFill>
                  <a:srgbClr val="00627A"/>
                </a:solidFill>
                <a:effectLst/>
              </a:rPr>
              <a:t>getCount</a:t>
            </a:r>
            <a:r>
              <a:rPr lang="en" altLang="ko-Kore-KR" sz="1100"/>
              <a:t>(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PageRequestDTO </a:t>
            </a:r>
            <a:r>
              <a:rPr lang="en" altLang="ko-Kore-KR" sz="1100"/>
              <a:t>pageRequestDTO);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}</a:t>
            </a:r>
            <a:br>
              <a:rPr lang="en" altLang="ko-Kore-KR" sz="1100"/>
            </a:br>
            <a:endParaRPr lang="ko-Kore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D4B58B-470B-209C-01CA-F8800A56800D}"/>
              </a:ext>
            </a:extLst>
          </p:cNvPr>
          <p:cNvSpPr txBox="1"/>
          <p:nvPr/>
        </p:nvSpPr>
        <p:spPr>
          <a:xfrm>
            <a:off x="4966446" y="2655274"/>
            <a:ext cx="6096000" cy="6001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ore-KR" sz="11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&lt;</a:t>
            </a:r>
            <a:r>
              <a:rPr lang="en-US" altLang="ko-Kore-KR" sz="11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select </a:t>
            </a:r>
            <a:r>
              <a:rPr lang="en-US" altLang="ko-Kore-KR" sz="1100" kern="50">
                <a:solidFill>
                  <a:srgbClr val="174AD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id</a:t>
            </a:r>
            <a:r>
              <a:rPr lang="en-US" altLang="ko-Kore-KR" sz="11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="getCount" </a:t>
            </a:r>
            <a:r>
              <a:rPr lang="en-US" altLang="ko-Kore-KR" sz="1100" kern="50">
                <a:solidFill>
                  <a:srgbClr val="174AD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resultType</a:t>
            </a:r>
            <a:r>
              <a:rPr lang="en-US" altLang="ko-Kore-KR" sz="11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="int"</a:t>
            </a:r>
            <a:r>
              <a:rPr lang="en-US" altLang="ko-Kore-KR" sz="11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br>
              <a:rPr lang="en-US" altLang="ko-Kore-KR" sz="11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1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select count(tno) from tbl_todo</a:t>
            </a:r>
            <a:br>
              <a:rPr lang="en-US" altLang="ko-Kore-KR" sz="11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1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&lt;/</a:t>
            </a:r>
            <a:r>
              <a:rPr lang="en-US" altLang="ko-Kore-KR" sz="11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select</a:t>
            </a:r>
            <a:r>
              <a:rPr lang="en-US" altLang="ko-Kore-KR" sz="11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r>
              <a:rPr lang="ko-Kore-KR" altLang="ko-Kore-KR" sz="1100">
                <a:effectLst/>
              </a:rPr>
              <a:t> </a:t>
            </a:r>
            <a:endParaRPr lang="ko-Kore-KR" altLang="en-US" sz="1100"/>
          </a:p>
        </p:txBody>
      </p:sp>
    </p:spTree>
    <p:extLst>
      <p:ext uri="{BB962C8B-B14F-4D97-AF65-F5344CB8AC3E}">
        <p14:creationId xmlns:p14="http://schemas.microsoft.com/office/powerpoint/2010/main" val="315321083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F15CE-0AA3-59D9-3B95-D8C7122B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/>
              <a:t>목록 데이터를 위한 </a:t>
            </a:r>
            <a:r>
              <a:rPr kumimoji="1" lang="en-US" altLang="ko-KR"/>
              <a:t>DTO/</a:t>
            </a:r>
            <a:r>
              <a:rPr kumimoji="1" lang="ko-KR" altLang="en-US"/>
              <a:t>서비스 계층 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59CA3-5B96-4B85-E80E-E3477AEB5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sz="2000"/>
              <a:t>목록</a:t>
            </a:r>
            <a:r>
              <a:rPr kumimoji="1" lang="ko-KR" altLang="en-US" sz="2000"/>
              <a:t> 화면에서 필요한 데이터를 하나의 </a:t>
            </a:r>
            <a:r>
              <a:rPr kumimoji="1" lang="en-US" altLang="ko-KR" sz="2000"/>
              <a:t>DTO</a:t>
            </a:r>
            <a:r>
              <a:rPr kumimoji="1" lang="ko-KR" altLang="en-US" sz="2000"/>
              <a:t>객체로 만들어서 사용하면 나중에 재사용이 가능 </a:t>
            </a:r>
            <a:endParaRPr kumimoji="1" lang="en-US" altLang="ko-KR" sz="2000"/>
          </a:p>
          <a:p>
            <a:pPr lvl="1"/>
            <a:r>
              <a:rPr lang="en-US" altLang="ko-Kore-KR" sz="1800"/>
              <a:t>TodoDTO</a:t>
            </a:r>
            <a:r>
              <a:rPr lang="ko-KR" altLang="ko-Kore-KR" sz="1800"/>
              <a:t>의 목록 </a:t>
            </a:r>
            <a:endParaRPr lang="ko-Kore-KR" altLang="ko-Kore-KR" sz="1800"/>
          </a:p>
          <a:p>
            <a:pPr lvl="1"/>
            <a:r>
              <a:rPr lang="ko-KR" altLang="ko-Kore-KR" sz="1800"/>
              <a:t>전체 데이터의 수 </a:t>
            </a:r>
            <a:endParaRPr lang="ko-Kore-KR" altLang="ko-Kore-KR" sz="1800"/>
          </a:p>
          <a:p>
            <a:pPr lvl="1"/>
            <a:r>
              <a:rPr lang="ko-KR" altLang="ko-Kore-KR" sz="1800"/>
              <a:t>페이지 번호의 처리를 위한 데이터들</a:t>
            </a:r>
            <a:r>
              <a:rPr lang="en-US" altLang="ko-Kore-KR" sz="1800"/>
              <a:t> (</a:t>
            </a:r>
            <a:r>
              <a:rPr lang="ko-KR" altLang="ko-Kore-KR" sz="1800"/>
              <a:t>시작 페이지 번호</a:t>
            </a:r>
            <a:r>
              <a:rPr lang="en-US" altLang="ko-Kore-KR" sz="1800"/>
              <a:t>/ </a:t>
            </a:r>
            <a:r>
              <a:rPr lang="ko-KR" altLang="ko-Kore-KR" sz="1800"/>
              <a:t>끝 페이지 번호</a:t>
            </a:r>
            <a:r>
              <a:rPr lang="en-US" altLang="ko-Kore-KR" sz="1800"/>
              <a:t>...)</a:t>
            </a:r>
          </a:p>
          <a:p>
            <a:pPr marL="457200" lvl="1" indent="0">
              <a:buNone/>
            </a:pP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AAE10C-E383-CEC4-1508-825A430AE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867" y="2478740"/>
            <a:ext cx="3059222" cy="135815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178BA01D-C7F0-593C-8A17-5368768E7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195" y="2478740"/>
            <a:ext cx="3065929" cy="39395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package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org.zerock.springex.dto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java.util.List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class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PageResponseDTO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7E8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{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int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int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size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int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total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//</a:t>
            </a:r>
            <a:r>
              <a:rPr kumimoji="0" lang="ko-KR" altLang="ko-Kore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시작</a:t>
            </a:r>
            <a:r>
              <a:rPr kumimoji="0" lang="ko-KR" altLang="ko-Kore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페이지</a:t>
            </a:r>
            <a:r>
              <a:rPr kumimoji="0" lang="ko-KR" altLang="ko-Kore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번호</a:t>
            </a:r>
            <a:br>
              <a:rPr kumimoji="0" lang="ko-KR" altLang="ko-Kore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R" altLang="ko-Kore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int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start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//</a:t>
            </a:r>
            <a:r>
              <a:rPr kumimoji="0" lang="ko-KR" altLang="ko-Kore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끝</a:t>
            </a:r>
            <a:r>
              <a:rPr kumimoji="0" lang="ko-KR" altLang="ko-Kore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페이지</a:t>
            </a:r>
            <a:r>
              <a:rPr kumimoji="0" lang="ko-KR" altLang="ko-Kore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번호</a:t>
            </a:r>
            <a:br>
              <a:rPr kumimoji="0" lang="ko-KR" altLang="ko-Kore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R" altLang="ko-Kore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int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end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//</a:t>
            </a:r>
            <a:r>
              <a:rPr kumimoji="0" lang="ko-KR" altLang="ko-Kore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이전</a:t>
            </a:r>
            <a:r>
              <a:rPr kumimoji="0" lang="ko-KR" altLang="ko-Kore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페이지의</a:t>
            </a:r>
            <a:r>
              <a:rPr kumimoji="0" lang="ko-KR" altLang="ko-Kore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존재</a:t>
            </a:r>
            <a:r>
              <a:rPr kumimoji="0" lang="ko-KR" altLang="ko-Kore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여부</a:t>
            </a:r>
            <a:br>
              <a:rPr kumimoji="0" lang="ko-KR" altLang="ko-Kore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R" altLang="ko-Kore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boolean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prev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//</a:t>
            </a:r>
            <a:r>
              <a:rPr kumimoji="0" lang="ko-KR" altLang="ko-Kore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다음</a:t>
            </a:r>
            <a:r>
              <a:rPr kumimoji="0" lang="ko-KR" altLang="ko-Kore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페이지의</a:t>
            </a:r>
            <a:r>
              <a:rPr kumimoji="0" lang="ko-KR" altLang="ko-Kore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존재</a:t>
            </a:r>
            <a:r>
              <a:rPr kumimoji="0" lang="ko-KR" altLang="ko-Kore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여부</a:t>
            </a:r>
            <a:br>
              <a:rPr kumimoji="0" lang="ko-KR" altLang="ko-Kore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R" altLang="ko-Kore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boolean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next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List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7E8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dtoList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808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D6767B-B7F8-765A-3D56-EC930DC79B1C}"/>
              </a:ext>
            </a:extLst>
          </p:cNvPr>
          <p:cNvSpPr txBox="1"/>
          <p:nvPr/>
        </p:nvSpPr>
        <p:spPr>
          <a:xfrm>
            <a:off x="71718" y="116541"/>
            <a:ext cx="424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PageResponseDTO</a:t>
            </a:r>
            <a:r>
              <a:rPr kumimoji="1" lang="ko-KR" altLang="en-US"/>
              <a:t>의 생성자 </a:t>
            </a:r>
            <a:endParaRPr kumimoji="1" lang="ko-Kore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91B14BE-5AAB-6909-226E-B00F8DA0E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18" y="473260"/>
            <a:ext cx="4437528" cy="182357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@Builder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(builderMethodName =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"withAll"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PageResponseDTO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PageRequestDTO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pageRequestDTO,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List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7E8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dtoList,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int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total){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this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pageRequestDTO.getPage();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this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size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pageRequestDTO.getSize();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this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total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total;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this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dtoList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dtoList;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A894B-73BF-1D65-B208-9D2ED88DA39A}"/>
              </a:ext>
            </a:extLst>
          </p:cNvPr>
          <p:cNvSpPr txBox="1"/>
          <p:nvPr/>
        </p:nvSpPr>
        <p:spPr>
          <a:xfrm>
            <a:off x="4957483" y="103928"/>
            <a:ext cx="424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페이지 번호의 계산  </a:t>
            </a:r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F75582-73B8-FE74-A649-8821D3CC34B9}"/>
              </a:ext>
            </a:extLst>
          </p:cNvPr>
          <p:cNvSpPr txBox="1"/>
          <p:nvPr/>
        </p:nvSpPr>
        <p:spPr>
          <a:xfrm>
            <a:off x="4957483" y="485873"/>
            <a:ext cx="5056094" cy="1661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ore-KR" sz="1400"/>
              <a:t>page</a:t>
            </a:r>
            <a:r>
              <a:rPr lang="ko-KR" altLang="ko-Kore-KR" sz="1400"/>
              <a:t>가 </a:t>
            </a:r>
            <a:r>
              <a:rPr lang="en-US" altLang="ko-Kore-KR" sz="1400"/>
              <a:t>1</a:t>
            </a:r>
            <a:r>
              <a:rPr lang="ko-KR" altLang="ko-Kore-KR" sz="1400"/>
              <a:t>인 경우</a:t>
            </a:r>
            <a:r>
              <a:rPr lang="en-US" altLang="ko-Kore-KR" sz="1400"/>
              <a:t>:  </a:t>
            </a:r>
            <a:r>
              <a:rPr lang="ko-KR" altLang="ko-Kore-KR" sz="1400"/>
              <a:t>시작 페이지</a:t>
            </a:r>
            <a:r>
              <a:rPr lang="en-US" altLang="ko-Kore-KR" sz="1400"/>
              <a:t>(start)</a:t>
            </a:r>
            <a:r>
              <a:rPr lang="ko-KR" altLang="ko-Kore-KR" sz="1400"/>
              <a:t>는 </a:t>
            </a:r>
            <a:r>
              <a:rPr lang="en-US" altLang="ko-Kore-KR" sz="1400"/>
              <a:t>1, </a:t>
            </a:r>
            <a:r>
              <a:rPr lang="ko-KR" altLang="ko-Kore-KR" sz="1400"/>
              <a:t>마지막 페이지</a:t>
            </a:r>
            <a:r>
              <a:rPr lang="en-US" altLang="ko-Kore-KR" sz="1400"/>
              <a:t>(end)</a:t>
            </a:r>
            <a:r>
              <a:rPr lang="ko-KR" altLang="ko-Kore-KR" sz="1400"/>
              <a:t>는 </a:t>
            </a:r>
            <a:r>
              <a:rPr lang="en-US" altLang="ko-Kore-KR" sz="1400"/>
              <a:t>10 </a:t>
            </a:r>
            <a:endParaRPr lang="ko-Kore-KR" altLang="ko-Kore-KR" sz="14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ore-KR" sz="1400"/>
              <a:t>page</a:t>
            </a:r>
            <a:r>
              <a:rPr lang="ko-KR" altLang="ko-Kore-KR" sz="1400"/>
              <a:t>가 </a:t>
            </a:r>
            <a:r>
              <a:rPr lang="en-US" altLang="ko-Kore-KR" sz="1400"/>
              <a:t>10</a:t>
            </a:r>
            <a:r>
              <a:rPr lang="ko-KR" altLang="ko-Kore-KR" sz="1400"/>
              <a:t>인 경우</a:t>
            </a:r>
            <a:r>
              <a:rPr lang="en-US" altLang="ko-Kore-KR" sz="1400"/>
              <a:t>: </a:t>
            </a:r>
            <a:r>
              <a:rPr lang="ko-KR" altLang="ko-Kore-KR" sz="1400"/>
              <a:t>시작 페이지</a:t>
            </a:r>
            <a:r>
              <a:rPr lang="en-US" altLang="ko-Kore-KR" sz="1400"/>
              <a:t>(start)</a:t>
            </a:r>
            <a:r>
              <a:rPr lang="ko-KR" altLang="ko-Kore-KR" sz="1400"/>
              <a:t>는 </a:t>
            </a:r>
            <a:r>
              <a:rPr lang="en-US" altLang="ko-Kore-KR" sz="1400"/>
              <a:t>1, </a:t>
            </a:r>
            <a:r>
              <a:rPr lang="ko-KR" altLang="ko-Kore-KR" sz="1400"/>
              <a:t>마지막 페이지</a:t>
            </a:r>
            <a:r>
              <a:rPr lang="en-US" altLang="ko-Kore-KR" sz="1400"/>
              <a:t>(end)</a:t>
            </a:r>
            <a:r>
              <a:rPr lang="ko-KR" altLang="ko-Kore-KR" sz="1400"/>
              <a:t>는 </a:t>
            </a:r>
            <a:r>
              <a:rPr lang="en-US" altLang="ko-Kore-KR" sz="1400"/>
              <a:t>10</a:t>
            </a:r>
            <a:endParaRPr lang="ko-Kore-KR" altLang="ko-Kore-KR" sz="14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ore-KR" sz="1400"/>
              <a:t>page</a:t>
            </a:r>
            <a:r>
              <a:rPr lang="ko-KR" altLang="ko-Kore-KR" sz="1400"/>
              <a:t>가 </a:t>
            </a:r>
            <a:r>
              <a:rPr lang="en-US" altLang="ko-Kore-KR" sz="1400"/>
              <a:t>11</a:t>
            </a:r>
            <a:r>
              <a:rPr lang="ko-KR" altLang="ko-Kore-KR" sz="1400"/>
              <a:t>인 경우</a:t>
            </a:r>
            <a:r>
              <a:rPr lang="en-US" altLang="ko-Kore-KR" sz="1400"/>
              <a:t>: </a:t>
            </a:r>
            <a:r>
              <a:rPr lang="ko-KR" altLang="ko-Kore-KR" sz="1400"/>
              <a:t>시작 페이지</a:t>
            </a:r>
            <a:r>
              <a:rPr lang="en-US" altLang="ko-Kore-KR" sz="1400"/>
              <a:t>(start)</a:t>
            </a:r>
            <a:r>
              <a:rPr lang="ko-KR" altLang="ko-Kore-KR" sz="1400"/>
              <a:t>는 </a:t>
            </a:r>
            <a:r>
              <a:rPr lang="en-US" altLang="ko-Kore-KR" sz="1400"/>
              <a:t>11, </a:t>
            </a:r>
            <a:r>
              <a:rPr lang="ko-KR" altLang="ko-Kore-KR" sz="1400"/>
              <a:t>마지막 페이지</a:t>
            </a:r>
            <a:r>
              <a:rPr lang="en-US" altLang="ko-Kore-KR" sz="1400"/>
              <a:t>(end)</a:t>
            </a:r>
            <a:r>
              <a:rPr lang="ko-KR" altLang="ko-Kore-KR" sz="1400"/>
              <a:t>는 </a:t>
            </a:r>
            <a:r>
              <a:rPr lang="en-US" altLang="ko-Kore-KR" sz="1400"/>
              <a:t>20</a:t>
            </a:r>
            <a:endParaRPr lang="ko-Kore-KR" altLang="ko-Kore-KR" sz="1400"/>
          </a:p>
          <a:p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53D691-7359-0EA7-2CD8-1A3E34F0ADFE}"/>
              </a:ext>
            </a:extLst>
          </p:cNvPr>
          <p:cNvSpPr txBox="1"/>
          <p:nvPr/>
        </p:nvSpPr>
        <p:spPr>
          <a:xfrm>
            <a:off x="71718" y="2779412"/>
            <a:ext cx="494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시작 페이지 번호</a:t>
            </a:r>
            <a:r>
              <a:rPr kumimoji="1" lang="en-US" altLang="ko-KR"/>
              <a:t>/</a:t>
            </a:r>
            <a:r>
              <a:rPr kumimoji="1" lang="ko-KR" altLang="en-US"/>
              <a:t>마지막 페이지 번호 계산   </a:t>
            </a:r>
            <a:endParaRPr kumimoji="1" lang="ko-Kore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46E363E-9543-4861-98CF-8124F62CE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35" y="3159845"/>
            <a:ext cx="5638800" cy="542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C74C77-E68A-7EFF-F9B2-EDB0B0A5BA1F}"/>
              </a:ext>
            </a:extLst>
          </p:cNvPr>
          <p:cNvSpPr txBox="1"/>
          <p:nvPr/>
        </p:nvSpPr>
        <p:spPr>
          <a:xfrm>
            <a:off x="137135" y="3851763"/>
            <a:ext cx="38969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page</a:t>
            </a:r>
            <a:r>
              <a:rPr lang="ko-KR" altLang="en-US" sz="1400"/>
              <a:t>를 </a:t>
            </a:r>
            <a:r>
              <a:rPr lang="en-US" altLang="ko-KR" sz="1400"/>
              <a:t>10</a:t>
            </a:r>
            <a:r>
              <a:rPr lang="ko-KR" altLang="en-US" sz="1400"/>
              <a:t>으로 나눈 값을 올림 처리 한 후 </a:t>
            </a:r>
            <a:r>
              <a:rPr lang="en-US" altLang="ko-KR" sz="1400"/>
              <a:t>* 10 </a:t>
            </a:r>
            <a:r>
              <a:rPr lang="ko-KR" altLang="en-US" sz="1400"/>
              <a:t> </a:t>
            </a:r>
            <a:endParaRPr lang="en-US" altLang="ko-KR" sz="1400"/>
          </a:p>
          <a:p>
            <a:r>
              <a:rPr lang="en-US" altLang="ko-KR" sz="1400"/>
              <a:t> 1  / 10 =&gt; 0.1  =&gt; 1  =&gt; 10 </a:t>
            </a:r>
          </a:p>
          <a:p>
            <a:r>
              <a:rPr lang="en-US" altLang="ko-KR" sz="1400"/>
              <a:t> 11 / 10 =&gt; 1.1 =&gt; 2  =&gt;  20</a:t>
            </a:r>
          </a:p>
          <a:p>
            <a:r>
              <a:rPr lang="en-US" altLang="ko-KR" sz="1400"/>
              <a:t> 10 / 10 =&gt; 1.0 =&gt; 1  =&gt;  10</a:t>
            </a:r>
          </a:p>
          <a:p>
            <a:r>
              <a:rPr lang="en-US" altLang="ko-KR" sz="1400"/>
              <a:t> </a:t>
            </a:r>
            <a:r>
              <a:rPr lang="ko-KR" altLang="en-US" sz="1400"/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7302A7F-B5F7-E407-9C7F-F4B8DA7E6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258" y="4304513"/>
            <a:ext cx="5638800" cy="542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D25F3AA-D34D-6DDC-A442-683021C35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258" y="4912644"/>
            <a:ext cx="3743325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1EF89DB-B047-0C89-F7AB-6B400DCBA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589" y="5663650"/>
            <a:ext cx="5200650" cy="5810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0435994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3FB67D-CA88-B402-4934-E9670B1F655E}"/>
              </a:ext>
            </a:extLst>
          </p:cNvPr>
          <p:cNvSpPr txBox="1"/>
          <p:nvPr/>
        </p:nvSpPr>
        <p:spPr>
          <a:xfrm>
            <a:off x="0" y="107930"/>
            <a:ext cx="494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이전</a:t>
            </a:r>
            <a:r>
              <a:rPr kumimoji="1" lang="en-US" altLang="ko-KR"/>
              <a:t>/</a:t>
            </a:r>
            <a:r>
              <a:rPr kumimoji="1" lang="ko-KR" altLang="en-US"/>
              <a:t>다음 페이지 계산 </a:t>
            </a:r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C1F354-A5FE-75E3-E8D9-A490BD338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5" y="556327"/>
            <a:ext cx="4619625" cy="1028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D6E2F2-DBC2-8DC9-F8FF-876C012D1080}"/>
              </a:ext>
            </a:extLst>
          </p:cNvPr>
          <p:cNvSpPr txBox="1"/>
          <p:nvPr/>
        </p:nvSpPr>
        <p:spPr>
          <a:xfrm>
            <a:off x="5033683" y="0"/>
            <a:ext cx="6122894" cy="7171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ore-KR" sz="1000" kern="50">
                <a:solidFill>
                  <a:srgbClr val="9E880D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@Getter</a:t>
            </a:r>
            <a:br>
              <a:rPr lang="en-US" altLang="ko-Kore-KR" sz="1000" kern="50">
                <a:solidFill>
                  <a:srgbClr val="9E880D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9E880D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@ToString</a:t>
            </a:r>
            <a:br>
              <a:rPr lang="en-US" altLang="ko-Kore-KR" sz="1000" kern="50">
                <a:solidFill>
                  <a:srgbClr val="9E880D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public class </a:t>
            </a:r>
            <a:r>
              <a:rPr lang="en-US" altLang="ko-Kore-KR" sz="100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PageResponseDTO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&lt;</a:t>
            </a:r>
            <a:r>
              <a:rPr lang="en-US" altLang="ko-Kore-KR" sz="1000" kern="50">
                <a:solidFill>
                  <a:srgbClr val="007E8A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E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 {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private int </a:t>
            </a:r>
            <a:r>
              <a:rPr lang="en-US" altLang="ko-Kore-KR" sz="1000" kern="5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page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;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private int </a:t>
            </a:r>
            <a:r>
              <a:rPr lang="en-US" altLang="ko-Kore-KR" sz="1000" kern="5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size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;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private int </a:t>
            </a:r>
            <a:r>
              <a:rPr lang="en-US" altLang="ko-Kore-KR" sz="1000" kern="5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total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;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</a:t>
            </a:r>
            <a:r>
              <a:rPr lang="en-US" altLang="ko-Kore-KR" sz="1000" i="1" kern="50">
                <a:solidFill>
                  <a:srgbClr val="8C8C8C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//</a:t>
            </a:r>
            <a:r>
              <a:rPr lang="ko-KR" altLang="ko-Kore-KR" sz="1000" i="1" kern="50">
                <a:solidFill>
                  <a:srgbClr val="8C8C8C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  <a:cs typeface="Courier New" panose="02070309020205020404" pitchFamily="49" charset="0"/>
              </a:rPr>
              <a:t>시작</a:t>
            </a:r>
            <a:r>
              <a:rPr lang="ko-KR" altLang="ko-Kore-KR" sz="1000" i="1" kern="50">
                <a:solidFill>
                  <a:srgbClr val="8C8C8C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ko-KR" altLang="ko-Kore-KR" sz="1000" i="1" kern="50">
                <a:solidFill>
                  <a:srgbClr val="8C8C8C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  <a:cs typeface="Courier New" panose="02070309020205020404" pitchFamily="49" charset="0"/>
              </a:rPr>
              <a:t>페이지</a:t>
            </a:r>
            <a:r>
              <a:rPr lang="ko-KR" altLang="ko-Kore-KR" sz="1000" i="1" kern="50">
                <a:solidFill>
                  <a:srgbClr val="8C8C8C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ko-KR" altLang="ko-Kore-KR" sz="1000" i="1" kern="50">
                <a:solidFill>
                  <a:srgbClr val="8C8C8C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  <a:cs typeface="Courier New" panose="02070309020205020404" pitchFamily="49" charset="0"/>
              </a:rPr>
              <a:t>번호</a:t>
            </a:r>
            <a:br>
              <a:rPr lang="en-US" altLang="ko-Kore-KR" sz="1000" i="1" kern="50">
                <a:solidFill>
                  <a:srgbClr val="8C8C8C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i="1" kern="50">
                <a:solidFill>
                  <a:srgbClr val="8C8C8C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private int </a:t>
            </a:r>
            <a:r>
              <a:rPr lang="en-US" altLang="ko-Kore-KR" sz="1000" kern="5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start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;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</a:t>
            </a:r>
            <a:r>
              <a:rPr lang="en-US" altLang="ko-Kore-KR" sz="1000" i="1" kern="50">
                <a:solidFill>
                  <a:srgbClr val="8C8C8C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//</a:t>
            </a:r>
            <a:r>
              <a:rPr lang="ko-KR" altLang="ko-Kore-KR" sz="1000" i="1" kern="50">
                <a:solidFill>
                  <a:srgbClr val="8C8C8C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  <a:cs typeface="Courier New" panose="02070309020205020404" pitchFamily="49" charset="0"/>
              </a:rPr>
              <a:t>끝</a:t>
            </a:r>
            <a:r>
              <a:rPr lang="ko-KR" altLang="ko-Kore-KR" sz="1000" i="1" kern="50">
                <a:solidFill>
                  <a:srgbClr val="8C8C8C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ko-KR" altLang="ko-Kore-KR" sz="1000" i="1" kern="50">
                <a:solidFill>
                  <a:srgbClr val="8C8C8C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  <a:cs typeface="Courier New" panose="02070309020205020404" pitchFamily="49" charset="0"/>
              </a:rPr>
              <a:t>페이지</a:t>
            </a:r>
            <a:r>
              <a:rPr lang="ko-KR" altLang="ko-Kore-KR" sz="1000" i="1" kern="50">
                <a:solidFill>
                  <a:srgbClr val="8C8C8C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ko-KR" altLang="ko-Kore-KR" sz="1000" i="1" kern="50">
                <a:solidFill>
                  <a:srgbClr val="8C8C8C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  <a:cs typeface="Courier New" panose="02070309020205020404" pitchFamily="49" charset="0"/>
              </a:rPr>
              <a:t>번호</a:t>
            </a:r>
            <a:br>
              <a:rPr lang="en-US" altLang="ko-Kore-KR" sz="1000" i="1" kern="50">
                <a:solidFill>
                  <a:srgbClr val="8C8C8C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i="1" kern="50">
                <a:solidFill>
                  <a:srgbClr val="8C8C8C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private int </a:t>
            </a:r>
            <a:r>
              <a:rPr lang="en-US" altLang="ko-Kore-KR" sz="1000" kern="5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end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;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</a:t>
            </a:r>
            <a:r>
              <a:rPr lang="en-US" altLang="ko-Kore-KR" sz="1000" i="1" kern="50">
                <a:solidFill>
                  <a:srgbClr val="8C8C8C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//</a:t>
            </a:r>
            <a:r>
              <a:rPr lang="ko-KR" altLang="ko-Kore-KR" sz="1000" i="1" kern="50">
                <a:solidFill>
                  <a:srgbClr val="8C8C8C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  <a:cs typeface="Courier New" panose="02070309020205020404" pitchFamily="49" charset="0"/>
              </a:rPr>
              <a:t>이전</a:t>
            </a:r>
            <a:r>
              <a:rPr lang="ko-KR" altLang="ko-Kore-KR" sz="1000" i="1" kern="50">
                <a:solidFill>
                  <a:srgbClr val="8C8C8C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ko-KR" altLang="ko-Kore-KR" sz="1000" i="1" kern="50">
                <a:solidFill>
                  <a:srgbClr val="8C8C8C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  <a:cs typeface="Courier New" panose="02070309020205020404" pitchFamily="49" charset="0"/>
              </a:rPr>
              <a:t>페이지의</a:t>
            </a:r>
            <a:r>
              <a:rPr lang="ko-KR" altLang="ko-Kore-KR" sz="1000" i="1" kern="50">
                <a:solidFill>
                  <a:srgbClr val="8C8C8C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ko-KR" altLang="ko-Kore-KR" sz="1000" i="1" kern="50">
                <a:solidFill>
                  <a:srgbClr val="8C8C8C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  <a:cs typeface="Courier New" panose="02070309020205020404" pitchFamily="49" charset="0"/>
              </a:rPr>
              <a:t>존재</a:t>
            </a:r>
            <a:r>
              <a:rPr lang="ko-KR" altLang="ko-Kore-KR" sz="1000" i="1" kern="50">
                <a:solidFill>
                  <a:srgbClr val="8C8C8C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ko-KR" altLang="ko-Kore-KR" sz="1000" i="1" kern="50">
                <a:solidFill>
                  <a:srgbClr val="8C8C8C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  <a:cs typeface="Courier New" panose="02070309020205020404" pitchFamily="49" charset="0"/>
              </a:rPr>
              <a:t>여부</a:t>
            </a:r>
            <a:br>
              <a:rPr lang="en-US" altLang="ko-Kore-KR" sz="1000" i="1" kern="50">
                <a:solidFill>
                  <a:srgbClr val="8C8C8C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i="1" kern="50">
                <a:solidFill>
                  <a:srgbClr val="8C8C8C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private boolean </a:t>
            </a:r>
            <a:r>
              <a:rPr lang="en-US" altLang="ko-Kore-KR" sz="1000" kern="5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prev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;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</a:t>
            </a:r>
            <a:r>
              <a:rPr lang="en-US" altLang="ko-Kore-KR" sz="1000" i="1" kern="50">
                <a:solidFill>
                  <a:srgbClr val="8C8C8C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//</a:t>
            </a:r>
            <a:r>
              <a:rPr lang="ko-KR" altLang="ko-Kore-KR" sz="1000" i="1" kern="50">
                <a:solidFill>
                  <a:srgbClr val="8C8C8C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  <a:cs typeface="Courier New" panose="02070309020205020404" pitchFamily="49" charset="0"/>
              </a:rPr>
              <a:t>다음</a:t>
            </a:r>
            <a:r>
              <a:rPr lang="ko-KR" altLang="ko-Kore-KR" sz="1000" i="1" kern="50">
                <a:solidFill>
                  <a:srgbClr val="8C8C8C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ko-KR" altLang="ko-Kore-KR" sz="1000" i="1" kern="50">
                <a:solidFill>
                  <a:srgbClr val="8C8C8C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  <a:cs typeface="Courier New" panose="02070309020205020404" pitchFamily="49" charset="0"/>
              </a:rPr>
              <a:t>페이지의</a:t>
            </a:r>
            <a:r>
              <a:rPr lang="ko-KR" altLang="ko-Kore-KR" sz="1000" i="1" kern="50">
                <a:solidFill>
                  <a:srgbClr val="8C8C8C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ko-KR" altLang="ko-Kore-KR" sz="1000" i="1" kern="50">
                <a:solidFill>
                  <a:srgbClr val="8C8C8C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  <a:cs typeface="Courier New" panose="02070309020205020404" pitchFamily="49" charset="0"/>
              </a:rPr>
              <a:t>존재</a:t>
            </a:r>
            <a:r>
              <a:rPr lang="ko-KR" altLang="ko-Kore-KR" sz="1000" i="1" kern="50">
                <a:solidFill>
                  <a:srgbClr val="8C8C8C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ko-KR" altLang="ko-Kore-KR" sz="1000" i="1" kern="50">
                <a:solidFill>
                  <a:srgbClr val="8C8C8C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  <a:cs typeface="Courier New" panose="02070309020205020404" pitchFamily="49" charset="0"/>
              </a:rPr>
              <a:t>여부</a:t>
            </a:r>
            <a:br>
              <a:rPr lang="en-US" altLang="ko-Kore-KR" sz="1000" i="1" kern="50">
                <a:solidFill>
                  <a:srgbClr val="8C8C8C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i="1" kern="50">
                <a:solidFill>
                  <a:srgbClr val="8C8C8C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private boolean </a:t>
            </a:r>
            <a:r>
              <a:rPr lang="en-US" altLang="ko-Kore-KR" sz="1000" kern="5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next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;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private </a:t>
            </a:r>
            <a:r>
              <a:rPr lang="en-US" altLang="ko-Kore-KR" sz="100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List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&lt;</a:t>
            </a:r>
            <a:r>
              <a:rPr lang="en-US" altLang="ko-Kore-KR" sz="1000" kern="50">
                <a:solidFill>
                  <a:srgbClr val="007E8A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E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 </a:t>
            </a:r>
            <a:r>
              <a:rPr lang="en-US" altLang="ko-Kore-KR" sz="1000" kern="5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dtoList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;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</a:t>
            </a:r>
            <a:r>
              <a:rPr lang="en-US" altLang="ko-Kore-KR" sz="1000" kern="50">
                <a:solidFill>
                  <a:srgbClr val="9E880D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@Builder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(builderMethodName = </a:t>
            </a:r>
            <a:r>
              <a:rPr lang="en-US" altLang="ko-Kore-KR" sz="10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"withAll"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)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public </a:t>
            </a:r>
            <a:r>
              <a:rPr lang="en-US" altLang="ko-Kore-KR" sz="1000" kern="50">
                <a:solidFill>
                  <a:srgbClr val="00627A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PageResponseDTO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(</a:t>
            </a:r>
            <a:r>
              <a:rPr lang="en-US" altLang="ko-Kore-KR" sz="100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PageRequestDTO 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pageRequestDTO, </a:t>
            </a:r>
            <a:r>
              <a:rPr lang="en-US" altLang="ko-Kore-KR" sz="100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List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&lt;</a:t>
            </a:r>
            <a:r>
              <a:rPr lang="en-US" altLang="ko-Kore-KR" sz="1000" kern="50">
                <a:solidFill>
                  <a:srgbClr val="007E8A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E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 dtoList, 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int 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total){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this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.</a:t>
            </a:r>
            <a:r>
              <a:rPr lang="en-US" altLang="ko-Kore-KR" sz="1000" kern="5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page 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 pageRequestDTO.getPage();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this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.</a:t>
            </a:r>
            <a:r>
              <a:rPr lang="en-US" altLang="ko-Kore-KR" sz="1000" kern="5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size 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 pageRequestDTO.getSize();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this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.</a:t>
            </a:r>
            <a:r>
              <a:rPr lang="en-US" altLang="ko-Kore-KR" sz="1000" kern="5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total 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 total;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this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.</a:t>
            </a:r>
            <a:r>
              <a:rPr lang="en-US" altLang="ko-Kore-KR" sz="1000" kern="5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dtoList 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 dtoList;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this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.</a:t>
            </a:r>
            <a:r>
              <a:rPr lang="en-US" altLang="ko-Kore-KR" sz="1000" kern="5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end 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   (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int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)(</a:t>
            </a:r>
            <a:r>
              <a:rPr lang="en-US" altLang="ko-Kore-KR" sz="100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Math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.</a:t>
            </a:r>
            <a:r>
              <a:rPr lang="en-US" altLang="ko-Kore-KR" sz="1000" i="1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ceil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(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this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.</a:t>
            </a:r>
            <a:r>
              <a:rPr lang="en-US" altLang="ko-Kore-KR" sz="1000" kern="5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page 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/ </a:t>
            </a:r>
            <a:r>
              <a:rPr lang="en-US" altLang="ko-Kore-KR" sz="1000" kern="50">
                <a:solidFill>
                  <a:srgbClr val="1750EB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10.0 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)) *  </a:t>
            </a:r>
            <a:r>
              <a:rPr lang="en-US" altLang="ko-Kore-KR" sz="1000" kern="50">
                <a:solidFill>
                  <a:srgbClr val="1750EB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10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;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this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.</a:t>
            </a:r>
            <a:r>
              <a:rPr lang="en-US" altLang="ko-Kore-KR" sz="1000" kern="5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start 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 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this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.</a:t>
            </a:r>
            <a:r>
              <a:rPr lang="en-US" altLang="ko-Kore-KR" sz="1000" kern="5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end 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- </a:t>
            </a:r>
            <a:r>
              <a:rPr lang="en-US" altLang="ko-Kore-KR" sz="1000" kern="50">
                <a:solidFill>
                  <a:srgbClr val="1750EB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9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;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int </a:t>
            </a:r>
            <a:r>
              <a:rPr lang="en-US" altLang="ko-Kore-KR" sz="100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last 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  (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int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)(</a:t>
            </a:r>
            <a:r>
              <a:rPr lang="en-US" altLang="ko-Kore-KR" sz="100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Math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.</a:t>
            </a:r>
            <a:r>
              <a:rPr lang="en-US" altLang="ko-Kore-KR" sz="1000" i="1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ceil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((total/(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double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)</a:t>
            </a:r>
            <a:r>
              <a:rPr lang="en-US" altLang="ko-Kore-KR" sz="1000" kern="5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size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)));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this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.</a:t>
            </a:r>
            <a:r>
              <a:rPr lang="en-US" altLang="ko-Kore-KR" sz="1000" kern="5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end 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  </a:t>
            </a:r>
            <a:r>
              <a:rPr lang="en-US" altLang="ko-Kore-KR" sz="1000" kern="5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end 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 </a:t>
            </a:r>
            <a:r>
              <a:rPr lang="en-US" altLang="ko-Kore-KR" sz="100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last 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? </a:t>
            </a:r>
            <a:r>
              <a:rPr lang="en-US" altLang="ko-Kore-KR" sz="100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last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: </a:t>
            </a:r>
            <a:r>
              <a:rPr lang="en-US" altLang="ko-Kore-KR" sz="1000" kern="5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end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;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this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.</a:t>
            </a:r>
            <a:r>
              <a:rPr lang="en-US" altLang="ko-Kore-KR" sz="1000" kern="5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prev 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 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this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.</a:t>
            </a:r>
            <a:r>
              <a:rPr lang="en-US" altLang="ko-Kore-KR" sz="1000" kern="5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start 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 </a:t>
            </a:r>
            <a:r>
              <a:rPr lang="en-US" altLang="ko-Kore-KR" sz="1000" kern="50">
                <a:solidFill>
                  <a:srgbClr val="1750EB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1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;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this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.</a:t>
            </a:r>
            <a:r>
              <a:rPr lang="en-US" altLang="ko-Kore-KR" sz="1000" kern="5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next 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  total &gt; 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this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.</a:t>
            </a:r>
            <a:r>
              <a:rPr lang="en-US" altLang="ko-Kore-KR" sz="1000" kern="5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end 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* 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this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.</a:t>
            </a:r>
            <a:r>
              <a:rPr lang="en-US" altLang="ko-Kore-KR" sz="1000" kern="5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size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;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}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}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endParaRPr lang="ko-Kore-KR" altLang="en-US" sz="1000"/>
          </a:p>
        </p:txBody>
      </p:sp>
    </p:spTree>
    <p:extLst>
      <p:ext uri="{BB962C8B-B14F-4D97-AF65-F5344CB8AC3E}">
        <p14:creationId xmlns:p14="http://schemas.microsoft.com/office/powerpoint/2010/main" val="165409027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8D24E6-5C34-6D5D-216F-E00A6C57C95B}"/>
              </a:ext>
            </a:extLst>
          </p:cNvPr>
          <p:cNvSpPr txBox="1"/>
          <p:nvPr/>
        </p:nvSpPr>
        <p:spPr>
          <a:xfrm>
            <a:off x="493059" y="439271"/>
            <a:ext cx="8731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TodoService/TodoServiceImpl</a:t>
            </a:r>
            <a:r>
              <a:rPr kumimoji="1" lang="ko-KR" altLang="en-US"/>
              <a:t>에서의 목록 처리 </a:t>
            </a:r>
            <a:endParaRPr kumimoji="1" lang="ko-Kore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2463DE5-E722-B2C6-DCD5-35DCB1A0A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71" y="928017"/>
            <a:ext cx="5298141" cy="35855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package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org.zerock.springex.service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org.zerock.springex.dto.PageRequestDTO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org.zerock.springex.dto.PageResponseDTO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org.zerock.springex.dto.TodoDTO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interface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TodoService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{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void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register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TodoDTO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todoDTO);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//List&lt;TodoDTO&gt; getAll();</a:t>
            </a:r>
            <a:br>
              <a:rPr kumimoji="0" lang="ko-Kore-KR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PageResponseDTO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TodoDTO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getList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PageRequestDTO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pageRequestDTO);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TodoDTO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getOne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tno);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void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remove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tno);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void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modify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TodoDTO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todoDTO);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6CEA8-E336-517D-A4BE-FA9208C6380B}"/>
              </a:ext>
            </a:extLst>
          </p:cNvPr>
          <p:cNvSpPr txBox="1"/>
          <p:nvPr/>
        </p:nvSpPr>
        <p:spPr>
          <a:xfrm>
            <a:off x="5585012" y="928017"/>
            <a:ext cx="60960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200">
                <a:solidFill>
                  <a:srgbClr val="9E880D"/>
                </a:solidFill>
                <a:effectLst/>
              </a:rPr>
              <a:t>@Override</a:t>
            </a:r>
            <a:br>
              <a:rPr lang="en" altLang="ko-Kore-KR" sz="1200">
                <a:solidFill>
                  <a:srgbClr val="9E880D"/>
                </a:solidFill>
                <a:effectLst/>
              </a:rPr>
            </a:br>
            <a:r>
              <a:rPr lang="en" altLang="ko-Kore-KR" sz="1200">
                <a:solidFill>
                  <a:srgbClr val="0033B3"/>
                </a:solidFill>
                <a:effectLst/>
              </a:rPr>
              <a:t>public 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PageResponseDTO</a:t>
            </a:r>
            <a:r>
              <a:rPr lang="en" altLang="ko-Kore-KR" sz="1200"/>
              <a:t>&lt;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TodoDTO</a:t>
            </a:r>
            <a:r>
              <a:rPr lang="en" altLang="ko-Kore-KR" sz="1200"/>
              <a:t>&gt; </a:t>
            </a:r>
            <a:r>
              <a:rPr lang="en" altLang="ko-Kore-KR" sz="1200">
                <a:solidFill>
                  <a:srgbClr val="00627A"/>
                </a:solidFill>
                <a:effectLst/>
              </a:rPr>
              <a:t>getList</a:t>
            </a:r>
            <a:r>
              <a:rPr lang="en" altLang="ko-Kore-KR" sz="1200"/>
              <a:t>(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PageRequestDTO </a:t>
            </a:r>
            <a:r>
              <a:rPr lang="en" altLang="ko-Kore-KR" sz="1200"/>
              <a:t>pageRequestDTO) {</a:t>
            </a:r>
            <a:br>
              <a:rPr lang="en" altLang="ko-Kore-KR" sz="1200"/>
            </a:br>
            <a:br>
              <a:rPr lang="en" altLang="ko-Kore-KR" sz="1200"/>
            </a:br>
            <a:br>
              <a:rPr lang="en" altLang="ko-Kore-KR" sz="1200"/>
            </a:br>
            <a:r>
              <a:rPr lang="en" altLang="ko-Kore-KR" sz="1200"/>
              <a:t>    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List</a:t>
            </a:r>
            <a:r>
              <a:rPr lang="en" altLang="ko-Kore-KR" sz="1200"/>
              <a:t>&lt;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TodoVO</a:t>
            </a:r>
            <a:r>
              <a:rPr lang="en" altLang="ko-Kore-KR" sz="1200"/>
              <a:t>&gt; 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voList </a:t>
            </a:r>
            <a:r>
              <a:rPr lang="en" altLang="ko-Kore-KR" sz="1200"/>
              <a:t>= </a:t>
            </a:r>
            <a:r>
              <a:rPr lang="en" altLang="ko-Kore-KR" sz="1200">
                <a:solidFill>
                  <a:srgbClr val="871094"/>
                </a:solidFill>
                <a:effectLst/>
              </a:rPr>
              <a:t>todoMapper</a:t>
            </a:r>
            <a:r>
              <a:rPr lang="en" altLang="ko-Kore-KR" sz="1200"/>
              <a:t>.selectList(pageRequestDTO);</a:t>
            </a:r>
            <a:br>
              <a:rPr lang="en" altLang="ko-Kore-KR" sz="1200"/>
            </a:br>
            <a:r>
              <a:rPr lang="en" altLang="ko-Kore-KR" sz="1200"/>
              <a:t>    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List</a:t>
            </a:r>
            <a:r>
              <a:rPr lang="en" altLang="ko-Kore-KR" sz="1200"/>
              <a:t>&lt;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TodoDTO</a:t>
            </a:r>
            <a:r>
              <a:rPr lang="en" altLang="ko-Kore-KR" sz="1200"/>
              <a:t>&gt; 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dtoList </a:t>
            </a:r>
            <a:r>
              <a:rPr lang="en" altLang="ko-Kore-KR" sz="1200"/>
              <a:t>= 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voList</a:t>
            </a:r>
            <a:r>
              <a:rPr lang="en" altLang="ko-Kore-KR" sz="1200"/>
              <a:t>.stream()</a:t>
            </a:r>
            <a:br>
              <a:rPr lang="en" altLang="ko-Kore-KR" sz="1200"/>
            </a:br>
            <a:r>
              <a:rPr lang="en" altLang="ko-Kore-KR" sz="1200"/>
              <a:t>            .map(vo -&gt; </a:t>
            </a:r>
            <a:r>
              <a:rPr lang="en" altLang="ko-Kore-KR" sz="1200">
                <a:solidFill>
                  <a:srgbClr val="871094"/>
                </a:solidFill>
                <a:effectLst/>
              </a:rPr>
              <a:t>modelMapper</a:t>
            </a:r>
            <a:r>
              <a:rPr lang="en" altLang="ko-Kore-KR" sz="1200"/>
              <a:t>.map(vo, 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TodoDTO</a:t>
            </a:r>
            <a:r>
              <a:rPr lang="en" altLang="ko-Kore-KR" sz="1200"/>
              <a:t>.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class</a:t>
            </a:r>
            <a:r>
              <a:rPr lang="en" altLang="ko-Kore-KR" sz="1200"/>
              <a:t>))</a:t>
            </a:r>
            <a:br>
              <a:rPr lang="en" altLang="ko-Kore-KR" sz="1200"/>
            </a:br>
            <a:r>
              <a:rPr lang="en" altLang="ko-Kore-KR" sz="1200"/>
              <a:t>            .collect(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Collectors</a:t>
            </a:r>
            <a:r>
              <a:rPr lang="en" altLang="ko-Kore-KR" sz="1200"/>
              <a:t>.</a:t>
            </a:r>
            <a:r>
              <a:rPr lang="en" altLang="ko-Kore-KR" sz="1200" i="1">
                <a:effectLst/>
              </a:rPr>
              <a:t>toList</a:t>
            </a:r>
            <a:r>
              <a:rPr lang="en" altLang="ko-Kore-KR" sz="1200"/>
              <a:t>());</a:t>
            </a:r>
            <a:br>
              <a:rPr lang="en" altLang="ko-Kore-KR" sz="1200"/>
            </a:br>
            <a:br>
              <a:rPr lang="en" altLang="ko-Kore-KR" sz="1200"/>
            </a:br>
            <a:r>
              <a:rPr lang="en" altLang="ko-Kore-KR" sz="1200"/>
              <a:t>    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int 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total </a:t>
            </a:r>
            <a:r>
              <a:rPr lang="en" altLang="ko-Kore-KR" sz="1200"/>
              <a:t>= </a:t>
            </a:r>
            <a:r>
              <a:rPr lang="en" altLang="ko-Kore-KR" sz="1200">
                <a:solidFill>
                  <a:srgbClr val="871094"/>
                </a:solidFill>
                <a:effectLst/>
              </a:rPr>
              <a:t>todoMapper</a:t>
            </a:r>
            <a:r>
              <a:rPr lang="en" altLang="ko-Kore-KR" sz="1200"/>
              <a:t>.getCount(pageRequestDTO);</a:t>
            </a:r>
            <a:br>
              <a:rPr lang="en" altLang="ko-Kore-KR" sz="1200"/>
            </a:br>
            <a:br>
              <a:rPr lang="en" altLang="ko-Kore-KR" sz="1200"/>
            </a:br>
            <a:r>
              <a:rPr lang="en" altLang="ko-Kore-KR" sz="1200"/>
              <a:t>    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PageResponseDTO</a:t>
            </a:r>
            <a:r>
              <a:rPr lang="en" altLang="ko-Kore-KR" sz="1200"/>
              <a:t>&lt;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TodoDTO</a:t>
            </a:r>
            <a:r>
              <a:rPr lang="en" altLang="ko-Kore-KR" sz="1200"/>
              <a:t>&gt; 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pageResponseDTO </a:t>
            </a:r>
            <a:r>
              <a:rPr lang="en" altLang="ko-Kore-KR" sz="1200"/>
              <a:t>= 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PageResponseDTO</a:t>
            </a:r>
            <a:r>
              <a:rPr lang="en" altLang="ko-Kore-KR" sz="1200"/>
              <a:t>.&lt;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TodoDTO</a:t>
            </a:r>
            <a:r>
              <a:rPr lang="en" altLang="ko-Kore-KR" sz="1200"/>
              <a:t>&gt;</a:t>
            </a:r>
            <a:r>
              <a:rPr lang="en" altLang="ko-Kore-KR" sz="1200" i="1">
                <a:effectLst/>
              </a:rPr>
              <a:t>withAll</a:t>
            </a:r>
            <a:r>
              <a:rPr lang="en" altLang="ko-Kore-KR" sz="1200"/>
              <a:t>()</a:t>
            </a:r>
            <a:br>
              <a:rPr lang="en" altLang="ko-Kore-KR" sz="1200"/>
            </a:br>
            <a:r>
              <a:rPr lang="en" altLang="ko-Kore-KR" sz="1200"/>
              <a:t>            .dtoList(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dtoList</a:t>
            </a:r>
            <a:r>
              <a:rPr lang="en" altLang="ko-Kore-KR" sz="1200"/>
              <a:t>)</a:t>
            </a:r>
            <a:br>
              <a:rPr lang="en" altLang="ko-Kore-KR" sz="1200"/>
            </a:br>
            <a:r>
              <a:rPr lang="en" altLang="ko-Kore-KR" sz="1200"/>
              <a:t>            .total(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total</a:t>
            </a:r>
            <a:r>
              <a:rPr lang="en" altLang="ko-Kore-KR" sz="1200"/>
              <a:t>)</a:t>
            </a:r>
            <a:br>
              <a:rPr lang="en" altLang="ko-Kore-KR" sz="1200"/>
            </a:br>
            <a:r>
              <a:rPr lang="en" altLang="ko-Kore-KR" sz="1200"/>
              <a:t>            .pageRequestDTO(pageRequestDTO)</a:t>
            </a:r>
            <a:br>
              <a:rPr lang="en" altLang="ko-Kore-KR" sz="1200"/>
            </a:br>
            <a:r>
              <a:rPr lang="en" altLang="ko-Kore-KR" sz="1200"/>
              <a:t>            .build();</a:t>
            </a:r>
            <a:br>
              <a:rPr lang="en" altLang="ko-Kore-KR" sz="1200"/>
            </a:br>
            <a:br>
              <a:rPr lang="en" altLang="ko-Kore-KR" sz="1200"/>
            </a:br>
            <a:r>
              <a:rPr lang="en" altLang="ko-Kore-KR" sz="1200"/>
              <a:t>    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return 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pageResponseDTO</a:t>
            </a:r>
            <a:r>
              <a:rPr lang="en" altLang="ko-Kore-KR" sz="1200"/>
              <a:t>;</a:t>
            </a:r>
            <a:br>
              <a:rPr lang="en" altLang="ko-Kore-KR" sz="1200"/>
            </a:br>
            <a:br>
              <a:rPr lang="en" altLang="ko-Kore-KR" sz="1200"/>
            </a:br>
            <a:r>
              <a:rPr lang="en" altLang="ko-Kore-KR" sz="1200"/>
              <a:t>}</a:t>
            </a:r>
            <a:br>
              <a:rPr lang="en" altLang="ko-Kore-KR" sz="1200"/>
            </a:br>
            <a:endParaRPr lang="ko-Kore-KR" altLang="en-US" sz="1200"/>
          </a:p>
        </p:txBody>
      </p:sp>
    </p:spTree>
    <p:extLst>
      <p:ext uri="{BB962C8B-B14F-4D97-AF65-F5344CB8AC3E}">
        <p14:creationId xmlns:p14="http://schemas.microsoft.com/office/powerpoint/2010/main" val="424690643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3AE3A-D2F2-3B87-E438-BE3A31AC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TodoController</a:t>
            </a:r>
            <a:r>
              <a:rPr kumimoji="1" lang="ko-Kore-KR" altLang="en-US"/>
              <a:t>와</a:t>
            </a:r>
            <a:r>
              <a:rPr kumimoji="1" lang="ko-KR" altLang="en-US"/>
              <a:t> </a:t>
            </a:r>
            <a:r>
              <a:rPr kumimoji="1" lang="en-US" altLang="ko-KR"/>
              <a:t>JSP</a:t>
            </a:r>
            <a:r>
              <a:rPr kumimoji="1" lang="ko-KR" altLang="en-US"/>
              <a:t>처리 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638677-DE33-C7FB-CB25-3D92FC794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9225"/>
            <a:ext cx="2650335" cy="11915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BA4D22-D412-6A3C-B92A-560DF11E174E}"/>
              </a:ext>
            </a:extLst>
          </p:cNvPr>
          <p:cNvSpPr txBox="1"/>
          <p:nvPr/>
        </p:nvSpPr>
        <p:spPr>
          <a:xfrm>
            <a:off x="2913530" y="956734"/>
            <a:ext cx="8713694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200">
                <a:solidFill>
                  <a:srgbClr val="9E880D"/>
                </a:solidFill>
                <a:effectLst/>
              </a:rPr>
              <a:t>@GetMapping</a:t>
            </a:r>
            <a:r>
              <a:rPr lang="en" altLang="ko-Kore-KR" sz="1200"/>
              <a:t>(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"/list"</a:t>
            </a:r>
            <a:r>
              <a:rPr lang="en" altLang="ko-Kore-KR" sz="1200"/>
              <a:t>)</a:t>
            </a:r>
            <a:br>
              <a:rPr lang="en" altLang="ko-Kore-KR" sz="1200"/>
            </a:br>
            <a:r>
              <a:rPr lang="en" altLang="ko-Kore-KR" sz="1200">
                <a:solidFill>
                  <a:srgbClr val="0033B3"/>
                </a:solidFill>
                <a:effectLst/>
              </a:rPr>
              <a:t>public void </a:t>
            </a:r>
            <a:r>
              <a:rPr lang="en" altLang="ko-Kore-KR" sz="1200">
                <a:solidFill>
                  <a:srgbClr val="00627A"/>
                </a:solidFill>
                <a:effectLst/>
              </a:rPr>
              <a:t>list</a:t>
            </a:r>
            <a:r>
              <a:rPr lang="en" altLang="ko-Kore-KR" sz="1200"/>
              <a:t>(</a:t>
            </a:r>
            <a:r>
              <a:rPr lang="en" altLang="ko-Kore-KR" sz="1200">
                <a:solidFill>
                  <a:srgbClr val="9E880D"/>
                </a:solidFill>
                <a:effectLst/>
              </a:rPr>
              <a:t>@Valid 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PageRequestDTO </a:t>
            </a:r>
            <a:r>
              <a:rPr lang="en" altLang="ko-Kore-KR" sz="1200"/>
              <a:t>pageRequestDTO, 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BindingResult </a:t>
            </a:r>
            <a:r>
              <a:rPr lang="en" altLang="ko-Kore-KR" sz="1200"/>
              <a:t>bindingResult, 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Model </a:t>
            </a:r>
            <a:r>
              <a:rPr lang="en" altLang="ko-Kore-KR" sz="1200"/>
              <a:t>model){</a:t>
            </a:r>
            <a:br>
              <a:rPr lang="en" altLang="ko-Kore-KR" sz="1200"/>
            </a:br>
            <a:br>
              <a:rPr lang="en" altLang="ko-Kore-KR" sz="1200"/>
            </a:br>
            <a:r>
              <a:rPr lang="en" altLang="ko-Kore-KR" sz="1200"/>
              <a:t>    </a:t>
            </a:r>
            <a:r>
              <a:rPr lang="en" altLang="ko-Kore-KR" sz="1200" i="1">
                <a:solidFill>
                  <a:srgbClr val="871094"/>
                </a:solidFill>
                <a:effectLst/>
              </a:rPr>
              <a:t>log</a:t>
            </a:r>
            <a:r>
              <a:rPr lang="en" altLang="ko-Kore-KR" sz="1200"/>
              <a:t>.info(pageRequestDTO);</a:t>
            </a:r>
            <a:br>
              <a:rPr lang="en" altLang="ko-Kore-KR" sz="1200"/>
            </a:br>
            <a:br>
              <a:rPr lang="en" altLang="ko-Kore-KR" sz="1200"/>
            </a:br>
            <a:r>
              <a:rPr lang="en" altLang="ko-Kore-KR" sz="1200"/>
              <a:t>    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if</a:t>
            </a:r>
            <a:r>
              <a:rPr lang="en" altLang="ko-Kore-KR" sz="1200"/>
              <a:t>(bindingResult.hasErrors()){</a:t>
            </a:r>
            <a:br>
              <a:rPr lang="en" altLang="ko-Kore-KR" sz="1200"/>
            </a:br>
            <a:r>
              <a:rPr lang="en" altLang="ko-Kore-KR" sz="1200"/>
              <a:t>        pageRequestDTO = 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PageRequestDTO</a:t>
            </a:r>
            <a:r>
              <a:rPr lang="en" altLang="ko-Kore-KR" sz="1200"/>
              <a:t>.</a:t>
            </a:r>
            <a:r>
              <a:rPr lang="en" altLang="ko-Kore-KR" sz="1200" i="1">
                <a:effectLst/>
              </a:rPr>
              <a:t>builder</a:t>
            </a:r>
            <a:r>
              <a:rPr lang="en" altLang="ko-Kore-KR" sz="1200"/>
              <a:t>().build();</a:t>
            </a:r>
            <a:br>
              <a:rPr lang="en" altLang="ko-Kore-KR" sz="1200"/>
            </a:br>
            <a:r>
              <a:rPr lang="en" altLang="ko-Kore-KR" sz="1200"/>
              <a:t>    }</a:t>
            </a:r>
            <a:br>
              <a:rPr lang="en" altLang="ko-Kore-KR" sz="1200"/>
            </a:br>
            <a:r>
              <a:rPr lang="en" altLang="ko-Kore-KR" sz="1200"/>
              <a:t>    model.addAttribute(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"responseDTO"</a:t>
            </a:r>
            <a:r>
              <a:rPr lang="en" altLang="ko-Kore-KR" sz="1200"/>
              <a:t>, </a:t>
            </a:r>
            <a:r>
              <a:rPr lang="en" altLang="ko-Kore-KR" sz="1200">
                <a:solidFill>
                  <a:srgbClr val="871094"/>
                </a:solidFill>
                <a:effectLst/>
              </a:rPr>
              <a:t>todoService</a:t>
            </a:r>
            <a:r>
              <a:rPr lang="en" altLang="ko-Kore-KR" sz="1200"/>
              <a:t>.getList(pageRequestDTO));</a:t>
            </a:r>
            <a:br>
              <a:rPr lang="en" altLang="ko-Kore-KR" sz="1200"/>
            </a:br>
            <a:r>
              <a:rPr lang="en" altLang="ko-Kore-KR" sz="1200"/>
              <a:t>}</a:t>
            </a:r>
            <a:endParaRPr lang="ko-Kore-KR" altLang="en-US" sz="12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2F005E-D813-2F1A-F1DC-E0E98EABF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51514"/>
            <a:ext cx="2521099" cy="133122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97928973-19C6-9C8C-9920-F9E305F08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530" y="3177446"/>
            <a:ext cx="7745506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:forEach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items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responseDTO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dtoList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var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="dto"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tr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th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scope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="row"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:out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value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dto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tno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/&gt;&lt;/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th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td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href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="/todo/read?tno=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dto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tno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="text-decoration-none"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:out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value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dto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title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/&gt;&lt;/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td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td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:out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value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dto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writer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/&gt;&lt;/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td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td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:out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value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dto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dueDate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/&gt;&lt;/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td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td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:out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value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dto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finished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/&gt;&lt;/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td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tr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:forEach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r>
              <a:rPr kumimoji="0" lang="ko-Kore-KR" altLang="ko-Kore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263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7BEDE-9FD8-F9F0-3559-79F19C0D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 dirty="0" err="1"/>
              <a:t>ApplicationContext</a:t>
            </a:r>
            <a:r>
              <a:rPr kumimoji="1" lang="ko-KR" altLang="en-US" dirty="0"/>
              <a:t>와 빈</a:t>
            </a:r>
            <a:r>
              <a:rPr kumimoji="1" lang="en-US" altLang="ko-KR" dirty="0"/>
              <a:t>(Bean)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1D13E-C4CC-0A79-DC60-E36C86B01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스프링이 빈들을 관리하는 공간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ApplicationContext</a:t>
            </a:r>
            <a:endParaRPr kumimoji="1" lang="en-US" altLang="ko-KR" dirty="0"/>
          </a:p>
          <a:p>
            <a:r>
              <a:rPr kumimoji="1" lang="en-US" altLang="ko-Kore-KR" dirty="0"/>
              <a:t>root-</a:t>
            </a:r>
            <a:r>
              <a:rPr kumimoji="1" lang="en-US" altLang="ko-Kore-KR" dirty="0" err="1"/>
              <a:t>context.xml</a:t>
            </a:r>
            <a:r>
              <a:rPr kumimoji="1" lang="ko-KR" altLang="en-US" dirty="0"/>
              <a:t>을 읽어서 해당 클래스들을 인스턴스화 시켜서 </a:t>
            </a:r>
            <a:r>
              <a:rPr kumimoji="1" lang="en-US" altLang="ko-KR" dirty="0" err="1"/>
              <a:t>ApplicationContext</a:t>
            </a:r>
            <a:r>
              <a:rPr kumimoji="1" lang="en-US" altLang="ko-KR" dirty="0"/>
              <a:t> </a:t>
            </a:r>
            <a:r>
              <a:rPr kumimoji="1" lang="ko-KR" altLang="en-US" dirty="0"/>
              <a:t>내부에서 관리 </a:t>
            </a:r>
            <a:endParaRPr kumimoji="1" lang="ko-Kore-KR" altLang="en-US" dirty="0"/>
          </a:p>
        </p:txBody>
      </p:sp>
      <p:sp>
        <p:nvSpPr>
          <p:cNvPr id="5" name="사각형: 둥근 모서리 3">
            <a:extLst>
              <a:ext uri="{FF2B5EF4-FFF2-40B4-BE49-F238E27FC236}">
                <a16:creationId xmlns:a16="http://schemas.microsoft.com/office/drawing/2014/main" id="{4B97385B-BEC2-5BB8-9986-12FB79E5ECFD}"/>
              </a:ext>
            </a:extLst>
          </p:cNvPr>
          <p:cNvSpPr/>
          <p:nvPr/>
        </p:nvSpPr>
        <p:spPr>
          <a:xfrm>
            <a:off x="1203202" y="3023021"/>
            <a:ext cx="4021667" cy="1769533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BAE10-6243-DF15-61E3-64072E77EB27}"/>
              </a:ext>
            </a:extLst>
          </p:cNvPr>
          <p:cNvSpPr txBox="1"/>
          <p:nvPr/>
        </p:nvSpPr>
        <p:spPr>
          <a:xfrm>
            <a:off x="1127787" y="2653689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ApplicationContext</a:t>
            </a:r>
            <a:endParaRPr lang="ko-KR" altLang="en-US" dirty="0"/>
          </a:p>
        </p:txBody>
      </p:sp>
      <p:sp>
        <p:nvSpPr>
          <p:cNvPr id="7" name="사각형: 둥근 모서리 5">
            <a:extLst>
              <a:ext uri="{FF2B5EF4-FFF2-40B4-BE49-F238E27FC236}">
                <a16:creationId xmlns:a16="http://schemas.microsoft.com/office/drawing/2014/main" id="{191D8D63-8E96-92E4-5355-2689E855E665}"/>
              </a:ext>
            </a:extLst>
          </p:cNvPr>
          <p:cNvSpPr/>
          <p:nvPr/>
        </p:nvSpPr>
        <p:spPr>
          <a:xfrm>
            <a:off x="6097285" y="3023021"/>
            <a:ext cx="4021667" cy="1769533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32F8A-5386-46E2-A710-2C88A0E8B1C0}"/>
              </a:ext>
            </a:extLst>
          </p:cNvPr>
          <p:cNvSpPr txBox="1"/>
          <p:nvPr/>
        </p:nvSpPr>
        <p:spPr>
          <a:xfrm>
            <a:off x="6021870" y="2653689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ApplicationContext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A2A80-E6DD-AE13-4277-E32C24D2108F}"/>
              </a:ext>
            </a:extLst>
          </p:cNvPr>
          <p:cNvSpPr txBox="1"/>
          <p:nvPr/>
        </p:nvSpPr>
        <p:spPr>
          <a:xfrm>
            <a:off x="6327717" y="3353789"/>
            <a:ext cx="17251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dirty="0"/>
              <a:t>SampleService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F90613-6216-5063-0EB2-3DD474EA0860}"/>
              </a:ext>
            </a:extLst>
          </p:cNvPr>
          <p:cNvSpPr txBox="1"/>
          <p:nvPr/>
        </p:nvSpPr>
        <p:spPr>
          <a:xfrm>
            <a:off x="7894138" y="4103379"/>
            <a:ext cx="17251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dirty="0"/>
              <a:t>SampleDAO</a:t>
            </a:r>
            <a:endParaRPr lang="ko-KR" altLang="en-US" dirty="0"/>
          </a:p>
        </p:txBody>
      </p:sp>
      <p:cxnSp>
        <p:nvCxnSpPr>
          <p:cNvPr id="11" name="연결선: 구부러짐 9">
            <a:extLst>
              <a:ext uri="{FF2B5EF4-FFF2-40B4-BE49-F238E27FC236}">
                <a16:creationId xmlns:a16="http://schemas.microsoft.com/office/drawing/2014/main" id="{673A7920-8292-062A-984D-ECBCDCC37D24}"/>
              </a:ext>
            </a:extLst>
          </p:cNvPr>
          <p:cNvCxnSpPr>
            <a:cxnSpLocks/>
            <a:stCxn id="10" idx="1"/>
            <a:endCxn id="9" idx="2"/>
          </p:cNvCxnSpPr>
          <p:nvPr/>
        </p:nvCxnSpPr>
        <p:spPr>
          <a:xfrm rot="10800000">
            <a:off x="7190270" y="3723121"/>
            <a:ext cx="703868" cy="564924"/>
          </a:xfrm>
          <a:prstGeom prst="curved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93AB926-1FB2-B0B6-5785-3010F364AB50}"/>
              </a:ext>
            </a:extLst>
          </p:cNvPr>
          <p:cNvSpPr txBox="1"/>
          <p:nvPr/>
        </p:nvSpPr>
        <p:spPr>
          <a:xfrm>
            <a:off x="6481868" y="4020328"/>
            <a:ext cx="1570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의존성 주입</a:t>
            </a:r>
          </a:p>
        </p:txBody>
      </p:sp>
    </p:spTree>
    <p:extLst>
      <p:ext uri="{BB962C8B-B14F-4D97-AF65-F5344CB8AC3E}">
        <p14:creationId xmlns:p14="http://schemas.microsoft.com/office/powerpoint/2010/main" val="364656953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FD3C0-0F68-F791-BFA4-EB54C438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/>
              <a:t>페이지</a:t>
            </a:r>
            <a:r>
              <a:rPr kumimoji="1" lang="ko-KR" altLang="en-US"/>
              <a:t> 번호 출력과 이동 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0B6AAC-8D20-2C6D-69F5-A16C78909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2" y="1281954"/>
            <a:ext cx="5367909" cy="15645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B70F4D-59B3-C765-29A2-557E497EAE9A}"/>
              </a:ext>
            </a:extLst>
          </p:cNvPr>
          <p:cNvSpPr txBox="1"/>
          <p:nvPr/>
        </p:nvSpPr>
        <p:spPr>
          <a:xfrm>
            <a:off x="82632" y="858477"/>
            <a:ext cx="416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/>
              <a:t>부트스트랩의</a:t>
            </a:r>
            <a:r>
              <a:rPr kumimoji="1" lang="ko-KR" altLang="en-US"/>
              <a:t> </a:t>
            </a:r>
            <a:r>
              <a:rPr kumimoji="1" lang="en-US" altLang="ko-KR"/>
              <a:t>pagination </a:t>
            </a:r>
            <a:r>
              <a:rPr kumimoji="1" lang="ko-KR" altLang="en-US"/>
              <a:t>컴포넌트 활용 </a:t>
            </a:r>
            <a:endParaRPr kumimoji="1" lang="ko-Kore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4B11A08-9B37-D4B9-C9AE-CCF0836BF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836" y="1281954"/>
            <a:ext cx="5818094" cy="123110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="float-end"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ul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="pagination flex-wrap"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:forEach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begin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responseDTO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start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end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responseDTO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end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var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="num"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li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="page-item"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="page-link"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href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="#"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num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li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:forEach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ul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r>
              <a:rPr kumimoji="0" lang="ko-Kore-KR" altLang="ko-Kore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CD3AFF-4D41-3FF8-D1E4-569AD0360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97788"/>
            <a:ext cx="5731510" cy="269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3470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E7C8CA-7298-FBEC-B197-60CA2090C160}"/>
              </a:ext>
            </a:extLst>
          </p:cNvPr>
          <p:cNvSpPr txBox="1"/>
          <p:nvPr/>
        </p:nvSpPr>
        <p:spPr>
          <a:xfrm>
            <a:off x="0" y="89647"/>
            <a:ext cx="7646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페이지 번호의 클릭 이벤트 처리를 위한 </a:t>
            </a:r>
            <a:r>
              <a:rPr kumimoji="1" lang="en-US" altLang="ko-KR"/>
              <a:t>‘data-num’</a:t>
            </a:r>
            <a:r>
              <a:rPr kumimoji="1" lang="ko-KR" altLang="en-US"/>
              <a:t> 속성 추가  </a:t>
            </a:r>
            <a:endParaRPr kumimoji="1" lang="en-US" altLang="ko-KR"/>
          </a:p>
          <a:p>
            <a:endParaRPr kumimoji="1" lang="en-US" altLang="ko-KR"/>
          </a:p>
          <a:p>
            <a:endParaRPr kumimoji="1" lang="ko-Kore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D71E76A-323A-D2D5-C50B-7729693A4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3" y="620924"/>
            <a:ext cx="6239435" cy="30931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ul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="pagination flex-wrap"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:if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test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responseDTO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prev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li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="page-item"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="page-link"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data-num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responseDTO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start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-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1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&gt;Previous&lt;/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li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:if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:forEach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begin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responseDTO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start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end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responseDTO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end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var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="num"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li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="page-item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responseDTO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==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num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?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"active"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="page-link"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data-num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num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num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li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:forEach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:if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test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responseDTO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next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li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="page-item"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="page-link"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data-num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responseDTO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end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+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1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&gt;Next&lt;/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li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:if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ul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r>
              <a:rPr kumimoji="0" lang="ko-Kore-KR" altLang="ko-Kore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3489B3-E061-1FB7-CDC8-9B04C0634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0446" y="620924"/>
            <a:ext cx="5423647" cy="295465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script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document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querySelector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".pagination"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).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addEventListener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"click"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function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(e) {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e.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preventDefault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()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e.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stopPropagation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()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const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target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e.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target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target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tagName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!==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'A'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 {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return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const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num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target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getAttribute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"data-num"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self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location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`/todo/list?page=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\$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{num}` //</a:t>
            </a:r>
            <a:r>
              <a:rPr kumimoji="0" lang="ko-KR" altLang="ko-Kore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백틱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(` `)</a:t>
            </a:r>
            <a:r>
              <a:rPr kumimoji="0" lang="ko-KR" altLang="ko-Kore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을</a:t>
            </a:r>
            <a:r>
              <a:rPr kumimoji="0" lang="ko-KR" altLang="ko-Kore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이용해서</a:t>
            </a:r>
            <a:r>
              <a:rPr kumimoji="0" lang="ko-KR" altLang="ko-Kore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템플릿</a:t>
            </a:r>
            <a:r>
              <a:rPr kumimoji="0" lang="ko-KR" altLang="ko-Kore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처리</a:t>
            </a:r>
            <a:r>
              <a:rPr kumimoji="0" lang="ko-KR" altLang="ko-Kore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br>
              <a:rPr kumimoji="0" lang="ko-KR" altLang="ko-Kore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R" altLang="ko-Kore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},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false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script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r>
              <a:rPr kumimoji="0" lang="ko-Kore-KR" altLang="ko-Kore-KR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82964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BD6FF-C47B-E5BE-28FC-B00FB4A99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/>
              <a:t>목록에서</a:t>
            </a:r>
            <a:r>
              <a:rPr kumimoji="1" lang="ko-KR" altLang="en-US"/>
              <a:t> 조회 페이지 이동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F3FB7-20C9-44A3-BAD1-BC3000BF7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/>
              <a:t>조회</a:t>
            </a:r>
            <a:r>
              <a:rPr kumimoji="1" lang="ko-KR" altLang="en-US"/>
              <a:t> 페이지에서 다시 목록으로 돌아올 수 있도록 현재 페이지를 같이 쿼리스트링으로 유지할 필요가 있음 </a:t>
            </a:r>
            <a:endParaRPr kumimoji="1" lang="en-US" altLang="ko-KR"/>
          </a:p>
          <a:p>
            <a:r>
              <a:rPr kumimoji="1" lang="en-US" altLang="ko-Kore-KR"/>
              <a:t>PageResponseDTO</a:t>
            </a:r>
            <a:r>
              <a:rPr kumimoji="1" lang="ko-KR" altLang="en-US"/>
              <a:t>를 이용해서 링크를 생성하는 기능을 미리 구성</a:t>
            </a:r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B3C33-5398-9C62-9050-3A8D119F73AE}"/>
              </a:ext>
            </a:extLst>
          </p:cNvPr>
          <p:cNvSpPr txBox="1"/>
          <p:nvPr/>
        </p:nvSpPr>
        <p:spPr>
          <a:xfrm>
            <a:off x="233083" y="2064673"/>
            <a:ext cx="4052046" cy="36009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200">
                <a:solidFill>
                  <a:srgbClr val="0033B3"/>
                </a:solidFill>
                <a:effectLst/>
              </a:rPr>
              <a:t>private 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String </a:t>
            </a:r>
            <a:r>
              <a:rPr lang="en" altLang="ko-Kore-KR" sz="1200">
                <a:solidFill>
                  <a:srgbClr val="871094"/>
                </a:solidFill>
                <a:effectLst/>
              </a:rPr>
              <a:t>link</a:t>
            </a:r>
            <a:r>
              <a:rPr lang="en" altLang="ko-Kore-KR" sz="1200"/>
              <a:t>;</a:t>
            </a:r>
            <a:br>
              <a:rPr lang="en" altLang="ko-Kore-KR" sz="1200"/>
            </a:br>
            <a:br>
              <a:rPr lang="en" altLang="ko-Kore-KR" sz="1200"/>
            </a:br>
            <a:r>
              <a:rPr lang="en" altLang="ko-Kore-KR" sz="1200">
                <a:solidFill>
                  <a:srgbClr val="0033B3"/>
                </a:solidFill>
                <a:effectLst/>
              </a:rPr>
              <a:t>public int </a:t>
            </a:r>
            <a:r>
              <a:rPr lang="en" altLang="ko-Kore-KR" sz="1200">
                <a:solidFill>
                  <a:srgbClr val="00627A"/>
                </a:solidFill>
                <a:effectLst/>
              </a:rPr>
              <a:t>getSkip</a:t>
            </a:r>
            <a:r>
              <a:rPr lang="en" altLang="ko-Kore-KR" sz="1200"/>
              <a:t>(){</a:t>
            </a:r>
            <a:br>
              <a:rPr lang="en" altLang="ko-Kore-KR" sz="1200"/>
            </a:br>
            <a:br>
              <a:rPr lang="en" altLang="ko-Kore-KR" sz="1200"/>
            </a:br>
            <a:r>
              <a:rPr lang="en" altLang="ko-Kore-KR" sz="1200"/>
              <a:t>    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return </a:t>
            </a:r>
            <a:r>
              <a:rPr lang="en" altLang="ko-Kore-KR" sz="1200"/>
              <a:t>(</a:t>
            </a:r>
            <a:r>
              <a:rPr lang="en" altLang="ko-Kore-KR" sz="1200">
                <a:solidFill>
                  <a:srgbClr val="871094"/>
                </a:solidFill>
                <a:effectLst/>
              </a:rPr>
              <a:t>page </a:t>
            </a:r>
            <a:r>
              <a:rPr lang="en" altLang="ko-Kore-KR" sz="1200"/>
              <a:t>-</a:t>
            </a:r>
            <a:r>
              <a:rPr lang="en" altLang="ko-Kore-KR" sz="1200">
                <a:solidFill>
                  <a:srgbClr val="1750EB"/>
                </a:solidFill>
                <a:effectLst/>
              </a:rPr>
              <a:t>1</a:t>
            </a:r>
            <a:r>
              <a:rPr lang="en" altLang="ko-Kore-KR" sz="1200"/>
              <a:t>) * </a:t>
            </a:r>
            <a:r>
              <a:rPr lang="en" altLang="ko-Kore-KR" sz="1200">
                <a:solidFill>
                  <a:srgbClr val="1750EB"/>
                </a:solidFill>
                <a:effectLst/>
              </a:rPr>
              <a:t>10</a:t>
            </a:r>
            <a:r>
              <a:rPr lang="en" altLang="ko-Kore-KR" sz="1200"/>
              <a:t>;</a:t>
            </a:r>
            <a:br>
              <a:rPr lang="en" altLang="ko-Kore-KR" sz="1200"/>
            </a:br>
            <a:r>
              <a:rPr lang="en" altLang="ko-Kore-KR" sz="1200"/>
              <a:t>}</a:t>
            </a:r>
            <a:br>
              <a:rPr lang="en" altLang="ko-Kore-KR" sz="1200"/>
            </a:br>
            <a:br>
              <a:rPr lang="en" altLang="ko-Kore-KR" sz="1200"/>
            </a:br>
            <a:r>
              <a:rPr lang="en" altLang="ko-Kore-KR" sz="1200">
                <a:solidFill>
                  <a:srgbClr val="0033B3"/>
                </a:solidFill>
                <a:effectLst/>
              </a:rPr>
              <a:t>public 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String </a:t>
            </a:r>
            <a:r>
              <a:rPr lang="en" altLang="ko-Kore-KR" sz="1200">
                <a:solidFill>
                  <a:srgbClr val="00627A"/>
                </a:solidFill>
                <a:effectLst/>
              </a:rPr>
              <a:t>getLink</a:t>
            </a:r>
            <a:r>
              <a:rPr lang="en" altLang="ko-Kore-KR" sz="1200"/>
              <a:t>() {</a:t>
            </a:r>
            <a:br>
              <a:rPr lang="en" altLang="ko-Kore-KR" sz="1200"/>
            </a:br>
            <a:r>
              <a:rPr lang="en" altLang="ko-Kore-KR" sz="1200"/>
              <a:t>    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if</a:t>
            </a:r>
            <a:r>
              <a:rPr lang="en" altLang="ko-Kore-KR" sz="1200"/>
              <a:t>(</a:t>
            </a:r>
            <a:r>
              <a:rPr lang="en" altLang="ko-Kore-KR" sz="1200">
                <a:solidFill>
                  <a:srgbClr val="871094"/>
                </a:solidFill>
                <a:effectLst/>
              </a:rPr>
              <a:t>link </a:t>
            </a:r>
            <a:r>
              <a:rPr lang="en" altLang="ko-Kore-KR" sz="1200"/>
              <a:t>== 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null</a:t>
            </a:r>
            <a:r>
              <a:rPr lang="en" altLang="ko-Kore-KR" sz="1200"/>
              <a:t>){</a:t>
            </a:r>
            <a:br>
              <a:rPr lang="en" altLang="ko-Kore-KR" sz="1200"/>
            </a:br>
            <a:r>
              <a:rPr lang="en" altLang="ko-Kore-KR" sz="1200"/>
              <a:t>        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StringBuilder builder </a:t>
            </a:r>
            <a:r>
              <a:rPr lang="en" altLang="ko-Kore-KR" sz="1200"/>
              <a:t>= 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new </a:t>
            </a:r>
            <a:r>
              <a:rPr lang="en" altLang="ko-Kore-KR" sz="1200"/>
              <a:t>StringBuilder();</a:t>
            </a:r>
            <a:br>
              <a:rPr lang="en" altLang="ko-Kore-KR" sz="1200"/>
            </a:br>
            <a:br>
              <a:rPr lang="en" altLang="ko-Kore-KR" sz="1200"/>
            </a:br>
            <a:r>
              <a:rPr lang="en" altLang="ko-Kore-KR" sz="1200"/>
              <a:t>        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builder</a:t>
            </a:r>
            <a:r>
              <a:rPr lang="en" altLang="ko-Kore-KR" sz="1200"/>
              <a:t>.append(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"page=" </a:t>
            </a:r>
            <a:r>
              <a:rPr lang="en" altLang="ko-Kore-KR" sz="1200"/>
              <a:t>+ 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this</a:t>
            </a:r>
            <a:r>
              <a:rPr lang="en" altLang="ko-Kore-KR" sz="1200"/>
              <a:t>.</a:t>
            </a:r>
            <a:r>
              <a:rPr lang="en" altLang="ko-Kore-KR" sz="1200">
                <a:solidFill>
                  <a:srgbClr val="871094"/>
                </a:solidFill>
                <a:effectLst/>
              </a:rPr>
              <a:t>page</a:t>
            </a:r>
            <a:r>
              <a:rPr lang="en" altLang="ko-Kore-KR" sz="1200"/>
              <a:t>);</a:t>
            </a:r>
            <a:br>
              <a:rPr lang="en" altLang="ko-Kore-KR" sz="1200"/>
            </a:br>
            <a:br>
              <a:rPr lang="en" altLang="ko-Kore-KR" sz="1200"/>
            </a:br>
            <a:r>
              <a:rPr lang="en" altLang="ko-Kore-KR" sz="1200"/>
              <a:t>        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builder</a:t>
            </a:r>
            <a:r>
              <a:rPr lang="en" altLang="ko-Kore-KR" sz="1200"/>
              <a:t>.append(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"&amp;size=" </a:t>
            </a:r>
            <a:r>
              <a:rPr lang="en" altLang="ko-Kore-KR" sz="1200"/>
              <a:t>+ 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this</a:t>
            </a:r>
            <a:r>
              <a:rPr lang="en" altLang="ko-Kore-KR" sz="1200"/>
              <a:t>.</a:t>
            </a:r>
            <a:r>
              <a:rPr lang="en" altLang="ko-Kore-KR" sz="1200">
                <a:solidFill>
                  <a:srgbClr val="871094"/>
                </a:solidFill>
                <a:effectLst/>
              </a:rPr>
              <a:t>size</a:t>
            </a:r>
            <a:r>
              <a:rPr lang="en" altLang="ko-Kore-KR" sz="1200"/>
              <a:t>);</a:t>
            </a:r>
            <a:br>
              <a:rPr lang="en" altLang="ko-Kore-KR" sz="1200"/>
            </a:br>
            <a:r>
              <a:rPr lang="en" altLang="ko-Kore-KR" sz="1200"/>
              <a:t>        </a:t>
            </a:r>
            <a:r>
              <a:rPr lang="en" altLang="ko-Kore-KR" sz="1200">
                <a:solidFill>
                  <a:srgbClr val="871094"/>
                </a:solidFill>
                <a:effectLst/>
              </a:rPr>
              <a:t>link </a:t>
            </a:r>
            <a:r>
              <a:rPr lang="en" altLang="ko-Kore-KR" sz="1200"/>
              <a:t>= 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builder</a:t>
            </a:r>
            <a:r>
              <a:rPr lang="en" altLang="ko-Kore-KR" sz="1200"/>
              <a:t>.toString();</a:t>
            </a:r>
            <a:br>
              <a:rPr lang="en" altLang="ko-Kore-KR" sz="1200"/>
            </a:br>
            <a:r>
              <a:rPr lang="en" altLang="ko-Kore-KR" sz="1200"/>
              <a:t>    }</a:t>
            </a:r>
            <a:br>
              <a:rPr lang="en" altLang="ko-Kore-KR" sz="1200"/>
            </a:br>
            <a:r>
              <a:rPr lang="en" altLang="ko-Kore-KR" sz="1200"/>
              <a:t>    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return </a:t>
            </a:r>
            <a:r>
              <a:rPr lang="en" altLang="ko-Kore-KR" sz="1200">
                <a:solidFill>
                  <a:srgbClr val="871094"/>
                </a:solidFill>
                <a:effectLst/>
              </a:rPr>
              <a:t>link</a:t>
            </a:r>
            <a:r>
              <a:rPr lang="en" altLang="ko-Kore-KR" sz="1200"/>
              <a:t>;</a:t>
            </a:r>
            <a:br>
              <a:rPr lang="en" altLang="ko-Kore-KR" sz="1200"/>
            </a:br>
            <a:r>
              <a:rPr lang="en" altLang="ko-Kore-KR" sz="1200"/>
              <a:t>}</a:t>
            </a:r>
            <a:br>
              <a:rPr lang="en" altLang="ko-Kore-KR" sz="1200"/>
            </a:br>
            <a:endParaRPr lang="ko-Kore-KR" alt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539F03-857C-E985-5D79-ABD28BE05F61}"/>
              </a:ext>
            </a:extLst>
          </p:cNvPr>
          <p:cNvSpPr txBox="1"/>
          <p:nvPr/>
        </p:nvSpPr>
        <p:spPr>
          <a:xfrm>
            <a:off x="4455459" y="2064673"/>
            <a:ext cx="609600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200">
                <a:effectLst/>
              </a:rPr>
              <a:t>&lt;</a:t>
            </a:r>
            <a:r>
              <a:rPr lang="en" altLang="ko-Kore-KR" sz="1200">
                <a:solidFill>
                  <a:srgbClr val="871094"/>
                </a:solidFill>
                <a:effectLst/>
              </a:rPr>
              <a:t>c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:forEach 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items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="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${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responseDTO</a:t>
            </a:r>
            <a:r>
              <a:rPr lang="en" altLang="ko-Kore-KR" sz="1200">
                <a:effectLst/>
              </a:rPr>
              <a:t>.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dtoList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}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" 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var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="dto"</a:t>
            </a:r>
            <a:r>
              <a:rPr lang="en" altLang="ko-Kore-KR" sz="1200">
                <a:effectLst/>
              </a:rPr>
              <a:t>&gt;</a:t>
            </a:r>
            <a:br>
              <a:rPr lang="en" altLang="ko-Kore-KR" sz="1200"/>
            </a:br>
            <a:r>
              <a:rPr lang="en" altLang="ko-Kore-KR" sz="1200"/>
              <a:t>    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tr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        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th 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scope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="row"</a:t>
            </a:r>
            <a:r>
              <a:rPr lang="en" altLang="ko-Kore-KR" sz="1200"/>
              <a:t>&gt;</a:t>
            </a:r>
            <a:r>
              <a:rPr lang="en" altLang="ko-Kore-KR" sz="1200">
                <a:effectLst/>
              </a:rPr>
              <a:t>&lt;</a:t>
            </a:r>
            <a:r>
              <a:rPr lang="en" altLang="ko-Kore-KR" sz="1200">
                <a:solidFill>
                  <a:srgbClr val="871094"/>
                </a:solidFill>
                <a:effectLst/>
              </a:rPr>
              <a:t>c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:out 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value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="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${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dto</a:t>
            </a:r>
            <a:r>
              <a:rPr lang="en" altLang="ko-Kore-KR" sz="1200">
                <a:effectLst/>
              </a:rPr>
              <a:t>.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tno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}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"</a:t>
            </a:r>
            <a:r>
              <a:rPr lang="en" altLang="ko-Kore-KR" sz="1200">
                <a:effectLst/>
              </a:rPr>
              <a:t>/&gt;</a:t>
            </a:r>
            <a:r>
              <a:rPr lang="en" altLang="ko-Kore-KR" sz="1200"/>
              <a:t>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th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        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td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            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a 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href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="/todo/read?tno=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${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dto</a:t>
            </a:r>
            <a:r>
              <a:rPr lang="en" altLang="ko-Kore-KR" sz="1200">
                <a:effectLst/>
              </a:rPr>
              <a:t>.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tno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}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&amp;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${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pageRequestDTO</a:t>
            </a:r>
            <a:r>
              <a:rPr lang="en" altLang="ko-Kore-KR" sz="1200">
                <a:effectLst/>
              </a:rPr>
              <a:t>.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link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}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" 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class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="text-decoration-none" 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data-tno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="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${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dto</a:t>
            </a:r>
            <a:r>
              <a:rPr lang="en" altLang="ko-Kore-KR" sz="1200">
                <a:effectLst/>
              </a:rPr>
              <a:t>.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tno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}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" 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                </a:t>
            </a:r>
            <a:r>
              <a:rPr lang="en" altLang="ko-Kore-KR" sz="1200">
                <a:effectLst/>
              </a:rPr>
              <a:t>&lt;</a:t>
            </a:r>
            <a:r>
              <a:rPr lang="en" altLang="ko-Kore-KR" sz="1200">
                <a:solidFill>
                  <a:srgbClr val="871094"/>
                </a:solidFill>
                <a:effectLst/>
              </a:rPr>
              <a:t>c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:out 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value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="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${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dto</a:t>
            </a:r>
            <a:r>
              <a:rPr lang="en" altLang="ko-Kore-KR" sz="1200">
                <a:effectLst/>
              </a:rPr>
              <a:t>.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title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}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"</a:t>
            </a:r>
            <a:r>
              <a:rPr lang="en" altLang="ko-Kore-KR" sz="1200">
                <a:effectLst/>
              </a:rPr>
              <a:t>/&gt;</a:t>
            </a:r>
            <a:br>
              <a:rPr lang="en" altLang="ko-Kore-KR" sz="1200"/>
            </a:br>
            <a:r>
              <a:rPr lang="en" altLang="ko-Kore-KR" sz="1200"/>
              <a:t>            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a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        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td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        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td</a:t>
            </a:r>
            <a:r>
              <a:rPr lang="en" altLang="ko-Kore-KR" sz="1200"/>
              <a:t>&gt;</a:t>
            </a:r>
            <a:r>
              <a:rPr lang="en" altLang="ko-Kore-KR" sz="1200">
                <a:effectLst/>
              </a:rPr>
              <a:t>&lt;</a:t>
            </a:r>
            <a:r>
              <a:rPr lang="en" altLang="ko-Kore-KR" sz="1200">
                <a:solidFill>
                  <a:srgbClr val="871094"/>
                </a:solidFill>
                <a:effectLst/>
              </a:rPr>
              <a:t>c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:out 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value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="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${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dto</a:t>
            </a:r>
            <a:r>
              <a:rPr lang="en" altLang="ko-Kore-KR" sz="1200">
                <a:effectLst/>
              </a:rPr>
              <a:t>.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writer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}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"</a:t>
            </a:r>
            <a:r>
              <a:rPr lang="en" altLang="ko-Kore-KR" sz="1200">
                <a:effectLst/>
              </a:rPr>
              <a:t>/&gt;</a:t>
            </a:r>
            <a:r>
              <a:rPr lang="en" altLang="ko-Kore-KR" sz="1200"/>
              <a:t>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td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        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td</a:t>
            </a:r>
            <a:r>
              <a:rPr lang="en" altLang="ko-Kore-KR" sz="1200"/>
              <a:t>&gt;</a:t>
            </a:r>
            <a:r>
              <a:rPr lang="en" altLang="ko-Kore-KR" sz="1200">
                <a:effectLst/>
              </a:rPr>
              <a:t>&lt;</a:t>
            </a:r>
            <a:r>
              <a:rPr lang="en" altLang="ko-Kore-KR" sz="1200">
                <a:solidFill>
                  <a:srgbClr val="871094"/>
                </a:solidFill>
                <a:effectLst/>
              </a:rPr>
              <a:t>c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:out 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value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="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${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dto</a:t>
            </a:r>
            <a:r>
              <a:rPr lang="en" altLang="ko-Kore-KR" sz="1200">
                <a:effectLst/>
              </a:rPr>
              <a:t>.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dueDate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}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"</a:t>
            </a:r>
            <a:r>
              <a:rPr lang="en" altLang="ko-Kore-KR" sz="1200">
                <a:effectLst/>
              </a:rPr>
              <a:t>/&gt;</a:t>
            </a:r>
            <a:r>
              <a:rPr lang="en" altLang="ko-Kore-KR" sz="1200"/>
              <a:t>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td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        &lt;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td</a:t>
            </a:r>
            <a:r>
              <a:rPr lang="en" altLang="ko-Kore-KR" sz="1200"/>
              <a:t>&gt;</a:t>
            </a:r>
            <a:r>
              <a:rPr lang="en" altLang="ko-Kore-KR" sz="1200">
                <a:effectLst/>
              </a:rPr>
              <a:t>&lt;</a:t>
            </a:r>
            <a:r>
              <a:rPr lang="en" altLang="ko-Kore-KR" sz="1200">
                <a:solidFill>
                  <a:srgbClr val="871094"/>
                </a:solidFill>
                <a:effectLst/>
              </a:rPr>
              <a:t>c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:out </a:t>
            </a:r>
            <a:r>
              <a:rPr lang="en" altLang="ko-Kore-KR" sz="1200">
                <a:solidFill>
                  <a:srgbClr val="174AD4"/>
                </a:solidFill>
                <a:effectLst/>
              </a:rPr>
              <a:t>value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="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${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dto</a:t>
            </a:r>
            <a:r>
              <a:rPr lang="en" altLang="ko-Kore-KR" sz="1200">
                <a:effectLst/>
              </a:rPr>
              <a:t>.</a:t>
            </a:r>
            <a:r>
              <a:rPr lang="en" altLang="ko-Kore-KR" sz="1200">
                <a:solidFill>
                  <a:srgbClr val="000000"/>
                </a:solidFill>
                <a:effectLst/>
              </a:rPr>
              <a:t>finished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}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"</a:t>
            </a:r>
            <a:r>
              <a:rPr lang="en" altLang="ko-Kore-KR" sz="1200">
                <a:effectLst/>
              </a:rPr>
              <a:t>/&gt;</a:t>
            </a:r>
            <a:r>
              <a:rPr lang="en" altLang="ko-Kore-KR" sz="1200"/>
              <a:t>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td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/>
              <a:t>    &lt;/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tr</a:t>
            </a:r>
            <a:r>
              <a:rPr lang="en" altLang="ko-Kore-KR" sz="1200"/>
              <a:t>&gt;</a:t>
            </a:r>
            <a:br>
              <a:rPr lang="en" altLang="ko-Kore-KR" sz="1200"/>
            </a:br>
            <a:r>
              <a:rPr lang="en" altLang="ko-Kore-KR" sz="1200">
                <a:effectLst/>
              </a:rPr>
              <a:t>&lt;/</a:t>
            </a:r>
            <a:r>
              <a:rPr lang="en" altLang="ko-Kore-KR" sz="1200">
                <a:solidFill>
                  <a:srgbClr val="871094"/>
                </a:solidFill>
                <a:effectLst/>
              </a:rPr>
              <a:t>c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:forEach</a:t>
            </a:r>
            <a:r>
              <a:rPr lang="en" altLang="ko-Kore-KR" sz="1200">
                <a:effectLst/>
              </a:rPr>
              <a:t>&gt;</a:t>
            </a:r>
            <a:br>
              <a:rPr lang="en" altLang="ko-Kore-KR" sz="1200"/>
            </a:br>
            <a:endParaRPr lang="ko-Kore-KR" altLang="en-US" sz="12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63199B-AA45-A7F6-2437-0E08D9E94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656" y="4530263"/>
            <a:ext cx="6146013" cy="219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450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7404B-5A23-FAA5-05DC-866643AC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/>
              <a:t>페이지</a:t>
            </a:r>
            <a:r>
              <a:rPr kumimoji="1" lang="ko-KR" altLang="en-US"/>
              <a:t> 정보 유지를 위한 수정 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BE1D9F-44CE-F018-33C7-8E8A45066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/>
              <a:t>조회</a:t>
            </a:r>
            <a:r>
              <a:rPr kumimoji="1" lang="ko-KR" altLang="en-US"/>
              <a:t> 페이지 역시 추가적으로 </a:t>
            </a:r>
            <a:r>
              <a:rPr kumimoji="1" lang="en-US" altLang="ko-KR"/>
              <a:t>PageRequestDTO</a:t>
            </a:r>
            <a:r>
              <a:rPr kumimoji="1" lang="ko-KR" altLang="en-US"/>
              <a:t>를 이용하도록 수정 </a:t>
            </a:r>
            <a:endParaRPr kumimoji="1" lang="en-US" altLang="ko-KR"/>
          </a:p>
          <a:p>
            <a:r>
              <a:rPr kumimoji="1" lang="ko-KR" altLang="en-US"/>
              <a:t>수정</a:t>
            </a:r>
            <a:r>
              <a:rPr kumimoji="1" lang="en-US" altLang="ko-KR"/>
              <a:t>/</a:t>
            </a:r>
            <a:r>
              <a:rPr kumimoji="1" lang="ko-KR" altLang="en-US"/>
              <a:t>삭제의 경우에도 페이지 정보 유지가 필요하다면 파라미터로 </a:t>
            </a:r>
            <a:r>
              <a:rPr kumimoji="1" lang="en-US" altLang="ko-KR"/>
              <a:t>PageRequestDTO</a:t>
            </a:r>
            <a:r>
              <a:rPr kumimoji="1" lang="ko-KR" altLang="en-US"/>
              <a:t>를 지정  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125257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3F5CE-A2FC-502B-1D6D-46EC77953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/>
              <a:t>검색</a:t>
            </a:r>
            <a:r>
              <a:rPr kumimoji="1" lang="en-US" altLang="ko-Kore-KR"/>
              <a:t>/</a:t>
            </a:r>
            <a:r>
              <a:rPr kumimoji="1" lang="ko-KR" altLang="en-US"/>
              <a:t>필터링 조건의 정의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64E342-2D61-2C1B-44A5-2E41A7814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662" y="1612379"/>
            <a:ext cx="5197342" cy="223340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0B9007-EBF6-C5D8-21A8-7EF2B12BC726}"/>
              </a:ext>
            </a:extLst>
          </p:cNvPr>
          <p:cNvSpPr txBox="1"/>
          <p:nvPr/>
        </p:nvSpPr>
        <p:spPr>
          <a:xfrm>
            <a:off x="490271" y="1080793"/>
            <a:ext cx="368437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완료여부와 기간은 </a:t>
            </a:r>
            <a:r>
              <a:rPr lang="en-US" altLang="ko-KR"/>
              <a:t>AND </a:t>
            </a:r>
            <a:r>
              <a:rPr lang="ko-KR" altLang="en-US"/>
              <a:t>필터링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ABC14-CEE7-674C-F4FA-D13476F7694A}"/>
              </a:ext>
            </a:extLst>
          </p:cNvPr>
          <p:cNvSpPr txBox="1"/>
          <p:nvPr/>
        </p:nvSpPr>
        <p:spPr>
          <a:xfrm>
            <a:off x="6991618" y="1110140"/>
            <a:ext cx="373997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＇</a:t>
            </a:r>
            <a:r>
              <a:rPr lang="ko-KR" altLang="en-US"/>
              <a:t>제목</a:t>
            </a:r>
            <a:r>
              <a:rPr lang="en-US" altLang="ko-KR"/>
              <a:t>/</a:t>
            </a:r>
            <a:r>
              <a:rPr lang="ko-KR" altLang="en-US"/>
              <a:t>작성자</a:t>
            </a:r>
            <a:r>
              <a:rPr lang="en-US" altLang="ko-KR"/>
              <a:t>＇</a:t>
            </a:r>
            <a:r>
              <a:rPr lang="ko-KR" altLang="en-US"/>
              <a:t>는 </a:t>
            </a:r>
            <a:r>
              <a:rPr lang="en-US" altLang="ko-KR"/>
              <a:t>OR </a:t>
            </a:r>
            <a:r>
              <a:rPr lang="ko-KR" altLang="en-US"/>
              <a:t>검색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31A3D97-4F20-5B3D-D9AE-C8F39B6474C9}"/>
              </a:ext>
            </a:extLst>
          </p:cNvPr>
          <p:cNvCxnSpPr/>
          <p:nvPr/>
        </p:nvCxnSpPr>
        <p:spPr>
          <a:xfrm>
            <a:off x="1493229" y="1484057"/>
            <a:ext cx="1229497" cy="656328"/>
          </a:xfrm>
          <a:prstGeom prst="bentConnector3">
            <a:avLst>
              <a:gd name="adj1" fmla="val 175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1838E09B-9C81-B940-D865-A46E85ABC4C5}"/>
              </a:ext>
            </a:extLst>
          </p:cNvPr>
          <p:cNvCxnSpPr/>
          <p:nvPr/>
        </p:nvCxnSpPr>
        <p:spPr>
          <a:xfrm rot="16200000" flipH="1">
            <a:off x="1304170" y="1653959"/>
            <a:ext cx="1644685" cy="1229497"/>
          </a:xfrm>
          <a:prstGeom prst="bentConnector3">
            <a:avLst>
              <a:gd name="adj1" fmla="val 10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86C39594-042A-4D9D-09FD-DA006A58A26C}"/>
              </a:ext>
            </a:extLst>
          </p:cNvPr>
          <p:cNvCxnSpPr/>
          <p:nvPr/>
        </p:nvCxnSpPr>
        <p:spPr>
          <a:xfrm rot="10800000" flipV="1">
            <a:off x="4261144" y="1479472"/>
            <a:ext cx="3836773" cy="1081042"/>
          </a:xfrm>
          <a:prstGeom prst="bentConnector3">
            <a:avLst>
              <a:gd name="adj1" fmla="val -40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337832-57B1-EC74-CFF5-1C625C350959}"/>
              </a:ext>
            </a:extLst>
          </p:cNvPr>
          <p:cNvSpPr txBox="1"/>
          <p:nvPr/>
        </p:nvSpPr>
        <p:spPr>
          <a:xfrm>
            <a:off x="490271" y="4008040"/>
            <a:ext cx="6096000" cy="8910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itchFamily="2" charset="2"/>
              <a:buChar char=""/>
            </a:pPr>
            <a:r>
              <a:rPr lang="ko-KR" altLang="ko-Kore-KR" sz="120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제목</a:t>
            </a:r>
            <a:r>
              <a:rPr lang="en-US" altLang="ko-Kore-KR" sz="120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(title)</a:t>
            </a:r>
            <a:r>
              <a:rPr lang="ko-KR" altLang="ko-Kore-KR" sz="120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과 작성자</a:t>
            </a:r>
            <a:r>
              <a:rPr lang="en-US" altLang="ko-Kore-KR" sz="120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(writer)</a:t>
            </a:r>
            <a:r>
              <a:rPr lang="ko-KR" altLang="ko-Kore-KR" sz="120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는 키워드</a:t>
            </a:r>
            <a:r>
              <a:rPr lang="en-US" altLang="ko-Kore-KR" sz="120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(keywrod)</a:t>
            </a:r>
            <a:r>
              <a:rPr lang="ko-KR" altLang="ko-Kore-KR" sz="120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를 이용하는 검색 처리 </a:t>
            </a:r>
            <a:endParaRPr lang="ko-Kore-KR" altLang="ko-Kore-KR" sz="1200" kern="50">
              <a:effectLst/>
              <a:latin typeface="나눔명조" panose="02020603020101020101" pitchFamily="18" charset="-127"/>
              <a:ea typeface="NanumGothic" panose="020D0604000000000000" pitchFamily="34" charset="-127"/>
              <a:cs typeface="나눔명조" panose="02020603020101020101" pitchFamily="18" charset="-127"/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"/>
            </a:pPr>
            <a:r>
              <a:rPr lang="ko-KR" altLang="ko-Kore-KR" sz="120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완료여부를 필터링 처리</a:t>
            </a:r>
            <a:endParaRPr lang="ko-Kore-KR" altLang="ko-Kore-KR" sz="1200" kern="50">
              <a:effectLst/>
              <a:latin typeface="나눔명조" panose="02020603020101020101" pitchFamily="18" charset="-127"/>
              <a:ea typeface="NanumGothic" panose="020D0604000000000000" pitchFamily="34" charset="-127"/>
              <a:cs typeface="나눔명조" panose="02020603020101020101" pitchFamily="18" charset="-127"/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"/>
            </a:pPr>
            <a:r>
              <a:rPr lang="ko-KR" altLang="ko-Kore-KR" sz="120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특정한 기간을 지정</a:t>
            </a:r>
            <a:r>
              <a:rPr lang="en-US" altLang="ko-Kore-KR" sz="120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 (from, to) </a:t>
            </a:r>
            <a:r>
              <a:rPr lang="ko-KR" altLang="ko-Kore-KR" sz="120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필터링 처리 </a:t>
            </a:r>
            <a:endParaRPr lang="ko-Kore-KR" altLang="ko-Kore-KR" sz="1200" kern="50">
              <a:effectLst/>
              <a:latin typeface="나눔명조" panose="02020603020101020101" pitchFamily="18" charset="-127"/>
              <a:ea typeface="NanumGothic" panose="020D0604000000000000" pitchFamily="34" charset="-127"/>
              <a:cs typeface="나눔명조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2BAB5A-299B-2BD8-F7A4-5DFE68CFCF07}"/>
              </a:ext>
            </a:extLst>
          </p:cNvPr>
          <p:cNvSpPr txBox="1"/>
          <p:nvPr/>
        </p:nvSpPr>
        <p:spPr>
          <a:xfrm>
            <a:off x="490271" y="5235624"/>
            <a:ext cx="6096000" cy="1168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ore-KR" sz="120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검색과</a:t>
            </a:r>
            <a:r>
              <a:rPr lang="ko-KR" altLang="ko-Kore-KR" sz="120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20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필터링에</a:t>
            </a:r>
            <a:r>
              <a:rPr lang="ko-KR" altLang="ko-Kore-KR" sz="120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20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필요한</a:t>
            </a:r>
            <a:r>
              <a:rPr lang="ko-KR" altLang="ko-Kore-KR" sz="120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20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데이터는</a:t>
            </a:r>
            <a:r>
              <a:rPr lang="ko-KR" altLang="ko-Kore-KR" sz="120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20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다음과</a:t>
            </a:r>
            <a:r>
              <a:rPr lang="ko-KR" altLang="ko-Kore-KR" sz="120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20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같이</a:t>
            </a:r>
            <a:r>
              <a:rPr lang="ko-KR" altLang="ko-Kore-KR" sz="1200" kern="50">
                <a:effectLst/>
                <a:latin typeface="나눔명조" panose="02020603020101020101" pitchFamily="18" charset="-127"/>
                <a:ea typeface="나눔명조" panose="02020603020101020101" pitchFamily="18" charset="-127"/>
                <a:cs typeface="나눔명조" panose="02020603020101020101" pitchFamily="18" charset="-127"/>
              </a:rPr>
              <a:t> </a:t>
            </a:r>
            <a:r>
              <a:rPr lang="ko-KR" altLang="ko-Kore-KR" sz="120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구분</a:t>
            </a:r>
            <a:endParaRPr lang="ko-Kore-KR" altLang="ko-Kore-KR" sz="1200" kern="50">
              <a:effectLst/>
              <a:latin typeface="나눔명조" panose="02020603020101020101" pitchFamily="18" charset="-127"/>
              <a:ea typeface="나눔명조" panose="02020603020101020101" pitchFamily="18" charset="-127"/>
              <a:cs typeface="나눔명조" panose="02020603020101020101" pitchFamily="18" charset="-127"/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"/>
            </a:pPr>
            <a:r>
              <a:rPr lang="ko-KR" altLang="ko-Kore-KR" sz="120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완료 여부에 사용되는 </a:t>
            </a:r>
            <a:r>
              <a:rPr lang="en-US" altLang="ko-Kore-KR" sz="120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boolean </a:t>
            </a:r>
            <a:r>
              <a:rPr lang="ko-KR" altLang="ko-Kore-KR" sz="120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타입 </a:t>
            </a:r>
            <a:r>
              <a:rPr lang="en-US" altLang="ko-Kore-KR" sz="120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(finished)</a:t>
            </a:r>
            <a:endParaRPr lang="ko-Kore-KR" altLang="ko-Kore-KR" sz="1200" kern="50">
              <a:effectLst/>
              <a:latin typeface="나눔명조" panose="02020603020101020101" pitchFamily="18" charset="-127"/>
              <a:ea typeface="NanumGothic" panose="020D0604000000000000" pitchFamily="34" charset="-127"/>
              <a:cs typeface="나눔명조" panose="02020603020101020101" pitchFamily="18" charset="-127"/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"/>
            </a:pPr>
            <a:r>
              <a:rPr lang="ko-KR" altLang="ko-Kore-KR" sz="120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제목</a:t>
            </a:r>
            <a:r>
              <a:rPr lang="en-US" altLang="ko-Kore-KR" sz="120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,</a:t>
            </a:r>
            <a:r>
              <a:rPr lang="ko-KR" altLang="ko-Kore-KR" sz="120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작성자 검색에 사용하는 문자열</a:t>
            </a:r>
            <a:r>
              <a:rPr lang="en-US" altLang="ko-Kore-KR" sz="120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(keyword)</a:t>
            </a:r>
            <a:endParaRPr lang="ko-Kore-KR" altLang="ko-Kore-KR" sz="1200" kern="50">
              <a:effectLst/>
              <a:latin typeface="나눔명조" panose="02020603020101020101" pitchFamily="18" charset="-127"/>
              <a:ea typeface="NanumGothic" panose="020D0604000000000000" pitchFamily="34" charset="-127"/>
              <a:cs typeface="나눔명조" panose="02020603020101020101" pitchFamily="18" charset="-127"/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"/>
            </a:pPr>
            <a:r>
              <a:rPr lang="ko-KR" altLang="ko-Kore-KR" sz="120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특정 기간 검색을 위한 </a:t>
            </a:r>
            <a:r>
              <a:rPr lang="en-US" altLang="ko-Kore-KR" sz="120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LocalDate </a:t>
            </a:r>
            <a:r>
              <a:rPr lang="ko-KR" altLang="ko-Kore-KR" sz="120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변수 </a:t>
            </a:r>
            <a:r>
              <a:rPr lang="en-US" altLang="ko-Kore-KR" sz="120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2</a:t>
            </a:r>
            <a:r>
              <a:rPr lang="ko-KR" altLang="ko-Kore-KR" sz="120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개 </a:t>
            </a:r>
            <a:r>
              <a:rPr lang="en-US" altLang="ko-Kore-KR" sz="1200" kern="50">
                <a:effectLst/>
                <a:latin typeface="나눔명조" panose="02020603020101020101" pitchFamily="18" charset="-127"/>
                <a:ea typeface="NanumGothic" panose="020D0604000000000000" pitchFamily="34" charset="-127"/>
                <a:cs typeface="나눔명조" panose="02020603020101020101" pitchFamily="18" charset="-127"/>
              </a:rPr>
              <a:t>(from, to) </a:t>
            </a:r>
            <a:endParaRPr lang="ko-Kore-KR" altLang="ko-Kore-KR" sz="1200" kern="50">
              <a:effectLst/>
              <a:latin typeface="나눔명조" panose="02020603020101020101" pitchFamily="18" charset="-127"/>
              <a:ea typeface="NanumGothic" panose="020D0604000000000000" pitchFamily="34" charset="-127"/>
              <a:cs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66594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134DEDD-FF64-BCA1-AF92-5D0E854FD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82389" cy="1708391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D51738C-5A58-686E-3FB2-4C4EB7815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837" y="155117"/>
            <a:ext cx="3281081" cy="258532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03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class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PageRequestDTO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{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...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[]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types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keyword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boolean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finished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LocalDate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from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LocalDate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...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3321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3E81B-0DED-358B-F5EE-F31F57D6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types</a:t>
            </a:r>
            <a:r>
              <a:rPr kumimoji="1" lang="ko-KR" altLang="en-US"/>
              <a:t>에 따른 동적 쿼리 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E0A1ED-6070-162E-5D44-289F8DD90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/>
              <a:t>MyBatis</a:t>
            </a:r>
            <a:r>
              <a:rPr kumimoji="1" lang="ko-KR" altLang="en-US"/>
              <a:t>의 동적 쿼리</a:t>
            </a:r>
            <a:r>
              <a:rPr kumimoji="1" lang="en-US" altLang="ko-KR"/>
              <a:t>(dynamic query)</a:t>
            </a:r>
            <a:r>
              <a:rPr kumimoji="1" lang="ko-KR" altLang="en-US"/>
              <a:t>기능을 이용해서 상황에 따라서 다른 코드를 만들어 낼 수 있음 </a:t>
            </a:r>
            <a:endParaRPr kumimoji="1" lang="en-US" altLang="ko-KR"/>
          </a:p>
          <a:p>
            <a:pPr lvl="1"/>
            <a:r>
              <a:rPr lang="en-US" altLang="ko-Kore-KR"/>
              <a:t>if</a:t>
            </a:r>
            <a:endParaRPr lang="ko-Kore-KR" altLang="ko-Kore-KR"/>
          </a:p>
          <a:p>
            <a:pPr lvl="1"/>
            <a:r>
              <a:rPr lang="en-US" altLang="ko-Kore-KR"/>
              <a:t>choose(when, otherwise)</a:t>
            </a:r>
            <a:endParaRPr lang="ko-Kore-KR" altLang="ko-Kore-KR"/>
          </a:p>
          <a:p>
            <a:pPr lvl="1"/>
            <a:r>
              <a:rPr lang="en-US" altLang="ko-Kore-KR"/>
              <a:t>trim(where, set)</a:t>
            </a:r>
            <a:endParaRPr lang="ko-Kore-KR" altLang="ko-Kore-KR"/>
          </a:p>
          <a:p>
            <a:pPr lvl="1"/>
            <a:r>
              <a:rPr lang="en-US" altLang="ko-Kore-KR"/>
              <a:t>foreach</a:t>
            </a:r>
            <a:endParaRPr lang="ko-Kore-KR" altLang="ko-Kore-KR"/>
          </a:p>
          <a:p>
            <a:pPr lvl="1"/>
            <a:endParaRPr kumimoji="1" lang="ko-Kore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E3D3D7-C9A1-09AD-060A-8F9801D4E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869" y="1482593"/>
            <a:ext cx="5074024" cy="123110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select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id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="selectList"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resultType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="org.zerock.springex.domain.TodoVO"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select * from tbl_todo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foreach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collection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="types"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item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="type"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#{type}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foreach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order by tno desc limit #{skip}, #{size}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select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r>
              <a:rPr kumimoji="0" lang="ko-Kore-KR" altLang="ko-Kore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4C2BB9C-3309-E968-8DCA-BC37657F0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986" y="2836827"/>
            <a:ext cx="6096000" cy="2077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select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id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="selectList"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resultType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="org.zerock.springex.domain.TodoVO"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select * from tbl_todo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foreach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collection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="types"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item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="type"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test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="type == 't'.toString()"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title like concat('%', #{keyword}, '%')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test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="type == 'w'.toString()"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writer like concat('%', #{keyword}, '%')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foreach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order by tno desc limit #{skip}, #{size}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select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r>
              <a:rPr kumimoji="0" lang="ko-Kore-KR" altLang="ko-Kore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081842-6318-ECF0-806C-900CCE1AB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611" y="4409918"/>
            <a:ext cx="6096000" cy="14003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foreach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collection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="types"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item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="type"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open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="("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close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=")"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separator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 OR 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test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="type == 't'.toString()"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title like concat('%', #{keyword}, '%')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test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="type == 'w'.toString()"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writer like concat('%', #{keyword}, '%')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foreach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r>
              <a:rPr kumimoji="0" lang="ko-Kore-KR" altLang="ko-Kore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5872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ED0ACC4-D00A-AE57-5A43-5311A5BCE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65" y="575520"/>
            <a:ext cx="5540188" cy="2754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select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id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="selectList"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resultType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="org.zerock.springex.domain.TodoVO"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select * from tbl_todo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where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test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="types != null and types.length &gt; 0"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foreach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collection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="types"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item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="type"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open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="("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close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=")"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separator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 OR 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test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="type == 't'.toString()"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    title like concat('%', #{keyword}, '%')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test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="type == 'w'.toString()"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    writer like concat('%', #{keyword}, '%')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foreach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where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order by tno desc limit #{skip}, #{size}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select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r>
              <a:rPr kumimoji="0" lang="ko-Kore-KR" altLang="ko-Kore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75A33-0A6C-6429-5179-4EA8718FD901}"/>
              </a:ext>
            </a:extLst>
          </p:cNvPr>
          <p:cNvSpPr txBox="1"/>
          <p:nvPr/>
        </p:nvSpPr>
        <p:spPr>
          <a:xfrm>
            <a:off x="161365" y="206188"/>
            <a:ext cx="355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&lt;where&gt;</a:t>
            </a:r>
            <a:r>
              <a:rPr kumimoji="1" lang="ko-KR" altLang="en-US"/>
              <a:t>처리 </a:t>
            </a:r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79242-B28A-AF79-CE5E-7AD0CB6C0F1F}"/>
              </a:ext>
            </a:extLst>
          </p:cNvPr>
          <p:cNvSpPr txBox="1"/>
          <p:nvPr/>
        </p:nvSpPr>
        <p:spPr>
          <a:xfrm>
            <a:off x="5912226" y="233082"/>
            <a:ext cx="5136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600"/>
              <a:t>&lt;trim&gt;</a:t>
            </a:r>
            <a:r>
              <a:rPr lang="ko-KR" altLang="ko-Kore-KR" sz="1600"/>
              <a:t>과 완료 여부</a:t>
            </a:r>
            <a:r>
              <a:rPr lang="en-US" altLang="ko-Kore-KR" sz="1600"/>
              <a:t>/</a:t>
            </a:r>
            <a:r>
              <a:rPr lang="ko-KR" altLang="ko-Kore-KR" sz="1600"/>
              <a:t>만료일 필터링 </a:t>
            </a:r>
            <a:endParaRPr lang="ko-Kore-KR" altLang="ko-Kore-KR" sz="1600"/>
          </a:p>
          <a:p>
            <a:endParaRPr kumimoji="1" lang="ko-Kore-KR" altLang="en-US" sz="16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56BC31-0964-4F1A-795C-1D777F231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155" y="525469"/>
            <a:ext cx="4688540" cy="32624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where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test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="types != null and types.length &gt; 0"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foreach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collection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="types"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item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="type"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open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="("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close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=") 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separator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 OR 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test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="type == 't'.toString()"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title like concat('%', #{keyword}, '%')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test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="type == 'w'.toString()"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writer like concat('%', #{keyword}, '%')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foreach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test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="finished"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trim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prefix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="and"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finished = 1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trim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where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r>
              <a:rPr kumimoji="0" lang="ko-Kore-KR" altLang="ko-Kore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50443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7E9559D-1544-7A02-4F98-DB255622E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2" y="182429"/>
            <a:ext cx="5809130" cy="444737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where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test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="types != null and types.length &gt; 0"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foreach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collection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="types"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item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="type"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open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="("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close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=") 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separator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 OR 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test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="type == 't'.toString()"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title like concat('%', #{keyword}, '%')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test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="type == 'w'.toString()"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writer like concat('%', #{keyword}, '%')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foreach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test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="finished"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trim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prefix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="and"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finished = 1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trim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test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="from != null and to != null"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trim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prefix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="and"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dueDate between  #{from} and #{to}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trim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where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r>
              <a:rPr kumimoji="0" lang="ko-Kore-KR" altLang="ko-Kore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94127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466F1-D76D-CA60-6B18-6DBC1024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/>
              <a:t>검색</a:t>
            </a:r>
            <a:r>
              <a:rPr kumimoji="1" lang="ko-KR" altLang="en-US"/>
              <a:t> 조건을 위한 화면처리 </a:t>
            </a:r>
            <a:endParaRPr kumimoji="1" lang="ko-Kore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D8AB4D-52A3-832B-1C41-D9E28C8B6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" y="920040"/>
            <a:ext cx="6096001" cy="54630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&lt;!—-</a:t>
            </a:r>
            <a:r>
              <a:rPr kumimoji="0" lang="ko-KR" altLang="ko-Kore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추가하는</a:t>
            </a:r>
            <a:r>
              <a:rPr kumimoji="0" lang="ko-KR" altLang="ko-Kore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코드</a:t>
            </a:r>
            <a:r>
              <a:rPr kumimoji="0" lang="ko-Kore-KR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--&gt;</a:t>
            </a:r>
            <a:br>
              <a:rPr kumimoji="0" lang="ko-Kore-KR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="row content"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="col"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="card"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="card-body"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h5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="card-title"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&gt;Search 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h5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form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action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="/todo/list"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method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="get"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input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type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="hidden"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name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="size"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value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pageRequestDTO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size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="mb-3"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    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input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type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="checkbox"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name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="finished"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r>
              <a:rPr kumimoji="0" lang="ko-KR" altLang="ko-Kore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완료여부</a:t>
            </a:r>
            <a:br>
              <a:rPr kumimoji="0" lang="ko-KR" altLang="ko-Kore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R" altLang="ko-Kore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="mb-3"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    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input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type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="checkbox"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name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="types"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value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="t"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r>
              <a:rPr kumimoji="0" lang="ko-KR" altLang="ko-Kore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제목</a:t>
            </a:r>
            <a:br>
              <a:rPr kumimoji="0" lang="ko-KR" altLang="ko-Kore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R" altLang="ko-Kore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    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input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type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="checkbox"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name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="types"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value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="w"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r>
              <a:rPr kumimoji="0" lang="ko-KR" altLang="ko-Kore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작성자</a:t>
            </a:r>
            <a:br>
              <a:rPr kumimoji="0" lang="ko-KR" altLang="ko-Kore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R" altLang="ko-Kore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    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input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type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="text"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name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="keyword"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="form-control"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    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="input-group mb-3 dueDateDiv"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    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input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type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="date"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name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="from"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="form-control"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    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input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type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="date"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name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="to"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="form-control"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    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="input-group mb-3"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    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="float-end"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        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button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="btn btn-primary"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type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="submit"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&gt;Search&lt;/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button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        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button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="btn btn-info"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type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="reset"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&gt;Clear&lt;/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button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        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    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form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div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endParaRPr kumimoji="0" lang="ko-Kore-KR" altLang="ko-K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5C90FA-3354-8612-84CB-E800BAA18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693" y="920040"/>
            <a:ext cx="4329953" cy="544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1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13389</Words>
  <Application>Microsoft Macintosh PowerPoint</Application>
  <PresentationFormat>와이드스크린</PresentationFormat>
  <Paragraphs>420</Paragraphs>
  <Slides>100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100</vt:i4>
      </vt:variant>
    </vt:vector>
  </HeadingPairs>
  <TitlesOfParts>
    <vt:vector size="109" baseType="lpstr">
      <vt:lpstr>나눔명조</vt:lpstr>
      <vt:lpstr>Arial Unicode MS</vt:lpstr>
      <vt:lpstr>Arial</vt:lpstr>
      <vt:lpstr>Calibri</vt:lpstr>
      <vt:lpstr>Calibri Light</vt:lpstr>
      <vt:lpstr>Courier New</vt:lpstr>
      <vt:lpstr>Menlo-Regular</vt:lpstr>
      <vt:lpstr>Wingdings</vt:lpstr>
      <vt:lpstr>Office 테마</vt:lpstr>
      <vt:lpstr>PART4 - 스프링</vt:lpstr>
      <vt:lpstr>스프링</vt:lpstr>
      <vt:lpstr>프로젝트의 생성 </vt:lpstr>
      <vt:lpstr>Spring 프레임워크 라이브러리 추가</vt:lpstr>
      <vt:lpstr>Lombok/Log4j2/JSTL추가 </vt:lpstr>
      <vt:lpstr>의존성 주입 실습</vt:lpstr>
      <vt:lpstr>root-context.xml</vt:lpstr>
      <vt:lpstr>설정 테스트 </vt:lpstr>
      <vt:lpstr>ApplicationContext와 빈(Bean)</vt:lpstr>
      <vt:lpstr>@Autowired의 의미와 필드 주입 </vt:lpstr>
      <vt:lpstr>SampleDAO 객체 주입 실습 </vt:lpstr>
      <vt:lpstr>&lt;context:component-scan&gt;</vt:lpstr>
      <vt:lpstr>PowerPoint 프레젠테이션</vt:lpstr>
      <vt:lpstr>생성자 주입 방식</vt:lpstr>
      <vt:lpstr>인터페이스를 이용한 느슨한 결합</vt:lpstr>
      <vt:lpstr>다른 SampleDAO 객체로 변경해 보기 </vt:lpstr>
      <vt:lpstr>웹 프로젝트를 위한 스프링 준비 </vt:lpstr>
      <vt:lpstr>web.xml의 설정 </vt:lpstr>
      <vt:lpstr>DataSource 구성하기 </vt:lpstr>
      <vt:lpstr>PowerPoint 프레젠테이션</vt:lpstr>
      <vt:lpstr>MyBatis와 스프링 연동 </vt:lpstr>
      <vt:lpstr>MyBatis와 스프링의 연동 방식 </vt:lpstr>
      <vt:lpstr>MyBatis의 SqlSessionFactory설정</vt:lpstr>
      <vt:lpstr>Mapper인터페이스 활용하기 </vt:lpstr>
      <vt:lpstr>root-context.xml 설정 </vt:lpstr>
      <vt:lpstr>XML로 SQL분리하기 </vt:lpstr>
      <vt:lpstr>PowerPoint 프레젠테이션</vt:lpstr>
      <vt:lpstr>PowerPoint 프레젠테이션</vt:lpstr>
      <vt:lpstr>스프링 Web MVC 기초</vt:lpstr>
      <vt:lpstr>스프링 Web MVC의 특징 </vt:lpstr>
      <vt:lpstr>DispatcherServlet과 Front Controller</vt:lpstr>
      <vt:lpstr>servlet-context.xml</vt:lpstr>
      <vt:lpstr>web.xml설정</vt:lpstr>
      <vt:lpstr>실습 –스프링 MVC에서 컨트롤러 </vt:lpstr>
      <vt:lpstr>PowerPoint 프레젠테이션</vt:lpstr>
      <vt:lpstr>servlet-context.xml의 component-scan</vt:lpstr>
      <vt:lpstr>화면 처리 </vt:lpstr>
      <vt:lpstr>@RequestMapping과 파생 어노테이션들 </vt:lpstr>
      <vt:lpstr>파라미터의 자동 수집과 변환</vt:lpstr>
      <vt:lpstr>Formatter를 이용한 커스텀 처리</vt:lpstr>
      <vt:lpstr>PowerPoint 프레젠테이션</vt:lpstr>
      <vt:lpstr>객체 자료형 파라미터 수집 </vt:lpstr>
      <vt:lpstr>TodoDTO </vt:lpstr>
      <vt:lpstr>Model이라는 특별한 파라미터 </vt:lpstr>
      <vt:lpstr>RedirectAttributes와 리다이렉션</vt:lpstr>
      <vt:lpstr>다양한 리턴타입</vt:lpstr>
      <vt:lpstr>스프링 MVC의 예외처리 </vt:lpstr>
      <vt:lpstr>범용적인 예외처리 </vt:lpstr>
      <vt:lpstr>404에러 </vt:lpstr>
      <vt:lpstr>PowerPoint 프레젠테이션</vt:lpstr>
      <vt:lpstr>프로젝트의 구현 목표 </vt:lpstr>
      <vt:lpstr>데이터베이스 테이블 수정 </vt:lpstr>
      <vt:lpstr>ModelMapper설정과 @Configuration</vt:lpstr>
      <vt:lpstr>화면디자인 - 부트스트랩 </vt:lpstr>
      <vt:lpstr>MyBatis와 스프링을 이용한 영속 처리 </vt:lpstr>
      <vt:lpstr>PowerPoint 프레젠테이션</vt:lpstr>
      <vt:lpstr>PowerPoint 프레젠테이션</vt:lpstr>
      <vt:lpstr>로그 레벨의 조정 </vt:lpstr>
      <vt:lpstr>Todo 기능 개발(insert) </vt:lpstr>
      <vt:lpstr>TodoService와 TodoServiceImpl</vt:lpstr>
      <vt:lpstr>TodoController의 GET/POST 처리 </vt:lpstr>
      <vt:lpstr>PowerPoint 프레젠테이션</vt:lpstr>
      <vt:lpstr>UTF-8 필터 처리 </vt:lpstr>
      <vt:lpstr>@Valid를 이용한 서버사이드 검증 </vt:lpstr>
      <vt:lpstr>서버 검증 메세지 처리 </vt:lpstr>
      <vt:lpstr>Todo 목록 기능 개발 </vt:lpstr>
      <vt:lpstr>PowerPoint 프레젠테이션</vt:lpstr>
      <vt:lpstr>Todo 조회 기능 개발 </vt:lpstr>
      <vt:lpstr>TodoController의 개발 </vt:lpstr>
      <vt:lpstr>수정/삭제를 위한 링크 처리 </vt:lpstr>
      <vt:lpstr>list.jsp의 링크 처리 </vt:lpstr>
      <vt:lpstr>Todo의 삭제 기능 개발 </vt:lpstr>
      <vt:lpstr>수정/삭제 화면 </vt:lpstr>
      <vt:lpstr>Remove버튼의 처리 </vt:lpstr>
      <vt:lpstr>삭제 – TodoMapper/TodoService/TodoController</vt:lpstr>
      <vt:lpstr>PowerPoint 프레젠테이션</vt:lpstr>
      <vt:lpstr>Todo 수정 기능 개발 </vt:lpstr>
      <vt:lpstr>checkbox를 위한 Formatter</vt:lpstr>
      <vt:lpstr>PowerPoint 프레젠테이션</vt:lpstr>
      <vt:lpstr>PowerPoint 프레젠테이션</vt:lpstr>
      <vt:lpstr>PowerPoint 프레젠테이션</vt:lpstr>
      <vt:lpstr>페이징처리를 위한 TodoMapper</vt:lpstr>
      <vt:lpstr>페이지 처리를 위한 DTO</vt:lpstr>
      <vt:lpstr>TodoMapper의 목록/count 처리 </vt:lpstr>
      <vt:lpstr>목록 데이터를 위한 DTO/서비스 계층 </vt:lpstr>
      <vt:lpstr>PowerPoint 프레젠테이션</vt:lpstr>
      <vt:lpstr>PowerPoint 프레젠테이션</vt:lpstr>
      <vt:lpstr>PowerPoint 프레젠테이션</vt:lpstr>
      <vt:lpstr>TodoController와 JSP처리 </vt:lpstr>
      <vt:lpstr>페이지 번호 출력과 이동 </vt:lpstr>
      <vt:lpstr>PowerPoint 프레젠테이션</vt:lpstr>
      <vt:lpstr>목록에서 조회 페이지 이동</vt:lpstr>
      <vt:lpstr>페이지 정보 유지를 위한 수정 </vt:lpstr>
      <vt:lpstr>검색/필터링 조건의 정의</vt:lpstr>
      <vt:lpstr>PowerPoint 프레젠테이션</vt:lpstr>
      <vt:lpstr>types에 따른 동적 쿼리 </vt:lpstr>
      <vt:lpstr>PowerPoint 프레젠테이션</vt:lpstr>
      <vt:lpstr>PowerPoint 프레젠테이션</vt:lpstr>
      <vt:lpstr>검색 조건을 위한 화면처리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Wallter</dc:creator>
  <cp:lastModifiedBy>Kang Wallter</cp:lastModifiedBy>
  <cp:revision>2</cp:revision>
  <dcterms:created xsi:type="dcterms:W3CDTF">2022-08-22T23:27:40Z</dcterms:created>
  <dcterms:modified xsi:type="dcterms:W3CDTF">2022-08-26T02:34:12Z</dcterms:modified>
</cp:coreProperties>
</file>