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25"/>
  </p:normalViewPr>
  <p:slideViewPr>
    <p:cSldViewPr snapToGrid="0">
      <p:cViewPr varScale="1">
        <p:scale>
          <a:sx n="132" d="100"/>
          <a:sy n="132" d="100"/>
        </p:scale>
        <p:origin x="10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42E442D0-EFE6-4ED5-8634-78B8C3B1A2E1}"/>
    <pc:docChg chg="undo custSel addSld modSld">
      <pc:chgData name="Kang Wallter" userId="d5c269cbe9dbe8bc" providerId="LiveId" clId="{42E442D0-EFE6-4ED5-8634-78B8C3B1A2E1}" dt="2022-09-15T01:06:31.633" v="449"/>
      <pc:docMkLst>
        <pc:docMk/>
      </pc:docMkLst>
      <pc:sldChg chg="addSp modSp mod">
        <pc:chgData name="Kang Wallter" userId="d5c269cbe9dbe8bc" providerId="LiveId" clId="{42E442D0-EFE6-4ED5-8634-78B8C3B1A2E1}" dt="2022-09-14T23:24:38.104" v="2" actId="1076"/>
        <pc:sldMkLst>
          <pc:docMk/>
          <pc:sldMk cId="36358382" sldId="316"/>
        </pc:sldMkLst>
        <pc:picChg chg="add mod">
          <ac:chgData name="Kang Wallter" userId="d5c269cbe9dbe8bc" providerId="LiveId" clId="{42E442D0-EFE6-4ED5-8634-78B8C3B1A2E1}" dt="2022-09-14T23:24:38.104" v="2" actId="1076"/>
          <ac:picMkLst>
            <pc:docMk/>
            <pc:sldMk cId="36358382" sldId="316"/>
            <ac:picMk id="2" creationId="{20870385-C306-6BF9-2B9B-417B41A64C12}"/>
          </ac:picMkLst>
        </pc:picChg>
      </pc:sldChg>
      <pc:sldChg chg="addSp modSp new mod">
        <pc:chgData name="Kang Wallter" userId="d5c269cbe9dbe8bc" providerId="LiveId" clId="{42E442D0-EFE6-4ED5-8634-78B8C3B1A2E1}" dt="2022-09-14T23:27:30.350" v="118" actId="1076"/>
        <pc:sldMkLst>
          <pc:docMk/>
          <pc:sldMk cId="781361988" sldId="317"/>
        </pc:sldMkLst>
        <pc:spChg chg="mod">
          <ac:chgData name="Kang Wallter" userId="d5c269cbe9dbe8bc" providerId="LiveId" clId="{42E442D0-EFE6-4ED5-8634-78B8C3B1A2E1}" dt="2022-09-14T23:24:58.065" v="8" actId="27636"/>
          <ac:spMkLst>
            <pc:docMk/>
            <pc:sldMk cId="781361988" sldId="317"/>
            <ac:spMk id="2" creationId="{1E694D0C-F02D-EDD9-2CCB-FEFB522CF8B7}"/>
          </ac:spMkLst>
        </pc:spChg>
        <pc:spChg chg="mod">
          <ac:chgData name="Kang Wallter" userId="d5c269cbe9dbe8bc" providerId="LiveId" clId="{42E442D0-EFE6-4ED5-8634-78B8C3B1A2E1}" dt="2022-09-14T23:25:34.911" v="108" actId="20577"/>
          <ac:spMkLst>
            <pc:docMk/>
            <pc:sldMk cId="781361988" sldId="317"/>
            <ac:spMk id="3" creationId="{B105D397-C77B-8505-AABC-5E633CA3C5B3}"/>
          </ac:spMkLst>
        </pc:spChg>
        <pc:spChg chg="add mod">
          <ac:chgData name="Kang Wallter" userId="d5c269cbe9dbe8bc" providerId="LiveId" clId="{42E442D0-EFE6-4ED5-8634-78B8C3B1A2E1}" dt="2022-09-14T23:26:04.598" v="116" actId="14100"/>
          <ac:spMkLst>
            <pc:docMk/>
            <pc:sldMk cId="781361988" sldId="317"/>
            <ac:spMk id="4" creationId="{31771B45-E8A5-E243-FD0C-D993C3879BB3}"/>
          </ac:spMkLst>
        </pc:spChg>
        <pc:picChg chg="add mod">
          <ac:chgData name="Kang Wallter" userId="d5c269cbe9dbe8bc" providerId="LiveId" clId="{42E442D0-EFE6-4ED5-8634-78B8C3B1A2E1}" dt="2022-09-14T23:27:30.350" v="118" actId="1076"/>
          <ac:picMkLst>
            <pc:docMk/>
            <pc:sldMk cId="781361988" sldId="317"/>
            <ac:picMk id="5" creationId="{D6B47456-BE35-C5F8-CA16-374229A90E0C}"/>
          </ac:picMkLst>
        </pc:picChg>
        <pc:picChg chg="add mod">
          <ac:chgData name="Kang Wallter" userId="d5c269cbe9dbe8bc" providerId="LiveId" clId="{42E442D0-EFE6-4ED5-8634-78B8C3B1A2E1}" dt="2022-09-14T23:27:30.350" v="118" actId="1076"/>
          <ac:picMkLst>
            <pc:docMk/>
            <pc:sldMk cId="781361988" sldId="317"/>
            <ac:picMk id="6" creationId="{FD077F91-2C97-9ABA-F199-8D2C924C49C4}"/>
          </ac:picMkLst>
        </pc:picChg>
        <pc:picChg chg="add mod">
          <ac:chgData name="Kang Wallter" userId="d5c269cbe9dbe8bc" providerId="LiveId" clId="{42E442D0-EFE6-4ED5-8634-78B8C3B1A2E1}" dt="2022-09-14T23:27:30.350" v="118" actId="1076"/>
          <ac:picMkLst>
            <pc:docMk/>
            <pc:sldMk cId="781361988" sldId="317"/>
            <ac:picMk id="7" creationId="{7251DCF9-8CC5-3B90-678C-C684DC943C85}"/>
          </ac:picMkLst>
        </pc:picChg>
      </pc:sldChg>
      <pc:sldChg chg="addSp delSp modSp new mod">
        <pc:chgData name="Kang Wallter" userId="d5c269cbe9dbe8bc" providerId="LiveId" clId="{42E442D0-EFE6-4ED5-8634-78B8C3B1A2E1}" dt="2022-09-14T23:34:21.524" v="211" actId="1076"/>
        <pc:sldMkLst>
          <pc:docMk/>
          <pc:sldMk cId="1452396899" sldId="318"/>
        </pc:sldMkLst>
        <pc:spChg chg="del">
          <ac:chgData name="Kang Wallter" userId="d5c269cbe9dbe8bc" providerId="LiveId" clId="{42E442D0-EFE6-4ED5-8634-78B8C3B1A2E1}" dt="2022-09-14T23:30:41.477" v="120" actId="478"/>
          <ac:spMkLst>
            <pc:docMk/>
            <pc:sldMk cId="1452396899" sldId="318"/>
            <ac:spMk id="2" creationId="{832B1E06-6FB0-9577-364E-DC8E30241E07}"/>
          </ac:spMkLst>
        </pc:spChg>
        <pc:spChg chg="del">
          <ac:chgData name="Kang Wallter" userId="d5c269cbe9dbe8bc" providerId="LiveId" clId="{42E442D0-EFE6-4ED5-8634-78B8C3B1A2E1}" dt="2022-09-14T23:30:41.477" v="120" actId="478"/>
          <ac:spMkLst>
            <pc:docMk/>
            <pc:sldMk cId="1452396899" sldId="318"/>
            <ac:spMk id="3" creationId="{B38C1B7B-BA14-BD42-F409-16F08208CD50}"/>
          </ac:spMkLst>
        </pc:spChg>
        <pc:spChg chg="add mod">
          <ac:chgData name="Kang Wallter" userId="d5c269cbe9dbe8bc" providerId="LiveId" clId="{42E442D0-EFE6-4ED5-8634-78B8C3B1A2E1}" dt="2022-09-14T23:31:51.519" v="175" actId="20577"/>
          <ac:spMkLst>
            <pc:docMk/>
            <pc:sldMk cId="1452396899" sldId="318"/>
            <ac:spMk id="4" creationId="{BD54735E-32BE-02FB-64CB-B03A126EFC9B}"/>
          </ac:spMkLst>
        </pc:spChg>
        <pc:spChg chg="add del mod">
          <ac:chgData name="Kang Wallter" userId="d5c269cbe9dbe8bc" providerId="LiveId" clId="{42E442D0-EFE6-4ED5-8634-78B8C3B1A2E1}" dt="2022-09-14T23:33:17.718" v="188" actId="478"/>
          <ac:spMkLst>
            <pc:docMk/>
            <pc:sldMk cId="1452396899" sldId="318"/>
            <ac:spMk id="8" creationId="{847E10B3-8229-2EC4-8B24-652765451EFE}"/>
          </ac:spMkLst>
        </pc:spChg>
        <pc:spChg chg="add mod">
          <ac:chgData name="Kang Wallter" userId="d5c269cbe9dbe8bc" providerId="LiveId" clId="{42E442D0-EFE6-4ED5-8634-78B8C3B1A2E1}" dt="2022-09-14T23:33:47.462" v="203" actId="13822"/>
          <ac:spMkLst>
            <pc:docMk/>
            <pc:sldMk cId="1452396899" sldId="318"/>
            <ac:spMk id="10" creationId="{A4660AAF-ED2F-1EE6-1812-4ED2CBC72193}"/>
          </ac:spMkLst>
        </pc:spChg>
        <pc:spChg chg="add mod">
          <ac:chgData name="Kang Wallter" userId="d5c269cbe9dbe8bc" providerId="LiveId" clId="{42E442D0-EFE6-4ED5-8634-78B8C3B1A2E1}" dt="2022-09-14T23:34:21.524" v="211" actId="1076"/>
          <ac:spMkLst>
            <pc:docMk/>
            <pc:sldMk cId="1452396899" sldId="318"/>
            <ac:spMk id="11" creationId="{D562A603-33EC-DF2F-4D80-0D62AC2934F7}"/>
          </ac:spMkLst>
        </pc:spChg>
        <pc:picChg chg="add mod">
          <ac:chgData name="Kang Wallter" userId="d5c269cbe9dbe8bc" providerId="LiveId" clId="{42E442D0-EFE6-4ED5-8634-78B8C3B1A2E1}" dt="2022-09-14T23:33:23.347" v="190" actId="14100"/>
          <ac:picMkLst>
            <pc:docMk/>
            <pc:sldMk cId="1452396899" sldId="318"/>
            <ac:picMk id="5" creationId="{113BE73D-BCEF-2240-B892-D6EF5B9C0188}"/>
          </ac:picMkLst>
        </pc:picChg>
        <pc:picChg chg="add mod">
          <ac:chgData name="Kang Wallter" userId="d5c269cbe9dbe8bc" providerId="LiveId" clId="{42E442D0-EFE6-4ED5-8634-78B8C3B1A2E1}" dt="2022-09-14T23:34:18.742" v="210" actId="1076"/>
          <ac:picMkLst>
            <pc:docMk/>
            <pc:sldMk cId="1452396899" sldId="318"/>
            <ac:picMk id="6" creationId="{856B3ACC-E39B-CD62-06B1-86B7CA007551}"/>
          </ac:picMkLst>
        </pc:picChg>
        <pc:picChg chg="add mod">
          <ac:chgData name="Kang Wallter" userId="d5c269cbe9dbe8bc" providerId="LiveId" clId="{42E442D0-EFE6-4ED5-8634-78B8C3B1A2E1}" dt="2022-09-14T23:32:13.836" v="178" actId="14100"/>
          <ac:picMkLst>
            <pc:docMk/>
            <pc:sldMk cId="1452396899" sldId="318"/>
            <ac:picMk id="7" creationId="{2DF23990-A960-A541-1877-6551FCF36D29}"/>
          </ac:picMkLst>
        </pc:picChg>
      </pc:sldChg>
      <pc:sldChg chg="addSp delSp modSp new mod">
        <pc:chgData name="Kang Wallter" userId="d5c269cbe9dbe8bc" providerId="LiveId" clId="{42E442D0-EFE6-4ED5-8634-78B8C3B1A2E1}" dt="2022-09-15T00:55:48.205" v="274" actId="13822"/>
        <pc:sldMkLst>
          <pc:docMk/>
          <pc:sldMk cId="2818924534" sldId="319"/>
        </pc:sldMkLst>
        <pc:spChg chg="mod">
          <ac:chgData name="Kang Wallter" userId="d5c269cbe9dbe8bc" providerId="LiveId" clId="{42E442D0-EFE6-4ED5-8634-78B8C3B1A2E1}" dt="2022-09-14T23:34:48.168" v="253" actId="20577"/>
          <ac:spMkLst>
            <pc:docMk/>
            <pc:sldMk cId="2818924534" sldId="319"/>
            <ac:spMk id="2" creationId="{100F1290-0555-1BE9-3E31-7940C2CC4818}"/>
          </ac:spMkLst>
        </pc:spChg>
        <pc:spChg chg="del">
          <ac:chgData name="Kang Wallter" userId="d5c269cbe9dbe8bc" providerId="LiveId" clId="{42E442D0-EFE6-4ED5-8634-78B8C3B1A2E1}" dt="2022-09-15T00:45:04.014" v="254" actId="478"/>
          <ac:spMkLst>
            <pc:docMk/>
            <pc:sldMk cId="2818924534" sldId="319"/>
            <ac:spMk id="3" creationId="{BF4BC1F8-FCC7-76E6-BBAA-DCBFD77132CA}"/>
          </ac:spMkLst>
        </pc:spChg>
        <pc:spChg chg="add mod">
          <ac:chgData name="Kang Wallter" userId="d5c269cbe9dbe8bc" providerId="LiveId" clId="{42E442D0-EFE6-4ED5-8634-78B8C3B1A2E1}" dt="2022-09-15T00:45:35.745" v="265" actId="404"/>
          <ac:spMkLst>
            <pc:docMk/>
            <pc:sldMk cId="2818924534" sldId="319"/>
            <ac:spMk id="5" creationId="{1E39C608-8588-4BE9-B3E5-E981831141A1}"/>
          </ac:spMkLst>
        </pc:spChg>
        <pc:spChg chg="add mod">
          <ac:chgData name="Kang Wallter" userId="d5c269cbe9dbe8bc" providerId="LiveId" clId="{42E442D0-EFE6-4ED5-8634-78B8C3B1A2E1}" dt="2022-09-15T00:55:48.205" v="274" actId="13822"/>
          <ac:spMkLst>
            <pc:docMk/>
            <pc:sldMk cId="2818924534" sldId="319"/>
            <ac:spMk id="7" creationId="{8E0ED435-912D-005B-BCB2-4267E8726A07}"/>
          </ac:spMkLst>
        </pc:spChg>
        <pc:picChg chg="add mod">
          <ac:chgData name="Kang Wallter" userId="d5c269cbe9dbe8bc" providerId="LiveId" clId="{42E442D0-EFE6-4ED5-8634-78B8C3B1A2E1}" dt="2022-09-15T00:45:13.265" v="257" actId="1076"/>
          <ac:picMkLst>
            <pc:docMk/>
            <pc:sldMk cId="2818924534" sldId="319"/>
            <ac:picMk id="4" creationId="{E25AF853-20C4-14B8-AD15-30503E3FF329}"/>
          </ac:picMkLst>
        </pc:picChg>
        <pc:picChg chg="add mod">
          <ac:chgData name="Kang Wallter" userId="d5c269cbe9dbe8bc" providerId="LiveId" clId="{42E442D0-EFE6-4ED5-8634-78B8C3B1A2E1}" dt="2022-09-15T00:55:08.770" v="268" actId="1076"/>
          <ac:picMkLst>
            <pc:docMk/>
            <pc:sldMk cId="2818924534" sldId="319"/>
            <ac:picMk id="6" creationId="{ED902BB4-C731-5DCE-8F19-96487B31332A}"/>
          </ac:picMkLst>
        </pc:picChg>
      </pc:sldChg>
      <pc:sldChg chg="addSp delSp modSp new mod">
        <pc:chgData name="Kang Wallter" userId="d5c269cbe9dbe8bc" providerId="LiveId" clId="{42E442D0-EFE6-4ED5-8634-78B8C3B1A2E1}" dt="2022-09-15T00:57:36.439" v="343" actId="1076"/>
        <pc:sldMkLst>
          <pc:docMk/>
          <pc:sldMk cId="3313361071" sldId="320"/>
        </pc:sldMkLst>
        <pc:spChg chg="del">
          <ac:chgData name="Kang Wallter" userId="d5c269cbe9dbe8bc" providerId="LiveId" clId="{42E442D0-EFE6-4ED5-8634-78B8C3B1A2E1}" dt="2022-09-15T00:55:57.980" v="276" actId="478"/>
          <ac:spMkLst>
            <pc:docMk/>
            <pc:sldMk cId="3313361071" sldId="320"/>
            <ac:spMk id="2" creationId="{91DA59D6-56EB-4AFE-D82A-874F3C48C0AB}"/>
          </ac:spMkLst>
        </pc:spChg>
        <pc:spChg chg="del">
          <ac:chgData name="Kang Wallter" userId="d5c269cbe9dbe8bc" providerId="LiveId" clId="{42E442D0-EFE6-4ED5-8634-78B8C3B1A2E1}" dt="2022-09-15T00:55:57.980" v="276" actId="478"/>
          <ac:spMkLst>
            <pc:docMk/>
            <pc:sldMk cId="3313361071" sldId="320"/>
            <ac:spMk id="3" creationId="{BE3ACB9E-C7A8-A64B-B368-703DA8C9B08C}"/>
          </ac:spMkLst>
        </pc:spChg>
        <pc:spChg chg="add mod">
          <ac:chgData name="Kang Wallter" userId="d5c269cbe9dbe8bc" providerId="LiveId" clId="{42E442D0-EFE6-4ED5-8634-78B8C3B1A2E1}" dt="2022-09-15T00:56:29.436" v="332" actId="20577"/>
          <ac:spMkLst>
            <pc:docMk/>
            <pc:sldMk cId="3313361071" sldId="320"/>
            <ac:spMk id="4" creationId="{431B8F5F-D9D9-5024-B13E-CFE04A9EEAED}"/>
          </ac:spMkLst>
        </pc:spChg>
        <pc:spChg chg="add mod">
          <ac:chgData name="Kang Wallter" userId="d5c269cbe9dbe8bc" providerId="LiveId" clId="{42E442D0-EFE6-4ED5-8634-78B8C3B1A2E1}" dt="2022-09-15T00:57:00.372" v="341" actId="13822"/>
          <ac:spMkLst>
            <pc:docMk/>
            <pc:sldMk cId="3313361071" sldId="320"/>
            <ac:spMk id="6" creationId="{AA9946FF-99C7-A232-7B5F-D6AD0A5FAD56}"/>
          </ac:spMkLst>
        </pc:spChg>
        <pc:spChg chg="add mod">
          <ac:chgData name="Kang Wallter" userId="d5c269cbe9dbe8bc" providerId="LiveId" clId="{42E442D0-EFE6-4ED5-8634-78B8C3B1A2E1}" dt="2022-09-15T00:57:36.439" v="343" actId="1076"/>
          <ac:spMkLst>
            <pc:docMk/>
            <pc:sldMk cId="3313361071" sldId="320"/>
            <ac:spMk id="7" creationId="{0B3FAE2B-72F0-4516-8487-6700B8F44795}"/>
          </ac:spMkLst>
        </pc:spChg>
        <pc:spChg chg="add mod">
          <ac:chgData name="Kang Wallter" userId="d5c269cbe9dbe8bc" providerId="LiveId" clId="{42E442D0-EFE6-4ED5-8634-78B8C3B1A2E1}" dt="2022-09-15T00:57:36.439" v="343" actId="1076"/>
          <ac:spMkLst>
            <pc:docMk/>
            <pc:sldMk cId="3313361071" sldId="320"/>
            <ac:spMk id="10" creationId="{AA5F085E-167C-CBC4-980C-D3EC2ACA824F}"/>
          </ac:spMkLst>
        </pc:spChg>
        <pc:picChg chg="add mod">
          <ac:chgData name="Kang Wallter" userId="d5c269cbe9dbe8bc" providerId="LiveId" clId="{42E442D0-EFE6-4ED5-8634-78B8C3B1A2E1}" dt="2022-09-15T00:56:41.913" v="335" actId="1076"/>
          <ac:picMkLst>
            <pc:docMk/>
            <pc:sldMk cId="3313361071" sldId="320"/>
            <ac:picMk id="5" creationId="{BDA6665F-E977-130B-7CF3-7C630E39F64F}"/>
          </ac:picMkLst>
        </pc:picChg>
        <pc:picChg chg="add mod">
          <ac:chgData name="Kang Wallter" userId="d5c269cbe9dbe8bc" providerId="LiveId" clId="{42E442D0-EFE6-4ED5-8634-78B8C3B1A2E1}" dt="2022-09-15T00:57:36.439" v="343" actId="1076"/>
          <ac:picMkLst>
            <pc:docMk/>
            <pc:sldMk cId="3313361071" sldId="320"/>
            <ac:picMk id="8" creationId="{B5835973-0C21-E76C-3C35-35744CE70B14}"/>
          </ac:picMkLst>
        </pc:picChg>
        <pc:picChg chg="add mod">
          <ac:chgData name="Kang Wallter" userId="d5c269cbe9dbe8bc" providerId="LiveId" clId="{42E442D0-EFE6-4ED5-8634-78B8C3B1A2E1}" dt="2022-09-15T00:57:36.439" v="343" actId="1076"/>
          <ac:picMkLst>
            <pc:docMk/>
            <pc:sldMk cId="3313361071" sldId="320"/>
            <ac:picMk id="9" creationId="{DE892E1E-895D-2FE3-CE9E-3B37089E4F3A}"/>
          </ac:picMkLst>
        </pc:picChg>
      </pc:sldChg>
      <pc:sldChg chg="addSp delSp modSp new mod">
        <pc:chgData name="Kang Wallter" userId="d5c269cbe9dbe8bc" providerId="LiveId" clId="{42E442D0-EFE6-4ED5-8634-78B8C3B1A2E1}" dt="2022-09-15T01:04:01.530" v="428" actId="478"/>
        <pc:sldMkLst>
          <pc:docMk/>
          <pc:sldMk cId="3672513121" sldId="321"/>
        </pc:sldMkLst>
        <pc:spChg chg="mod">
          <ac:chgData name="Kang Wallter" userId="d5c269cbe9dbe8bc" providerId="LiveId" clId="{42E442D0-EFE6-4ED5-8634-78B8C3B1A2E1}" dt="2022-09-15T01:00:17.764" v="381"/>
          <ac:spMkLst>
            <pc:docMk/>
            <pc:sldMk cId="3672513121" sldId="321"/>
            <ac:spMk id="2" creationId="{2037DEAE-969E-FAD9-DFF8-8F436703A157}"/>
          </ac:spMkLst>
        </pc:spChg>
        <pc:spChg chg="del">
          <ac:chgData name="Kang Wallter" userId="d5c269cbe9dbe8bc" providerId="LiveId" clId="{42E442D0-EFE6-4ED5-8634-78B8C3B1A2E1}" dt="2022-09-15T01:00:20.896" v="382" actId="478"/>
          <ac:spMkLst>
            <pc:docMk/>
            <pc:sldMk cId="3672513121" sldId="321"/>
            <ac:spMk id="3" creationId="{4FAB4C5C-5812-A623-E152-36521553E7F7}"/>
          </ac:spMkLst>
        </pc:spChg>
        <pc:spChg chg="add mod">
          <ac:chgData name="Kang Wallter" userId="d5c269cbe9dbe8bc" providerId="LiveId" clId="{42E442D0-EFE6-4ED5-8634-78B8C3B1A2E1}" dt="2022-09-15T01:00:57.965" v="394" actId="1076"/>
          <ac:spMkLst>
            <pc:docMk/>
            <pc:sldMk cId="3672513121" sldId="321"/>
            <ac:spMk id="5" creationId="{8F8FC187-80C0-8EDA-8FCB-0E81617BAD6A}"/>
          </ac:spMkLst>
        </pc:spChg>
        <pc:spChg chg="add del mod">
          <ac:chgData name="Kang Wallter" userId="d5c269cbe9dbe8bc" providerId="LiveId" clId="{42E442D0-EFE6-4ED5-8634-78B8C3B1A2E1}" dt="2022-09-15T01:02:44.201" v="400"/>
          <ac:spMkLst>
            <pc:docMk/>
            <pc:sldMk cId="3672513121" sldId="321"/>
            <ac:spMk id="10" creationId="{415EFAE2-1E43-E4B1-55A1-9C257624378A}"/>
          </ac:spMkLst>
        </pc:spChg>
        <pc:spChg chg="add del mod">
          <ac:chgData name="Kang Wallter" userId="d5c269cbe9dbe8bc" providerId="LiveId" clId="{42E442D0-EFE6-4ED5-8634-78B8C3B1A2E1}" dt="2022-09-15T01:02:44.201" v="400"/>
          <ac:spMkLst>
            <pc:docMk/>
            <pc:sldMk cId="3672513121" sldId="321"/>
            <ac:spMk id="11" creationId="{E6260F9F-7690-70BF-0D8B-F940CC883D8B}"/>
          </ac:spMkLst>
        </pc:spChg>
        <pc:spChg chg="add mod">
          <ac:chgData name="Kang Wallter" userId="d5c269cbe9dbe8bc" providerId="LiveId" clId="{42E442D0-EFE6-4ED5-8634-78B8C3B1A2E1}" dt="2022-09-15T01:03:15.654" v="408" actId="14100"/>
          <ac:spMkLst>
            <pc:docMk/>
            <pc:sldMk cId="3672513121" sldId="321"/>
            <ac:spMk id="12" creationId="{2BF2A781-B2C3-BE91-F995-042FDDFFAA0D}"/>
          </ac:spMkLst>
        </pc:spChg>
        <pc:picChg chg="add mod">
          <ac:chgData name="Kang Wallter" userId="d5c269cbe9dbe8bc" providerId="LiveId" clId="{42E442D0-EFE6-4ED5-8634-78B8C3B1A2E1}" dt="2022-09-15T01:00:31.677" v="385" actId="1076"/>
          <ac:picMkLst>
            <pc:docMk/>
            <pc:sldMk cId="3672513121" sldId="321"/>
            <ac:picMk id="4" creationId="{DF1735A7-7FE3-9593-18F8-F02CC42A6D2D}"/>
          </ac:picMkLst>
        </pc:picChg>
        <pc:picChg chg="add del mod">
          <ac:chgData name="Kang Wallter" userId="d5c269cbe9dbe8bc" providerId="LiveId" clId="{42E442D0-EFE6-4ED5-8634-78B8C3B1A2E1}" dt="2022-09-15T01:04:01.530" v="428" actId="478"/>
          <ac:picMkLst>
            <pc:docMk/>
            <pc:sldMk cId="3672513121" sldId="321"/>
            <ac:picMk id="6" creationId="{F2AC4BB6-FA42-0E37-9DAD-2DDBE266FA6C}"/>
          </ac:picMkLst>
        </pc:picChg>
        <pc:picChg chg="add del mod">
          <ac:chgData name="Kang Wallter" userId="d5c269cbe9dbe8bc" providerId="LiveId" clId="{42E442D0-EFE6-4ED5-8634-78B8C3B1A2E1}" dt="2022-09-15T01:02:44.201" v="400"/>
          <ac:picMkLst>
            <pc:docMk/>
            <pc:sldMk cId="3672513121" sldId="321"/>
            <ac:picMk id="7" creationId="{E9595623-38ED-8CE8-9C1E-37C19AB4BA0C}"/>
          </ac:picMkLst>
        </pc:picChg>
        <pc:picChg chg="add del mod">
          <ac:chgData name="Kang Wallter" userId="d5c269cbe9dbe8bc" providerId="LiveId" clId="{42E442D0-EFE6-4ED5-8634-78B8C3B1A2E1}" dt="2022-09-15T01:02:44.201" v="400"/>
          <ac:picMkLst>
            <pc:docMk/>
            <pc:sldMk cId="3672513121" sldId="321"/>
            <ac:picMk id="8" creationId="{0E63F8AD-32EE-782F-44A2-1807E5C36ADC}"/>
          </ac:picMkLst>
        </pc:picChg>
        <pc:picChg chg="add del mod">
          <ac:chgData name="Kang Wallter" userId="d5c269cbe9dbe8bc" providerId="LiveId" clId="{42E442D0-EFE6-4ED5-8634-78B8C3B1A2E1}" dt="2022-09-15T01:02:44.201" v="400"/>
          <ac:picMkLst>
            <pc:docMk/>
            <pc:sldMk cId="3672513121" sldId="321"/>
            <ac:picMk id="9" creationId="{8EF36796-02EA-3B85-D5A5-7D3443CEA8F1}"/>
          </ac:picMkLst>
        </pc:picChg>
      </pc:sldChg>
      <pc:sldChg chg="addSp delSp modSp new mod">
        <pc:chgData name="Kang Wallter" userId="d5c269cbe9dbe8bc" providerId="LiveId" clId="{42E442D0-EFE6-4ED5-8634-78B8C3B1A2E1}" dt="2022-09-15T01:04:44.205" v="436" actId="1076"/>
        <pc:sldMkLst>
          <pc:docMk/>
          <pc:sldMk cId="531754056" sldId="322"/>
        </pc:sldMkLst>
        <pc:spChg chg="del">
          <ac:chgData name="Kang Wallter" userId="d5c269cbe9dbe8bc" providerId="LiveId" clId="{42E442D0-EFE6-4ED5-8634-78B8C3B1A2E1}" dt="2022-09-15T01:03:23.460" v="410" actId="478"/>
          <ac:spMkLst>
            <pc:docMk/>
            <pc:sldMk cId="531754056" sldId="322"/>
            <ac:spMk id="2" creationId="{5F5620FB-C416-062F-72AC-208511BE8339}"/>
          </ac:spMkLst>
        </pc:spChg>
        <pc:spChg chg="del">
          <ac:chgData name="Kang Wallter" userId="d5c269cbe9dbe8bc" providerId="LiveId" clId="{42E442D0-EFE6-4ED5-8634-78B8C3B1A2E1}" dt="2022-09-15T01:03:23.460" v="410" actId="478"/>
          <ac:spMkLst>
            <pc:docMk/>
            <pc:sldMk cId="531754056" sldId="322"/>
            <ac:spMk id="3" creationId="{398609FC-63B2-3020-1791-C4E2C20F30B6}"/>
          </ac:spMkLst>
        </pc:spChg>
        <pc:spChg chg="add mod">
          <ac:chgData name="Kang Wallter" userId="d5c269cbe9dbe8bc" providerId="LiveId" clId="{42E442D0-EFE6-4ED5-8634-78B8C3B1A2E1}" dt="2022-09-15T01:03:48.954" v="424"/>
          <ac:spMkLst>
            <pc:docMk/>
            <pc:sldMk cId="531754056" sldId="322"/>
            <ac:spMk id="4" creationId="{83F29650-0EE6-4A22-47E3-DAAC7774539C}"/>
          </ac:spMkLst>
        </pc:spChg>
        <pc:spChg chg="add mod">
          <ac:chgData name="Kang Wallter" userId="d5c269cbe9dbe8bc" providerId="LiveId" clId="{42E442D0-EFE6-4ED5-8634-78B8C3B1A2E1}" dt="2022-09-15T01:04:23.240" v="434" actId="13822"/>
          <ac:spMkLst>
            <pc:docMk/>
            <pc:sldMk cId="531754056" sldId="322"/>
            <ac:spMk id="6" creationId="{14470271-D75D-9AC3-B222-376DE32F256D}"/>
          </ac:spMkLst>
        </pc:spChg>
        <pc:spChg chg="add mod">
          <ac:chgData name="Kang Wallter" userId="d5c269cbe9dbe8bc" providerId="LiveId" clId="{42E442D0-EFE6-4ED5-8634-78B8C3B1A2E1}" dt="2022-09-15T01:04:44.205" v="436" actId="1076"/>
          <ac:spMkLst>
            <pc:docMk/>
            <pc:sldMk cId="531754056" sldId="322"/>
            <ac:spMk id="10" creationId="{8DE39974-279E-CAF8-BD84-0CBBF4B93D68}"/>
          </ac:spMkLst>
        </pc:spChg>
        <pc:spChg chg="add mod">
          <ac:chgData name="Kang Wallter" userId="d5c269cbe9dbe8bc" providerId="LiveId" clId="{42E442D0-EFE6-4ED5-8634-78B8C3B1A2E1}" dt="2022-09-15T01:04:44.205" v="436" actId="1076"/>
          <ac:spMkLst>
            <pc:docMk/>
            <pc:sldMk cId="531754056" sldId="322"/>
            <ac:spMk id="11" creationId="{BBFE4372-E1F2-48FE-3E3A-D1D879FD7073}"/>
          </ac:spMkLst>
        </pc:spChg>
        <pc:picChg chg="add mod">
          <ac:chgData name="Kang Wallter" userId="d5c269cbe9dbe8bc" providerId="LiveId" clId="{42E442D0-EFE6-4ED5-8634-78B8C3B1A2E1}" dt="2022-09-15T01:03:58.926" v="427" actId="1076"/>
          <ac:picMkLst>
            <pc:docMk/>
            <pc:sldMk cId="531754056" sldId="322"/>
            <ac:picMk id="5" creationId="{770CAE7E-7164-98AF-C20F-6592E0420DF5}"/>
          </ac:picMkLst>
        </pc:picChg>
        <pc:picChg chg="add mod">
          <ac:chgData name="Kang Wallter" userId="d5c269cbe9dbe8bc" providerId="LiveId" clId="{42E442D0-EFE6-4ED5-8634-78B8C3B1A2E1}" dt="2022-09-15T01:04:44.205" v="436" actId="1076"/>
          <ac:picMkLst>
            <pc:docMk/>
            <pc:sldMk cId="531754056" sldId="322"/>
            <ac:picMk id="7" creationId="{5CC73D0A-10B9-FCCA-20C2-FD95F41AD8D7}"/>
          </ac:picMkLst>
        </pc:picChg>
        <pc:picChg chg="add mod">
          <ac:chgData name="Kang Wallter" userId="d5c269cbe9dbe8bc" providerId="LiveId" clId="{42E442D0-EFE6-4ED5-8634-78B8C3B1A2E1}" dt="2022-09-15T01:04:44.205" v="436" actId="1076"/>
          <ac:picMkLst>
            <pc:docMk/>
            <pc:sldMk cId="531754056" sldId="322"/>
            <ac:picMk id="8" creationId="{98852823-98AC-78B2-5EAA-0A123598D7C3}"/>
          </ac:picMkLst>
        </pc:picChg>
        <pc:picChg chg="add mod">
          <ac:chgData name="Kang Wallter" userId="d5c269cbe9dbe8bc" providerId="LiveId" clId="{42E442D0-EFE6-4ED5-8634-78B8C3B1A2E1}" dt="2022-09-15T01:04:44.205" v="436" actId="1076"/>
          <ac:picMkLst>
            <pc:docMk/>
            <pc:sldMk cId="531754056" sldId="322"/>
            <ac:picMk id="9" creationId="{C2213E65-73C0-7301-2876-482D87D26C38}"/>
          </ac:picMkLst>
        </pc:picChg>
      </pc:sldChg>
      <pc:sldChg chg="addSp delSp modSp new mod">
        <pc:chgData name="Kang Wallter" userId="d5c269cbe9dbe8bc" providerId="LiveId" clId="{42E442D0-EFE6-4ED5-8634-78B8C3B1A2E1}" dt="2022-09-15T01:05:47.242" v="446" actId="1076"/>
        <pc:sldMkLst>
          <pc:docMk/>
          <pc:sldMk cId="643492132" sldId="323"/>
        </pc:sldMkLst>
        <pc:spChg chg="del">
          <ac:chgData name="Kang Wallter" userId="d5c269cbe9dbe8bc" providerId="LiveId" clId="{42E442D0-EFE6-4ED5-8634-78B8C3B1A2E1}" dt="2022-09-15T01:04:57.780" v="438" actId="478"/>
          <ac:spMkLst>
            <pc:docMk/>
            <pc:sldMk cId="643492132" sldId="323"/>
            <ac:spMk id="2" creationId="{2C072BF6-150A-2BDC-6237-15FFE7606CFA}"/>
          </ac:spMkLst>
        </pc:spChg>
        <pc:spChg chg="del">
          <ac:chgData name="Kang Wallter" userId="d5c269cbe9dbe8bc" providerId="LiveId" clId="{42E442D0-EFE6-4ED5-8634-78B8C3B1A2E1}" dt="2022-09-15T01:04:57.780" v="438" actId="478"/>
          <ac:spMkLst>
            <pc:docMk/>
            <pc:sldMk cId="643492132" sldId="323"/>
            <ac:spMk id="3" creationId="{5060178A-6540-4C60-FFCA-210D50CABABD}"/>
          </ac:spMkLst>
        </pc:spChg>
        <pc:spChg chg="add mod">
          <ac:chgData name="Kang Wallter" userId="d5c269cbe9dbe8bc" providerId="LiveId" clId="{42E442D0-EFE6-4ED5-8634-78B8C3B1A2E1}" dt="2022-09-15T01:05:35.572" v="444" actId="13822"/>
          <ac:spMkLst>
            <pc:docMk/>
            <pc:sldMk cId="643492132" sldId="323"/>
            <ac:spMk id="4" creationId="{CFA99F61-3F3D-4CB1-B712-755010271A54}"/>
          </ac:spMkLst>
        </pc:spChg>
        <pc:picChg chg="add mod">
          <ac:chgData name="Kang Wallter" userId="d5c269cbe9dbe8bc" providerId="LiveId" clId="{42E442D0-EFE6-4ED5-8634-78B8C3B1A2E1}" dt="2022-09-15T01:05:47.242" v="446" actId="1076"/>
          <ac:picMkLst>
            <pc:docMk/>
            <pc:sldMk cId="643492132" sldId="323"/>
            <ac:picMk id="5" creationId="{ABF73EA5-42F2-1641-013D-301218563585}"/>
          </ac:picMkLst>
        </pc:picChg>
      </pc:sldChg>
      <pc:sldChg chg="addSp delSp modSp new mod">
        <pc:chgData name="Kang Wallter" userId="d5c269cbe9dbe8bc" providerId="LiveId" clId="{42E442D0-EFE6-4ED5-8634-78B8C3B1A2E1}" dt="2022-09-15T01:06:31.633" v="449"/>
        <pc:sldMkLst>
          <pc:docMk/>
          <pc:sldMk cId="227229553" sldId="324"/>
        </pc:sldMkLst>
        <pc:spChg chg="del">
          <ac:chgData name="Kang Wallter" userId="d5c269cbe9dbe8bc" providerId="LiveId" clId="{42E442D0-EFE6-4ED5-8634-78B8C3B1A2E1}" dt="2022-09-15T01:06:14.214" v="448" actId="478"/>
          <ac:spMkLst>
            <pc:docMk/>
            <pc:sldMk cId="227229553" sldId="324"/>
            <ac:spMk id="2" creationId="{3F746A78-3B92-DD59-7A77-517B0FF62882}"/>
          </ac:spMkLst>
        </pc:spChg>
        <pc:spChg chg="del">
          <ac:chgData name="Kang Wallter" userId="d5c269cbe9dbe8bc" providerId="LiveId" clId="{42E442D0-EFE6-4ED5-8634-78B8C3B1A2E1}" dt="2022-09-15T01:06:14.214" v="448" actId="478"/>
          <ac:spMkLst>
            <pc:docMk/>
            <pc:sldMk cId="227229553" sldId="324"/>
            <ac:spMk id="3" creationId="{803AACAF-5F97-1C52-CF86-D799876794BD}"/>
          </ac:spMkLst>
        </pc:spChg>
        <pc:spChg chg="add mod">
          <ac:chgData name="Kang Wallter" userId="d5c269cbe9dbe8bc" providerId="LiveId" clId="{42E442D0-EFE6-4ED5-8634-78B8C3B1A2E1}" dt="2022-09-15T01:06:31.633" v="449"/>
          <ac:spMkLst>
            <pc:docMk/>
            <pc:sldMk cId="227229553" sldId="324"/>
            <ac:spMk id="7" creationId="{ECE09925-86F1-9063-365E-FA3C7831A122}"/>
          </ac:spMkLst>
        </pc:spChg>
        <pc:spChg chg="add mod">
          <ac:chgData name="Kang Wallter" userId="d5c269cbe9dbe8bc" providerId="LiveId" clId="{42E442D0-EFE6-4ED5-8634-78B8C3B1A2E1}" dt="2022-09-15T01:06:31.633" v="449"/>
          <ac:spMkLst>
            <pc:docMk/>
            <pc:sldMk cId="227229553" sldId="324"/>
            <ac:spMk id="8" creationId="{1987FEE2-0510-B39A-4C87-C7F47E7D7940}"/>
          </ac:spMkLst>
        </pc:spChg>
        <pc:picChg chg="add mod">
          <ac:chgData name="Kang Wallter" userId="d5c269cbe9dbe8bc" providerId="LiveId" clId="{42E442D0-EFE6-4ED5-8634-78B8C3B1A2E1}" dt="2022-09-15T01:06:31.633" v="449"/>
          <ac:picMkLst>
            <pc:docMk/>
            <pc:sldMk cId="227229553" sldId="324"/>
            <ac:picMk id="4" creationId="{B87A875B-F873-8043-16C9-2C6F2C56D19A}"/>
          </ac:picMkLst>
        </pc:picChg>
        <pc:picChg chg="add mod">
          <ac:chgData name="Kang Wallter" userId="d5c269cbe9dbe8bc" providerId="LiveId" clId="{42E442D0-EFE6-4ED5-8634-78B8C3B1A2E1}" dt="2022-09-15T01:06:31.633" v="449"/>
          <ac:picMkLst>
            <pc:docMk/>
            <pc:sldMk cId="227229553" sldId="324"/>
            <ac:picMk id="5" creationId="{559CEA44-C9A5-2505-8B13-3D1F26C351F5}"/>
          </ac:picMkLst>
        </pc:picChg>
        <pc:picChg chg="add mod">
          <ac:chgData name="Kang Wallter" userId="d5c269cbe9dbe8bc" providerId="LiveId" clId="{42E442D0-EFE6-4ED5-8634-78B8C3B1A2E1}" dt="2022-09-15T01:06:31.633" v="449"/>
          <ac:picMkLst>
            <pc:docMk/>
            <pc:sldMk cId="227229553" sldId="324"/>
            <ac:picMk id="6" creationId="{D69FE081-3ADA-ECFC-6DA0-14ADF61320E1}"/>
          </ac:picMkLst>
        </pc:picChg>
      </pc:sldChg>
    </pc:docChg>
  </pc:docChgLst>
  <pc:docChgLst>
    <pc:chgData name="Wallter Kang" userId="d5c269cbe9dbe8bc" providerId="LiveId" clId="{34D3715B-D2E5-4581-8E09-AAD445466B3F}"/>
    <pc:docChg chg="delSld modSld">
      <pc:chgData name="Wallter Kang" userId="d5c269cbe9dbe8bc" providerId="LiveId" clId="{34D3715B-D2E5-4581-8E09-AAD445466B3F}" dt="2023-06-08T00:57:40.723" v="1" actId="47"/>
      <pc:docMkLst>
        <pc:docMk/>
      </pc:docMkLst>
      <pc:sldChg chg="modSp mod">
        <pc:chgData name="Wallter Kang" userId="d5c269cbe9dbe8bc" providerId="LiveId" clId="{34D3715B-D2E5-4581-8E09-AAD445466B3F}" dt="2023-06-05T09:10:24.746" v="0" actId="1076"/>
        <pc:sldMkLst>
          <pc:docMk/>
          <pc:sldMk cId="2060268194" sldId="272"/>
        </pc:sldMkLst>
        <pc:spChg chg="mod">
          <ac:chgData name="Wallter Kang" userId="d5c269cbe9dbe8bc" providerId="LiveId" clId="{34D3715B-D2E5-4581-8E09-AAD445466B3F}" dt="2023-06-05T09:10:24.746" v="0" actId="1076"/>
          <ac:spMkLst>
            <pc:docMk/>
            <pc:sldMk cId="2060268194" sldId="272"/>
            <ac:spMk id="4" creationId="{89B2F13C-594A-6040-596A-CEE5D5C15FF1}"/>
          </ac:spMkLst>
        </pc:spChg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2242459408" sldId="274"/>
        </pc:sldMkLst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3337000958" sldId="275"/>
        </pc:sldMkLst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339531199" sldId="276"/>
        </pc:sldMkLst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865465133" sldId="277"/>
        </pc:sldMkLst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463760239" sldId="278"/>
        </pc:sldMkLst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586907159" sldId="279"/>
        </pc:sldMkLst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1109575544" sldId="280"/>
        </pc:sldMkLst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1520825979" sldId="281"/>
        </pc:sldMkLst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1944449079" sldId="282"/>
        </pc:sldMkLst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3112018669" sldId="283"/>
        </pc:sldMkLst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28162879" sldId="284"/>
        </pc:sldMkLst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2519615693" sldId="285"/>
        </pc:sldMkLst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1161085765" sldId="286"/>
        </pc:sldMkLst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3186713345" sldId="287"/>
        </pc:sldMkLst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3782362302" sldId="288"/>
        </pc:sldMkLst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3534031649" sldId="289"/>
        </pc:sldMkLst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2232983462" sldId="290"/>
        </pc:sldMkLst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2786996021" sldId="291"/>
        </pc:sldMkLst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3474726512" sldId="292"/>
        </pc:sldMkLst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1630721176" sldId="293"/>
        </pc:sldMkLst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1266464999" sldId="294"/>
        </pc:sldMkLst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3307920812" sldId="295"/>
        </pc:sldMkLst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4070742158" sldId="296"/>
        </pc:sldMkLst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3172605077" sldId="297"/>
        </pc:sldMkLst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4241113360" sldId="298"/>
        </pc:sldMkLst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605775751" sldId="299"/>
        </pc:sldMkLst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3263007667" sldId="300"/>
        </pc:sldMkLst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2866974744" sldId="301"/>
        </pc:sldMkLst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744939185" sldId="302"/>
        </pc:sldMkLst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1579538586" sldId="303"/>
        </pc:sldMkLst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2501030844" sldId="304"/>
        </pc:sldMkLst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110991778" sldId="305"/>
        </pc:sldMkLst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4211039015" sldId="306"/>
        </pc:sldMkLst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1168176849" sldId="307"/>
        </pc:sldMkLst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2909018887" sldId="308"/>
        </pc:sldMkLst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81046493" sldId="309"/>
        </pc:sldMkLst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3199408251" sldId="310"/>
        </pc:sldMkLst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1781750011" sldId="311"/>
        </pc:sldMkLst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3485718512" sldId="312"/>
        </pc:sldMkLst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687658850" sldId="313"/>
        </pc:sldMkLst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2868554747" sldId="314"/>
        </pc:sldMkLst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4211704885" sldId="315"/>
        </pc:sldMkLst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36358382" sldId="316"/>
        </pc:sldMkLst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781361988" sldId="317"/>
        </pc:sldMkLst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1452396899" sldId="318"/>
        </pc:sldMkLst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2818924534" sldId="319"/>
        </pc:sldMkLst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3313361071" sldId="320"/>
        </pc:sldMkLst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3672513121" sldId="321"/>
        </pc:sldMkLst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531754056" sldId="322"/>
        </pc:sldMkLst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643492132" sldId="323"/>
        </pc:sldMkLst>
      </pc:sldChg>
      <pc:sldChg chg="del">
        <pc:chgData name="Wallter Kang" userId="d5c269cbe9dbe8bc" providerId="LiveId" clId="{34D3715B-D2E5-4581-8E09-AAD445466B3F}" dt="2023-06-08T00:57:40.723" v="1" actId="47"/>
        <pc:sldMkLst>
          <pc:docMk/>
          <pc:sldMk cId="227229553" sldId="32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CC93E-5DD6-31E8-1747-2B1D9AB46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C00258-1F8B-59BC-CBAA-C793078A9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E7A7D2-781C-3524-7FAB-6D69C157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7DC-89EF-DD47-9818-6D57B246EE23}" type="datetimeFigureOut">
              <a:rPr kumimoji="1" lang="ko-Kore-KR" altLang="en-US" smtClean="0"/>
              <a:t>06/08/2023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A8CF6-872F-06C3-1844-F8F09214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3C7BC-E06E-E183-090F-98CC510D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C86B-6062-3C46-89E1-9BEBCFA0DD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348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3ABAA-3FAF-2508-2357-6AE9563F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CCBB23-F47A-726C-0CFE-A029B1DA7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87CB9D-2207-7F25-5045-A70C0148D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7DC-89EF-DD47-9818-6D57B246EE23}" type="datetimeFigureOut">
              <a:rPr kumimoji="1" lang="ko-Kore-KR" altLang="en-US" smtClean="0"/>
              <a:t>06/08/2023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7F49F-0AD4-33F3-C0A5-5438B32F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1B32F1-1F87-F1A4-9828-DFDAC31F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C86B-6062-3C46-89E1-9BEBCFA0DD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00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12D4D0-B078-DF0C-3D99-128CD0316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6223D7-9C98-433A-9D00-C4534A293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BAB2FE-8F2B-FF74-4FD3-CCB24332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7DC-89EF-DD47-9818-6D57B246EE23}" type="datetimeFigureOut">
              <a:rPr kumimoji="1" lang="ko-Kore-KR" altLang="en-US" smtClean="0"/>
              <a:t>06/08/2023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A40C8-30DF-70C6-8F1F-DB769CB8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40EC43-0329-8526-C941-F9C72A00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C86B-6062-3C46-89E1-9BEBCFA0DD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221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EE542-564D-B4E1-06BC-13C8E8390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67808"/>
          </a:xfrm>
        </p:spPr>
        <p:txBody>
          <a:bodyPr/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AAFC6-936D-9E99-AD6B-9380A2C73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0533"/>
            <a:ext cx="10515600" cy="52964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2BC2B3-62F8-A7C5-FA68-F4139E0F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7DC-89EF-DD47-9818-6D57B246EE23}" type="datetimeFigureOut">
              <a:rPr kumimoji="1" lang="ko-Kore-KR" altLang="en-US" smtClean="0"/>
              <a:t>06/08/2023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8257E-7981-E58D-CB54-A1C01C3D0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87B69-7652-011A-AD47-50FE1240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C86B-6062-3C46-89E1-9BEBCFA0DD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306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02D15-E0C7-B189-DE54-BDFD6F93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11BFB-1E6F-D6E3-3066-561F74206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EB0FD-EA85-1B2B-556B-9B1CD86B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7DC-89EF-DD47-9818-6D57B246EE23}" type="datetimeFigureOut">
              <a:rPr kumimoji="1" lang="ko-Kore-KR" altLang="en-US" smtClean="0"/>
              <a:t>06/08/2023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FF88D-8963-71D7-FF1A-1E186BA49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D026EC-F997-E589-0D85-D15E0254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C86B-6062-3C46-89E1-9BEBCFA0DD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090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5F4A3-0B7A-4CE8-F5A7-91A908C8E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821421-FC5C-574C-4D3C-38B7E148D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B4B4E9-3E40-3983-ACBE-3DB230139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B0C24D-38EF-6184-63A2-B63444FC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7DC-89EF-DD47-9818-6D57B246EE23}" type="datetimeFigureOut">
              <a:rPr kumimoji="1" lang="ko-Kore-KR" altLang="en-US" smtClean="0"/>
              <a:t>06/08/2023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029400-8475-123B-CFBE-4931AF72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D4ED88-55A2-3B15-D734-B5E0EF9C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C86B-6062-3C46-89E1-9BEBCFA0DD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255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E7FAE-0939-81D2-3892-349F29BB5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89C1A2-00DA-BA86-1E1B-F76D450BE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7B3032-0B66-81C0-4521-3858486D4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6AE36A-17B0-F542-D7B5-267A28E9A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F7324D-B9AB-8234-7DF3-9207BB277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10EBEF-B579-0959-5850-E09EBD29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7DC-89EF-DD47-9818-6D57B246EE23}" type="datetimeFigureOut">
              <a:rPr kumimoji="1" lang="ko-Kore-KR" altLang="en-US" smtClean="0"/>
              <a:t>06/08/2023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AB7942-C710-52E1-B6B9-6A099D99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4FA7A9-7058-B2DF-D9DE-13DA1A5D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C86B-6062-3C46-89E1-9BEBCFA0DD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499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5F211-D871-BE9B-46D6-108E58975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AE7FF6-9DF9-1A76-E024-8421831A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7DC-89EF-DD47-9818-6D57B246EE23}" type="datetimeFigureOut">
              <a:rPr kumimoji="1" lang="ko-Kore-KR" altLang="en-US" smtClean="0"/>
              <a:t>06/08/2023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2AD4FE-DE70-DA13-0415-40621D07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D53F9D-E000-B761-B8EA-9E7CEBE2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C86B-6062-3C46-89E1-9BEBCFA0DD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520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024A3B-D46D-1E11-DACF-83DACFA3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7DC-89EF-DD47-9818-6D57B246EE23}" type="datetimeFigureOut">
              <a:rPr kumimoji="1" lang="ko-Kore-KR" altLang="en-US" smtClean="0"/>
              <a:t>06/08/2023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8C7682-FEAF-140C-CA04-76C99722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4EAFED-D034-A232-5BB2-D56DBAAD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C86B-6062-3C46-89E1-9BEBCFA0DD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623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AF6F8-2954-9D79-2E1C-CECA30BB4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99F18B-5910-62F9-0C61-CA894AB4C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AE99D6-5C4C-5635-2A88-7505DB3F6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CAAE76-FB73-47D3-6B07-0BB51754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7DC-89EF-DD47-9818-6D57B246EE23}" type="datetimeFigureOut">
              <a:rPr kumimoji="1" lang="ko-Kore-KR" altLang="en-US" smtClean="0"/>
              <a:t>06/08/2023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A9839D-F140-9E17-9555-141989B4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0E842F-4144-57F3-4A90-F2372338B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C86B-6062-3C46-89E1-9BEBCFA0DD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320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93739-ECD4-AA23-C12D-6BC9DB3FD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23AED7-6451-6FA6-89AA-992731FC3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E96BA5-C6E5-3469-81F8-A92C7FD94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CCD24-845D-B24A-5E91-4DE4943E7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7DC-89EF-DD47-9818-6D57B246EE23}" type="datetimeFigureOut">
              <a:rPr kumimoji="1" lang="ko-Kore-KR" altLang="en-US" smtClean="0"/>
              <a:t>06/08/2023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B548EF-72A6-7F5E-4B8E-B5EFAD16C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000D9-7231-796E-DA8E-DE0FCBA0A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C86B-6062-3C46-89E1-9BEBCFA0DD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40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06CC65-5023-2310-3572-D3654C17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E1D4C6-43B7-292D-E2BE-992A9B852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4490A-F011-A983-0C03-25EBF5470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8C7DC-89EF-DD47-9818-6D57B246EE23}" type="datetimeFigureOut">
              <a:rPr kumimoji="1" lang="ko-Kore-KR" altLang="en-US" smtClean="0"/>
              <a:t>06/08/2023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B2588-D24E-2428-12A1-4690578D2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13F2DA-40AE-7B73-7BA6-90261ACBC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1C86B-6062-3C46-89E1-9BEBCFA0DD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890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6FE7F-16BA-D639-16EC-0B03AE85BA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4800"/>
              <a:t>PART5 –</a:t>
            </a:r>
            <a:r>
              <a:rPr kumimoji="1" lang="ko-KR" altLang="en-US" sz="4800"/>
              <a:t> 스프링에서 스프링부트로 </a:t>
            </a:r>
            <a:endParaRPr kumimoji="1" lang="ko-Kore-KR" altLang="en-US" sz="48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3E7A8E-1769-1159-10DF-C4A53C383E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9476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D489C-229C-B127-C523-802E92C5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JSON </a:t>
            </a:r>
            <a:r>
              <a:rPr kumimoji="1" lang="ko-KR" altLang="en-US"/>
              <a:t>데이터 만들기 </a:t>
            </a:r>
            <a:endParaRPr kumimoji="1" lang="ko-Kore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3F12AD-1F0E-8433-8BDA-DD379B7FC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464" y="961904"/>
            <a:ext cx="3879272" cy="323165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/>
                <a:ea typeface="JetBrains Mono"/>
              </a:rPr>
              <a:t>package</a:t>
            </a: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/>
                <a:ea typeface="JetBrains Mono"/>
              </a:rPr>
              <a:t>org.zerock.b01.controller;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ko-KR" altLang="ko-KR" sz="11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/>
                <a:ea typeface="JetBrains Mono"/>
              </a:rPr>
              <a:t>import</a:t>
            </a: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/>
                <a:ea typeface="JetBrains Mono"/>
              </a:rPr>
              <a:t>lombok.extern.log4j.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 panose="020B0604020202020204"/>
                <a:ea typeface="JetBrains Mono"/>
              </a:rPr>
              <a:t>Log4j2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ko-KR" altLang="ko-KR" sz="11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/>
                <a:ea typeface="JetBrains Mono"/>
              </a:rPr>
              <a:t>import</a:t>
            </a: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/>
                <a:ea typeface="JetBrains Mono"/>
              </a:rPr>
              <a:t>org.springframework.web.bind.annotation.</a:t>
            </a:r>
            <a:r>
              <a:rPr kumimoji="0" lang="ko-KR" altLang="ko-KR" sz="1100" b="0" i="0" u="none" strike="noStrike" cap="none" normalizeH="0" baseline="0" err="1">
                <a:ln>
                  <a:noFill/>
                </a:ln>
                <a:solidFill>
                  <a:srgbClr val="808000"/>
                </a:solidFill>
                <a:effectLst/>
                <a:latin typeface="Arial Unicode MS" panose="020B0604020202020204"/>
                <a:ea typeface="JetBrains Mono"/>
              </a:rPr>
              <a:t>GetMapping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ko-KR" altLang="ko-KR" sz="11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/>
                <a:ea typeface="JetBrains Mono"/>
              </a:rPr>
              <a:t>import</a:t>
            </a: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/>
                <a:ea typeface="JetBrains Mono"/>
              </a:rPr>
              <a:t>org.springframework.web.bind.annotation.</a:t>
            </a:r>
            <a:r>
              <a:rPr kumimoji="0" lang="ko-KR" altLang="ko-KR" sz="1100" b="0" i="0" u="none" strike="noStrike" cap="none" normalizeH="0" baseline="0" err="1">
                <a:ln>
                  <a:noFill/>
                </a:ln>
                <a:solidFill>
                  <a:srgbClr val="808000"/>
                </a:solidFill>
                <a:effectLst/>
                <a:latin typeface="Arial Unicode MS" panose="020B0604020202020204"/>
                <a:ea typeface="JetBrains Mono"/>
              </a:rPr>
              <a:t>RestController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 panose="020B0604020202020204"/>
                <a:ea typeface="JetBrains Mono"/>
              </a:rPr>
              <a:t>@RestController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 panose="020B0604020202020204"/>
                <a:ea typeface="JetBrains Mono"/>
              </a:rPr>
              <a:t>@Log4j2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ko-KR" altLang="ko-KR" sz="11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/>
                <a:ea typeface="JetBrains Mono"/>
              </a:rPr>
              <a:t>public</a:t>
            </a: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/>
                <a:ea typeface="JetBrains Mono"/>
              </a:rPr>
              <a:t> </a:t>
            </a:r>
            <a:r>
              <a:rPr kumimoji="0" lang="ko-KR" altLang="ko-KR" sz="11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/>
                <a:ea typeface="JetBrains Mono"/>
              </a:rPr>
              <a:t>class</a:t>
            </a: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/>
                <a:ea typeface="JetBrains Mono"/>
              </a:rPr>
              <a:t>SampleJSONController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/>
                <a:ea typeface="JetBrains Mono"/>
              </a:rPr>
              <a:t> {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 panose="020B0604020202020204"/>
                <a:ea typeface="JetBrains Mono"/>
              </a:rPr>
              <a:t>@GetMapping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/>
                <a:ea typeface="JetBrains Mono"/>
              </a:rPr>
              <a:t>"/helloArr"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ko-KR" altLang="ko-KR" sz="11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/>
                <a:ea typeface="JetBrains Mono"/>
              </a:rPr>
              <a:t>public</a:t>
            </a: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/>
                <a:ea typeface="JetBrains Mono"/>
              </a:rPr>
              <a:t>[] </a:t>
            </a:r>
            <a:r>
              <a:rPr kumimoji="0" lang="ko-KR" altLang="ko-KR" sz="11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/>
                <a:ea typeface="JetBrains Mono"/>
              </a:rPr>
              <a:t>helloArr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/>
                <a:ea typeface="JetBrains Mono"/>
              </a:rPr>
              <a:t>        </a:t>
            </a:r>
            <a:r>
              <a:rPr kumimoji="0" lang="ko-KR" altLang="ko-KR" sz="1100" b="1" i="1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/>
                <a:ea typeface="JetBrains Mono"/>
              </a:rPr>
              <a:t>log</a:t>
            </a:r>
            <a:r>
              <a:rPr kumimoji="0" lang="ko-KR" altLang="ko-KR" sz="11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/>
                <a:ea typeface="JetBrains Mono"/>
              </a:rPr>
              <a:t>.info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/>
                <a:ea typeface="JetBrains Mono"/>
              </a:rPr>
              <a:t>"</a:t>
            </a:r>
            <a:r>
              <a:rPr kumimoji="0" lang="ko-KR" altLang="ko-KR" sz="1100" b="1" i="0" u="none" strike="noStrike" cap="none" normalizeH="0" baseline="0" err="1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/>
                <a:ea typeface="JetBrains Mono"/>
              </a:rPr>
              <a:t>helloArr</a:t>
            </a: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/>
                <a:ea typeface="JetBrains Mono"/>
              </a:rPr>
              <a:t>.................."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/>
                <a:ea typeface="JetBrains Mono"/>
              </a:rPr>
              <a:t>        </a:t>
            </a:r>
            <a:r>
              <a:rPr kumimoji="0" lang="ko-KR" altLang="ko-KR" sz="11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/>
                <a:ea typeface="JetBrains Mono"/>
              </a:rPr>
              <a:t>return</a:t>
            </a: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/>
                <a:ea typeface="JetBrains Mono"/>
              </a:rPr>
              <a:t> </a:t>
            </a:r>
            <a:r>
              <a:rPr kumimoji="0" lang="ko-KR" altLang="ko-KR" sz="11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/>
                <a:ea typeface="JetBrains Mono"/>
              </a:rPr>
              <a:t>new</a:t>
            </a: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/>
                <a:ea typeface="JetBrains Mono"/>
              </a:rPr>
              <a:t>[]{</a:t>
            </a: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/>
                <a:ea typeface="JetBrains Mono"/>
              </a:rPr>
              <a:t>"AAA"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/>
                <a:ea typeface="JetBrains Mono"/>
              </a:rPr>
              <a:t>"BBB"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/>
                <a:ea typeface="JetBrains Mono"/>
              </a:rPr>
              <a:t>"CCC"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/>
                <a:ea typeface="JetBrains Mono"/>
              </a:rPr>
              <a:t>};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/>
                <a:ea typeface="JetBrains Mono"/>
              </a:rPr>
              <a:t>}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/>
                <a:ea typeface="JetBrains Mono"/>
              </a:rPr>
            </a:b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60A59B-3DD5-7215-55A5-34EFF8129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14" y="1063504"/>
            <a:ext cx="2419350" cy="771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C1FBAF-DAF2-D0B7-35F2-213BF0C90C30}"/>
              </a:ext>
            </a:extLst>
          </p:cNvPr>
          <p:cNvSpPr txBox="1"/>
          <p:nvPr/>
        </p:nvSpPr>
        <p:spPr>
          <a:xfrm>
            <a:off x="6548582" y="990935"/>
            <a:ext cx="5421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별도의 라이브러리 없이 </a:t>
            </a:r>
            <a:r>
              <a:rPr lang="ko-KR" altLang="en-US" err="1"/>
              <a:t>스프링부트는</a:t>
            </a:r>
            <a:r>
              <a:rPr lang="ko-KR" altLang="en-US"/>
              <a:t> 기본적으로 </a:t>
            </a:r>
            <a:r>
              <a:rPr lang="en-US" altLang="ko-KR"/>
              <a:t>json </a:t>
            </a:r>
            <a:r>
              <a:rPr lang="ko-KR" altLang="en-US"/>
              <a:t>처리를 지원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9BA7F84-1AD5-D7CF-8E09-0BBF3DFF7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736" y="1794837"/>
            <a:ext cx="5305425" cy="15811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85A5D6C-BC01-135C-076A-DAC2E5626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279" y="3617624"/>
            <a:ext cx="25431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5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6FE7F-16BA-D639-16EC-0B03AE85BA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800"/>
              <a:t>Thymeleaf</a:t>
            </a:r>
            <a:endParaRPr kumimoji="1" lang="ko-Kore-KR" altLang="en-US" sz="48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3E7A8E-1769-1159-10DF-C4A53C383E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7544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E66EF-3363-ED46-A6F1-6E00BC90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Thymeleaf </a:t>
            </a:r>
            <a:r>
              <a:rPr lang="ko-KR" altLang="en-US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32E464-8A6B-6023-D941-D71F21FB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Thymeleaf</a:t>
            </a:r>
            <a:r>
              <a:rPr lang="ko-KR" altLang="en-US"/>
              <a:t>의 특징 </a:t>
            </a:r>
            <a:endParaRPr lang="en-US" altLang="ko-KR"/>
          </a:p>
          <a:p>
            <a:pPr lvl="1"/>
            <a:r>
              <a:rPr lang="en-US" altLang="ko-KR"/>
              <a:t>JSP</a:t>
            </a:r>
            <a:r>
              <a:rPr lang="ko-KR" altLang="en-US"/>
              <a:t>의 경우 </a:t>
            </a:r>
            <a:r>
              <a:rPr lang="ko-KR" altLang="en-US" err="1"/>
              <a:t>서블릿으로</a:t>
            </a:r>
            <a:r>
              <a:rPr lang="ko-KR" altLang="en-US"/>
              <a:t> 변환된 후에 실행되는 방식 </a:t>
            </a:r>
            <a:endParaRPr lang="en-US" altLang="ko-KR"/>
          </a:p>
          <a:p>
            <a:pPr lvl="1"/>
            <a:r>
              <a:rPr lang="en-US" altLang="ko-KR"/>
              <a:t>Thymeleaf</a:t>
            </a:r>
            <a:r>
              <a:rPr lang="ko-KR" altLang="en-US"/>
              <a:t>는 서버사이드 템플릿 엔진</a:t>
            </a:r>
            <a:endParaRPr lang="en-US" altLang="ko-KR"/>
          </a:p>
          <a:p>
            <a:pPr lvl="1"/>
            <a:r>
              <a:rPr lang="en-US" altLang="ko-KR"/>
              <a:t>HTML</a:t>
            </a:r>
            <a:r>
              <a:rPr lang="ko-KR" altLang="en-US"/>
              <a:t>의 구조에 추가적인 </a:t>
            </a:r>
            <a:r>
              <a:rPr lang="ko-KR" altLang="en-US" err="1"/>
              <a:t>태그없이</a:t>
            </a:r>
            <a:r>
              <a:rPr lang="ko-KR" altLang="en-US"/>
              <a:t> 선언적으로 데이터 바인딩 처리 </a:t>
            </a:r>
            <a:endParaRPr lang="en-US" altLang="ko-KR"/>
          </a:p>
          <a:p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9748C4-83EC-307E-55A4-B6895C59B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6079"/>
            <a:ext cx="1884362" cy="912921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7DDE763-A81C-A6D2-D7EB-F8FE8D924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445" y="2285247"/>
            <a:ext cx="4479636" cy="173893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="http://www.thymeleaf.org"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&gt;Title&lt;/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h1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="${msg}"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677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B658E6C-5379-36F0-B12B-F8186B7CF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29164" cy="74089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4ED9844-3F06-1220-7AFE-830AD10E4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8473" y="0"/>
            <a:ext cx="4525817" cy="187743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  <a:ea typeface="JetBrains Mono"/>
              </a:rPr>
              <a:t>@GetMapping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"/ex/ex1"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ex1(Model model){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List&lt;String&gt; list = Arrays.</a:t>
            </a:r>
            <a:r>
              <a:rPr kumimoji="0" lang="ko-KR" altLang="ko-KR" sz="11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asList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"AAA"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"BBB"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"CCC"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"DDD"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model.addAttribute(</a:t>
            </a: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"list"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list);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DABD67-B3E6-0DC7-CC7E-23D45437C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2576"/>
            <a:ext cx="2262909" cy="758315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C5559B83-4F8B-EF1D-4677-88A88A5C5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8473" y="1923619"/>
            <a:ext cx="3519055" cy="21698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&lt;!DOCTYPE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html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html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th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="http://www.thymeleaf.org"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head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&lt;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meta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charset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&lt;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title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&gt;Title&lt;/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title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head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body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h4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&gt;[[${list}]]&lt;/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h4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hr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h4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th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="${list}"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&gt;&lt;/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h4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body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html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7D710C-88B6-3161-3D6B-0D1CEB5E3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092" y="1923619"/>
            <a:ext cx="47815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10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A38BB-DBE9-4DE5-0D4A-E00D0823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Thymeleaf </a:t>
            </a:r>
            <a:r>
              <a:rPr lang="ko-KR" altLang="en-US"/>
              <a:t>주석처리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4244E8-3A76-EB9A-1913-0FD9C55F4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주석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처리를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해야</a:t>
            </a:r>
            <a:r>
              <a:rPr lang="en-US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할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때에는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en-US" altLang="ko-KR" sz="1800" kern="50">
                <a:effectLst/>
                <a:ea typeface="나눔명조"/>
                <a:cs typeface="나눔명조"/>
              </a:rPr>
              <a:t>‘&lt;!--/*  ... */--&gt;’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를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이용</a:t>
            </a:r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00D52B-B1F3-8B1B-8A23-9F04F5964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35" y="1432780"/>
            <a:ext cx="3897745" cy="22467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h1 </a:t>
            </a:r>
            <a:r>
              <a:rPr kumimoji="0" lang="en-US" altLang="ko-KR" sz="1100" b="0" i="0" u="none" strike="noStrike" cap="none" normalizeH="0" baseline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kumimoji="0" lang="en-US" altLang="ko-KR" sz="1100" b="0" i="0" u="none" strike="noStrike" cap="none" normalizeH="0" baseline="0" err="1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="${msg}"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&lt;!--/*  &lt;h3 </a:t>
            </a:r>
            <a:r>
              <a:rPr kumimoji="0" lang="en-US" altLang="ko-KR" sz="11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th:each</a:t>
            </a:r>
            <a:r>
              <a:rPr kumimoji="0" lang="en-US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="${</a:t>
            </a:r>
            <a:r>
              <a:rPr kumimoji="0" lang="en-US" altLang="ko-KR" sz="11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sos</a:t>
            </a:r>
            <a:r>
              <a:rPr kumimoji="0" lang="en-US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}"&gt;SOS&lt;/h3&gt; */--&gt;</a:t>
            </a:r>
            <a:br>
              <a:rPr kumimoji="0" lang="en-US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&lt;!--/* ${</a:t>
            </a:r>
            <a:r>
              <a:rPr kumimoji="0" lang="en-US" altLang="ko-KR" sz="11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aaaa</a:t>
            </a:r>
            <a:r>
              <a:rPr kumimoji="0" lang="en-US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en-US" altLang="ko-KR" sz="1100" b="0" i="1" u="none" strike="noStrike" cap="none" normalizeH="0" baseline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bbb</a:t>
            </a:r>
            <a:r>
              <a:rPr kumimoji="0" lang="en-US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 */--&gt;</a:t>
            </a:r>
            <a:br>
              <a:rPr kumimoji="0" lang="en-US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&lt;!--/*</a:t>
            </a:r>
            <a:br>
              <a:rPr kumimoji="0" lang="en-US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&lt;div&gt;</a:t>
            </a:r>
            <a:br>
              <a:rPr kumimoji="0" lang="en-US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&lt;h1&gt;AAAA&lt;/h1&gt;</a:t>
            </a:r>
            <a:br>
              <a:rPr kumimoji="0" lang="en-US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&lt;/div&gt;</a:t>
            </a:r>
            <a:br>
              <a:rPr kumimoji="0" lang="en-US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*/--&gt;</a:t>
            </a:r>
            <a:br>
              <a:rPr kumimoji="0" lang="en-US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C9526A-7161-528E-AF87-21974F41D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755" y="1432780"/>
            <a:ext cx="5266006" cy="16456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65278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172DD-C314-D514-993E-3406FF9BA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18" y="191943"/>
            <a:ext cx="10515600" cy="667808"/>
          </a:xfrm>
        </p:spPr>
        <p:txBody>
          <a:bodyPr>
            <a:normAutofit/>
          </a:bodyPr>
          <a:lstStyle/>
          <a:p>
            <a:r>
              <a:rPr lang="en-US" altLang="ko-KR" sz="2800" err="1"/>
              <a:t>th</a:t>
            </a:r>
            <a:r>
              <a:rPr lang="en-US" altLang="ko-KR" sz="2800"/>
              <a:t>:with</a:t>
            </a:r>
            <a:r>
              <a:rPr lang="ko-KR" altLang="en-US" sz="2800"/>
              <a:t>를 이용한 변수 선언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FE9160-B05B-B599-A508-60C93FA1E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18" y="913291"/>
            <a:ext cx="4435763" cy="55399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:with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="num1 = ${10}, num2 = ${20}"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h4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="${num1 + num2}"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h4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B3CCEDF-1100-A1E4-E8B3-F12A6B99F1EF}"/>
              </a:ext>
            </a:extLst>
          </p:cNvPr>
          <p:cNvSpPr txBox="1">
            <a:spLocks/>
          </p:cNvSpPr>
          <p:nvPr/>
        </p:nvSpPr>
        <p:spPr>
          <a:xfrm>
            <a:off x="394855" y="1893168"/>
            <a:ext cx="10515600" cy="868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/>
              <a:t>반복문과 제어문 처리 </a:t>
            </a:r>
            <a:endParaRPr lang="en-US" altLang="ko-KR" sz="2800"/>
          </a:p>
          <a:p>
            <a:endParaRPr lang="ko-KR" altLang="en-US" sz="2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C2570-32E4-EF13-C422-3849B2233575}"/>
              </a:ext>
            </a:extLst>
          </p:cNvPr>
          <p:cNvSpPr txBox="1"/>
          <p:nvPr/>
        </p:nvSpPr>
        <p:spPr>
          <a:xfrm>
            <a:off x="487218" y="2327564"/>
            <a:ext cx="613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th:each</a:t>
            </a:r>
            <a:r>
              <a:rPr lang="ko-KR" altLang="en-US"/>
              <a:t>를 이용해서 배열</a:t>
            </a:r>
            <a:r>
              <a:rPr lang="en-US" altLang="ko-KR"/>
              <a:t>/</a:t>
            </a:r>
            <a:r>
              <a:rPr lang="ko-KR" altLang="en-US"/>
              <a:t>리스트</a:t>
            </a:r>
            <a:r>
              <a:rPr lang="en-US" altLang="ko-KR"/>
              <a:t>/</a:t>
            </a:r>
            <a:r>
              <a:rPr lang="ko-KR" altLang="en-US"/>
              <a:t>컬렉션 처리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F8E876-1551-1BCD-02C2-4CD9C4C78B81}"/>
              </a:ext>
            </a:extLst>
          </p:cNvPr>
          <p:cNvSpPr txBox="1"/>
          <p:nvPr/>
        </p:nvSpPr>
        <p:spPr>
          <a:xfrm>
            <a:off x="394855" y="3020291"/>
            <a:ext cx="6347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반복문의 </a:t>
            </a:r>
            <a:r>
              <a:rPr lang="en-US" altLang="ko-KR"/>
              <a:t>status </a:t>
            </a:r>
            <a:r>
              <a:rPr lang="ko-KR" altLang="en-US"/>
              <a:t>변수</a:t>
            </a:r>
            <a:endParaRPr lang="en-US" altLang="ko-KR"/>
          </a:p>
          <a:p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반복문에서 자주 사용하는 인덱스 번호나 개수등을 사용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index/count/size/first/odd/even </a:t>
            </a:r>
            <a:r>
              <a:rPr lang="ko-KR" altLang="en-US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E29E08-8466-818A-3237-D4F90AD00362}"/>
              </a:ext>
            </a:extLst>
          </p:cNvPr>
          <p:cNvSpPr txBox="1"/>
          <p:nvPr/>
        </p:nvSpPr>
        <p:spPr>
          <a:xfrm>
            <a:off x="394855" y="4668982"/>
            <a:ext cx="613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th:if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 </a:t>
            </a:r>
            <a:r>
              <a:rPr lang="en-US" altLang="ko-KR"/>
              <a:t>th:unless / th:swith </a:t>
            </a:r>
            <a:r>
              <a:rPr lang="ko-KR" altLang="en-US"/>
              <a:t>를 이용한 제어 처리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C37B5CD-BC5D-4EE7-BAE7-CF6DD0C8E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455" y="5016322"/>
            <a:ext cx="5661890" cy="123110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:each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="str,status: ${list}"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:if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="${status.odd}"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ODD -- [[${str}]]&lt;/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 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:unless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="${status.odd}"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EVEN -- [[${str}]]&lt;/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48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C003E6C-C215-EBC5-FD68-97E1B2CFD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18" y="191943"/>
            <a:ext cx="10515600" cy="667808"/>
          </a:xfrm>
        </p:spPr>
        <p:txBody>
          <a:bodyPr>
            <a:normAutofit/>
          </a:bodyPr>
          <a:lstStyle/>
          <a:p>
            <a:r>
              <a:rPr lang="en-US" altLang="ko-KR" sz="2800"/>
              <a:t>Thymeleaf</a:t>
            </a:r>
            <a:r>
              <a:rPr lang="ko-KR" altLang="en-US" sz="2800"/>
              <a:t>를 이용한 링크 처리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84D4AC-09CE-BBCF-AAB1-34680FEB0170}"/>
              </a:ext>
            </a:extLst>
          </p:cNvPr>
          <p:cNvSpPr txBox="1"/>
          <p:nvPr/>
        </p:nvSpPr>
        <p:spPr>
          <a:xfrm>
            <a:off x="487218" y="859751"/>
            <a:ext cx="92940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절대 경로</a:t>
            </a:r>
            <a:r>
              <a:rPr lang="en-US" altLang="ko-KR"/>
              <a:t>/</a:t>
            </a:r>
            <a:r>
              <a:rPr lang="ko-KR" altLang="en-US"/>
              <a:t>컨텍스트 경로를 자동으로 처리 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‘@’</a:t>
            </a:r>
            <a:r>
              <a:rPr lang="ko-KR" altLang="en-US"/>
              <a:t>를 이용해서 처리 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쿼리 스트링 처리 </a:t>
            </a:r>
            <a:endParaRPr lang="en-US" altLang="ko-KR"/>
          </a:p>
          <a:p>
            <a:endParaRPr lang="en-US" altLang="ko-KR"/>
          </a:p>
          <a:p>
            <a:r>
              <a:rPr lang="en-US" altLang="ko-KR" sz="18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&lt;</a:t>
            </a:r>
            <a:r>
              <a:rPr lang="en-US" altLang="ko-KR" sz="18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a </a:t>
            </a:r>
            <a:r>
              <a:rPr lang="en-US" altLang="ko-KR" sz="1800" kern="50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th</a:t>
            </a:r>
            <a:r>
              <a:rPr lang="en-US" altLang="ko-KR" sz="1800" kern="50">
                <a:solidFill>
                  <a:srgbClr val="174AD4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:href</a:t>
            </a:r>
            <a:r>
              <a:rPr lang="en-US" altLang="ko-KR" sz="18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="@{/hello(name='AAA', age= 16)}"</a:t>
            </a:r>
            <a:r>
              <a:rPr lang="en-US" altLang="ko-KR" sz="18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&gt;Go to /hello&lt;/</a:t>
            </a:r>
            <a:r>
              <a:rPr lang="en-US" altLang="ko-KR" sz="18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a</a:t>
            </a:r>
            <a:r>
              <a:rPr lang="en-US" altLang="ko-KR" sz="18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&gt;</a:t>
            </a:r>
            <a:br>
              <a:rPr lang="en-US" altLang="ko-KR" sz="18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</a:br>
            <a:endParaRPr lang="en-US" altLang="ko-KR" sz="1800" kern="50">
              <a:solidFill>
                <a:srgbClr val="080808"/>
              </a:solidFill>
              <a:effectLst/>
              <a:latin typeface="Courier New" panose="02070309020205020404" pitchFamily="49" charset="0"/>
              <a:ea typeface="NanumGothic" pitchFamily="2" charset="-127"/>
            </a:endParaRPr>
          </a:p>
          <a:p>
            <a:endParaRPr lang="en-US" altLang="ko-KR" kern="50">
              <a:solidFill>
                <a:srgbClr val="080808"/>
              </a:solidFill>
              <a:latin typeface="Courier New" panose="02070309020205020404" pitchFamily="49" charset="0"/>
              <a:ea typeface="NanumGothic" pitchFamily="2" charset="-127"/>
            </a:endParaRPr>
          </a:p>
          <a:p>
            <a:r>
              <a:rPr lang="en-US" altLang="ko-KR" sz="18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&lt;</a:t>
            </a:r>
            <a:r>
              <a:rPr lang="en-US" altLang="ko-KR" sz="18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a </a:t>
            </a:r>
            <a:r>
              <a:rPr lang="en-US" altLang="ko-KR" sz="1800" kern="50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th</a:t>
            </a:r>
            <a:r>
              <a:rPr lang="en-US" altLang="ko-KR" sz="1800" kern="50">
                <a:solidFill>
                  <a:srgbClr val="174AD4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:href</a:t>
            </a:r>
            <a:r>
              <a:rPr lang="en-US" altLang="ko-KR" sz="18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="@{/hello(types=${ {'AA','BB','CC'} }, age= 16)}"</a:t>
            </a:r>
            <a:r>
              <a:rPr lang="en-US" altLang="ko-KR" sz="18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&gt;Go to /hello&lt;/</a:t>
            </a:r>
            <a:r>
              <a:rPr lang="en-US" altLang="ko-KR" sz="18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a</a:t>
            </a:r>
            <a:r>
              <a:rPr lang="en-US" altLang="ko-KR" sz="18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&gt;</a:t>
            </a:r>
          </a:p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EF3731-B461-F635-D65C-BB3A07E51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717" y="4719782"/>
            <a:ext cx="6927300" cy="3239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BF0B03-8FE3-80DA-59CA-0E55B2FBC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716" y="3178897"/>
            <a:ext cx="4105447" cy="2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72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AA4C4-31C3-4C75-2875-947BE18B4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Thymeleaf</a:t>
            </a:r>
            <a:r>
              <a:rPr lang="ko-KR" altLang="en-US"/>
              <a:t>의 특별한 기능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3F2385-58C0-3EA8-245B-92B01D72C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인라인 처리 </a:t>
            </a:r>
            <a:endParaRPr lang="en-US" altLang="ko-KR"/>
          </a:p>
          <a:p>
            <a:pPr lvl="1"/>
            <a:r>
              <a:rPr lang="en-US" altLang="ko-KR"/>
              <a:t>JavaScript</a:t>
            </a:r>
            <a:r>
              <a:rPr lang="ko-KR" altLang="en-US"/>
              <a:t>의 경우 변수를 자동으로 </a:t>
            </a:r>
            <a:r>
              <a:rPr lang="en-US" altLang="ko-KR"/>
              <a:t>JavaScript</a:t>
            </a:r>
            <a:r>
              <a:rPr lang="ko-KR" altLang="en-US"/>
              <a:t> </a:t>
            </a:r>
            <a:r>
              <a:rPr lang="en-US" altLang="ko-KR"/>
              <a:t>Object </a:t>
            </a:r>
            <a:r>
              <a:rPr lang="ko-KR" altLang="en-US"/>
              <a:t>형태로 출력 </a:t>
            </a:r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B2F13C-594A-6040-596A-CEE5D5C15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36" y="1844264"/>
            <a:ext cx="4054764" cy="44088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 </a:t>
            </a:r>
            <a:r>
              <a:rPr kumimoji="0" lang="en-US" altLang="ko-KR" sz="105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ko-KR" sz="105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="http://www.thymeleaf.org"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&gt;Title&lt;/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en-US" altLang="ko-KR" sz="105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kumimoji="0" lang="en-US" altLang="ko-KR" sz="105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="${list}"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en-US" altLang="ko-KR" sz="105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kumimoji="0" lang="en-US" altLang="ko-KR" sz="105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="${map}"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en-US" altLang="ko-KR" sz="105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kumimoji="0" lang="en-US" altLang="ko-KR" sz="105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="${</a:t>
            </a:r>
            <a:r>
              <a:rPr kumimoji="0" lang="en-US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dto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kumimoji="0" lang="en-US" altLang="ko-KR" sz="105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kumimoji="0" lang="en-US" altLang="ko-KR" sz="105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:inline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ko-K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[[${list}]]</a:t>
            </a:r>
            <a:b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[[${map}]]</a:t>
            </a:r>
            <a:b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ko-KR" sz="105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dto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[[${</a:t>
            </a:r>
            <a:r>
              <a:rPr kumimoji="0" lang="en-US" altLang="ko-K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dto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}]]</a:t>
            </a:r>
            <a:b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105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dto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1FAC5C-52C7-97F1-DFC7-15E62E6C0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168" y="1768064"/>
            <a:ext cx="4045866" cy="12864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FCE2389-93FC-6D0D-73CB-1CCA6AA75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327" y="3429000"/>
            <a:ext cx="7375109" cy="206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68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40D6C-1D3B-94F0-9EA4-C5441FDA1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Thymeleaf</a:t>
            </a:r>
            <a:r>
              <a:rPr lang="ko-KR" altLang="en-US"/>
              <a:t>의 레이아웃 기능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B8552-AE28-E17B-AC84-F223EEC6F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&lt;th:block&gt;</a:t>
            </a:r>
            <a:r>
              <a:rPr lang="ko-KR" altLang="en-US"/>
              <a:t>을 이용해서 필요한 부분만을 작성하는 방식 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4FBB1D-F59C-A8D7-45FE-A0E0162D7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782" y="1306087"/>
            <a:ext cx="5070764" cy="2616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implementation </a:t>
            </a: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'nz.net.ultraq.thymeleaf:thymeleaf-layout-dialect:3.1.0'</a:t>
            </a:r>
            <a:endParaRPr kumimoji="0" lang="ko-KR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8CD612-13DD-9EE0-CB8C-D1DB713E9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6363"/>
            <a:ext cx="1855489" cy="830003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5E108641-FF6B-AA4F-5CDB-F98C5AD7B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489" y="1786909"/>
            <a:ext cx="3380509" cy="466281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="http://www.ultraq.net.nz/thymeleaf/layout"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="http://www.thymeleaf.org"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&gt;Layout page&lt;/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h3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&gt;Sample Layout Header&lt;/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h3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:fragment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="content"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&gt;Page content goes here&lt;/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h3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&gt;Sample Layout Footer&lt;/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h3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:block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:fragment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="script"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:block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5A1F5E-6001-A9E4-4867-50A8EF06F60D}"/>
              </a:ext>
            </a:extLst>
          </p:cNvPr>
          <p:cNvSpPr txBox="1"/>
          <p:nvPr/>
        </p:nvSpPr>
        <p:spPr>
          <a:xfrm>
            <a:off x="5235998" y="1567697"/>
            <a:ext cx="5209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layout:fragment</a:t>
            </a:r>
            <a:r>
              <a:rPr lang="ko-KR" altLang="en-US"/>
              <a:t>를 이용해서 변경이 가능한 부분을 지정하고 나중에 다른 내용물로 변경 가능 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63EC7DB-9260-9B59-7EC3-6207CEE84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505" y="2505415"/>
            <a:ext cx="4192020" cy="204666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="http://www.thymeleaf.org"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="http://www.ultraq.net.nz/thymeleaf/layout"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:decorate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="~{layout/layout1.html}"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:fragment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="content"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&gt;ex3.html&lt;/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366624-3538-6C91-A504-24352271E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128" y="4937296"/>
            <a:ext cx="3718184" cy="150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0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6E8F6-6CC1-9B00-C218-927A48A9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SpringBoot 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4C09EE-5288-1E6C-EC9C-DD14854FA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ore-KR">
                <a:solidFill>
                  <a:srgbClr val="333333"/>
                </a:solidFill>
                <a:latin typeface="Open Sans" panose="020B0606030504020204" pitchFamily="34" charset="0"/>
              </a:rPr>
              <a:t>Spring Boot makes it easy to create stand-alone, production-grade Spring based Applications that you can "just run".</a:t>
            </a:r>
          </a:p>
          <a:p>
            <a:r>
              <a:rPr kumimoji="1" lang="ko-Kore-KR" altLang="en-US">
                <a:solidFill>
                  <a:srgbClr val="333333"/>
                </a:solidFill>
                <a:latin typeface="Open Sans" panose="020B0606030504020204" pitchFamily="34" charset="0"/>
              </a:rPr>
              <a:t>스프링</a:t>
            </a:r>
            <a:r>
              <a:rPr kumimoji="1" lang="ko-KR" altLang="en-US">
                <a:solidFill>
                  <a:srgbClr val="333333"/>
                </a:solidFill>
                <a:latin typeface="Open Sans" panose="020B0606030504020204" pitchFamily="34" charset="0"/>
              </a:rPr>
              <a:t> 프레임워크을 더 편리하게 사용할 수 있도록 하는 도구의 역할 </a:t>
            </a:r>
            <a:endParaRPr kumimoji="1" lang="en-US" altLang="ko-KR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r>
              <a:rPr kumimoji="1" lang="en-US" altLang="ko-KR">
                <a:solidFill>
                  <a:srgbClr val="333333"/>
                </a:solidFill>
                <a:latin typeface="Open Sans" panose="020B0606030504020204" pitchFamily="34" charset="0"/>
              </a:rPr>
              <a:t>‘</a:t>
            </a:r>
            <a:r>
              <a:rPr kumimoji="1" lang="ko-KR" altLang="en-US">
                <a:solidFill>
                  <a:srgbClr val="333333"/>
                </a:solidFill>
                <a:latin typeface="Open Sans" panose="020B0606030504020204" pitchFamily="34" charset="0"/>
              </a:rPr>
              <a:t>스프링 프레임워크</a:t>
            </a:r>
            <a:r>
              <a:rPr kumimoji="1" lang="en-US" altLang="ko-KR">
                <a:solidFill>
                  <a:srgbClr val="333333"/>
                </a:solidFill>
                <a:latin typeface="Open Sans" panose="020B0606030504020204" pitchFamily="34" charset="0"/>
              </a:rPr>
              <a:t>’</a:t>
            </a:r>
            <a:r>
              <a:rPr kumimoji="1" lang="ko-KR" altLang="en-US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kumimoji="1" lang="en-US" altLang="ko-KR">
                <a:solidFill>
                  <a:srgbClr val="333333"/>
                </a:solidFill>
                <a:latin typeface="Open Sans" panose="020B0606030504020204" pitchFamily="34" charset="0"/>
              </a:rPr>
              <a:t>==</a:t>
            </a:r>
            <a:r>
              <a:rPr kumimoji="1" lang="ko-KR" altLang="en-US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kumimoji="1" lang="en-US" altLang="ko-KR">
                <a:solidFill>
                  <a:srgbClr val="333333"/>
                </a:solidFill>
                <a:latin typeface="Open Sans" panose="020B0606030504020204" pitchFamily="34" charset="0"/>
              </a:rPr>
              <a:t>‘</a:t>
            </a:r>
            <a:r>
              <a:rPr kumimoji="1" lang="ko-KR" altLang="en-US">
                <a:solidFill>
                  <a:srgbClr val="333333"/>
                </a:solidFill>
                <a:latin typeface="Open Sans" panose="020B0606030504020204" pitchFamily="34" charset="0"/>
              </a:rPr>
              <a:t>스프링 부트</a:t>
            </a:r>
            <a:r>
              <a:rPr kumimoji="1" lang="en-US" altLang="ko-KR">
                <a:solidFill>
                  <a:srgbClr val="333333"/>
                </a:solidFill>
                <a:latin typeface="Open Sans" panose="020B0606030504020204" pitchFamily="34" charset="0"/>
              </a:rPr>
              <a:t>’</a:t>
            </a:r>
            <a:r>
              <a:rPr kumimoji="1" lang="ko-KR" altLang="en-US">
                <a:solidFill>
                  <a:srgbClr val="333333"/>
                </a:solidFill>
                <a:latin typeface="Open Sans" panose="020B0606030504020204" pitchFamily="34" charset="0"/>
              </a:rPr>
              <a:t> 로 인식되는 과정중 </a:t>
            </a:r>
            <a:endParaRPr kumimoji="1" lang="en-US" altLang="ko-KR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r>
              <a:rPr kumimoji="1" lang="ko-KR" altLang="en-US">
                <a:solidFill>
                  <a:srgbClr val="333333"/>
                </a:solidFill>
                <a:latin typeface="Open Sans" panose="020B0606030504020204" pitchFamily="34" charset="0"/>
              </a:rPr>
              <a:t>점차 스프링기반의 개발방식에서 스프링 부트를 이용하는 형식으로 변화 중</a:t>
            </a:r>
            <a:endParaRPr kumimoji="1" lang="en-US" altLang="ko-KR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r>
              <a:rPr kumimoji="1" lang="ko-KR" altLang="en-US">
                <a:solidFill>
                  <a:srgbClr val="333333"/>
                </a:solidFill>
                <a:latin typeface="Open Sans" panose="020B0606030504020204" pitchFamily="34" charset="0"/>
              </a:rPr>
              <a:t>편리한 기능들 </a:t>
            </a:r>
            <a:endParaRPr kumimoji="1" lang="en-US" altLang="ko-KR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lvl="1"/>
            <a:r>
              <a:rPr kumimoji="1" lang="ko-KR" altLang="en-US">
                <a:solidFill>
                  <a:srgbClr val="333333"/>
                </a:solidFill>
                <a:latin typeface="Open Sans" panose="020B0606030504020204" pitchFamily="34" charset="0"/>
              </a:rPr>
              <a:t>자동 설정 기능 </a:t>
            </a:r>
            <a:endParaRPr kumimoji="1" lang="en-US" altLang="ko-KR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lvl="1"/>
            <a:r>
              <a:rPr kumimoji="1" lang="ko-KR" altLang="en-US">
                <a:solidFill>
                  <a:srgbClr val="333333"/>
                </a:solidFill>
                <a:latin typeface="Open Sans" panose="020B0606030504020204" pitchFamily="34" charset="0"/>
              </a:rPr>
              <a:t>내장 </a:t>
            </a:r>
            <a:r>
              <a:rPr kumimoji="1" lang="en-US" altLang="ko-KR">
                <a:solidFill>
                  <a:srgbClr val="333333"/>
                </a:solidFill>
                <a:latin typeface="Open Sans" panose="020B0606030504020204" pitchFamily="34" charset="0"/>
              </a:rPr>
              <a:t>WAS</a:t>
            </a:r>
          </a:p>
          <a:p>
            <a:pPr lvl="1"/>
            <a:r>
              <a:rPr kumimoji="1" lang="ko-KR" altLang="en-US">
                <a:solidFill>
                  <a:srgbClr val="333333"/>
                </a:solidFill>
                <a:latin typeface="Open Sans" panose="020B0606030504020204" pitchFamily="34" charset="0"/>
              </a:rPr>
              <a:t>개발 도구의 지원 등</a:t>
            </a:r>
            <a:endParaRPr kumimoji="1" lang="en-US" altLang="ko-KR">
              <a:solidFill>
                <a:srgbClr val="333333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16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4EB32-8FBF-661B-C4B1-6A5B77A3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ore-KR" altLang="en-US"/>
              <a:t>프로젝트의</a:t>
            </a:r>
            <a:r>
              <a:rPr kumimoji="1" lang="ko-KR" altLang="en-US"/>
              <a:t> 생성방식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0F8E0C-445D-F331-5DBA-76A5A9EE9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ore-KR"/>
              <a:t>Spring Initializr </a:t>
            </a:r>
          </a:p>
          <a:p>
            <a:pPr lvl="1"/>
            <a:r>
              <a:rPr kumimoji="1" lang="ko-KR" altLang="en-US"/>
              <a:t>개발도구 지원 </a:t>
            </a:r>
            <a:endParaRPr kumimoji="1" lang="en-US" altLang="ko-KR"/>
          </a:p>
          <a:p>
            <a:pPr lvl="2"/>
            <a:r>
              <a:rPr kumimoji="1" lang="en-US" altLang="ko-KR"/>
              <a:t>eclipse</a:t>
            </a:r>
          </a:p>
          <a:p>
            <a:pPr lvl="2"/>
            <a:r>
              <a:rPr kumimoji="1" lang="en-US" altLang="ko-KR"/>
              <a:t>Intellij</a:t>
            </a:r>
          </a:p>
          <a:p>
            <a:pPr lvl="2"/>
            <a:r>
              <a:rPr kumimoji="1" lang="en-US" altLang="ko-KR"/>
              <a:t>VSCode</a:t>
            </a:r>
          </a:p>
          <a:p>
            <a:pPr lvl="1"/>
            <a:r>
              <a:rPr kumimoji="1" lang="en-US" altLang="ko-KR"/>
              <a:t>web</a:t>
            </a:r>
            <a:r>
              <a:rPr kumimoji="1" lang="ko-KR" altLang="en-US"/>
              <a:t>상에서 프로젝트 생성후 다운로드 </a:t>
            </a:r>
            <a:endParaRPr kumimoji="1" lang="en-US" altLang="ko-KR"/>
          </a:p>
          <a:p>
            <a:r>
              <a:rPr kumimoji="1" lang="en-US" altLang="ko-KR"/>
              <a:t>Maven/Gradle </a:t>
            </a:r>
          </a:p>
          <a:p>
            <a:pPr lvl="1"/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B52B51-4677-EB86-05B2-DA3BCDA65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581" y="804333"/>
            <a:ext cx="3774740" cy="21058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C71A1A-14C1-1360-57CA-A3D14C4B3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581" y="2986385"/>
            <a:ext cx="2620906" cy="210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8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E8262-2CB4-3C2F-70A1-35E25C4C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ore-KR" altLang="en-US"/>
              <a:t>프로젝트의</a:t>
            </a:r>
            <a:r>
              <a:rPr kumimoji="1" lang="ko-KR" altLang="en-US"/>
              <a:t> 생성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A4706-2565-455F-8DBA-699814BBB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/>
              <a:t>프로젝트</a:t>
            </a:r>
            <a:r>
              <a:rPr kumimoji="1" lang="ko-KR" altLang="en-US"/>
              <a:t> 생성시 추가하는 의존성 라이브러리 </a:t>
            </a:r>
            <a:endParaRPr kumimoji="1" lang="en-US" altLang="ko-KR"/>
          </a:p>
          <a:p>
            <a:pPr lvl="1"/>
            <a:r>
              <a:rPr lang="en-US" altLang="ko-Kore-KR"/>
              <a:t>Spring Boot DevTools</a:t>
            </a:r>
            <a:endParaRPr lang="ko-Kore-KR" altLang="ko-Kore-KR"/>
          </a:p>
          <a:p>
            <a:pPr lvl="1"/>
            <a:r>
              <a:rPr lang="en-US" altLang="ko-Kore-KR"/>
              <a:t>Lombok</a:t>
            </a:r>
            <a:endParaRPr lang="ko-Kore-KR" altLang="ko-Kore-KR"/>
          </a:p>
          <a:p>
            <a:pPr lvl="1"/>
            <a:r>
              <a:rPr lang="en-US" altLang="ko-Kore-KR"/>
              <a:t>Spring Web</a:t>
            </a:r>
            <a:endParaRPr lang="ko-Kore-KR" altLang="ko-Kore-KR"/>
          </a:p>
          <a:p>
            <a:pPr lvl="1"/>
            <a:r>
              <a:rPr lang="en-US" altLang="ko-Kore-KR"/>
              <a:t>Thymeleaf</a:t>
            </a:r>
            <a:endParaRPr lang="ko-Kore-KR" altLang="ko-Kore-KR"/>
          </a:p>
          <a:p>
            <a:pPr lvl="1"/>
            <a:r>
              <a:rPr lang="en-US" altLang="ko-Kore-KR"/>
              <a:t>Spring Data JPA</a:t>
            </a:r>
            <a:endParaRPr lang="ko-Kore-KR" altLang="ko-Kore-KR"/>
          </a:p>
          <a:p>
            <a:pPr lvl="1"/>
            <a:r>
              <a:rPr lang="en-US" altLang="ko-Kore-KR"/>
              <a:t>MariaDB Driver</a:t>
            </a:r>
            <a:endParaRPr lang="ko-Kore-KR" altLang="ko-Kore-KR"/>
          </a:p>
          <a:p>
            <a:pPr lvl="1"/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462256-BDBE-DAEC-85D9-1B67F639C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354" y="1606048"/>
            <a:ext cx="5441576" cy="437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70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1F310-D455-3EF7-83B2-BFE67D58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DataSource </a:t>
            </a:r>
            <a:r>
              <a:rPr kumimoji="1" lang="ko-Kore-KR" altLang="en-US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26EB19-95F7-7D9A-F7CC-A91A38DBE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/>
              <a:t>자동</a:t>
            </a:r>
            <a:r>
              <a:rPr kumimoji="1" lang="ko-KR" altLang="en-US"/>
              <a:t> 설정기능으로 인해 의존성 라이브러리를 추가한 것 만으로 자동으로 관련 설정을 사용하게 된다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endParaRPr kumimoji="1" lang="en-US" altLang="ko-KR"/>
          </a:p>
          <a:p>
            <a:r>
              <a:rPr kumimoji="1" lang="en-US" altLang="ko-KR"/>
              <a:t>HikariCP</a:t>
            </a:r>
            <a:r>
              <a:rPr kumimoji="1" lang="ko-KR" altLang="en-US"/>
              <a:t>를 기본으로 사용 </a:t>
            </a:r>
            <a:endParaRPr kumimoji="1" lang="en-US" altLang="ko-KR"/>
          </a:p>
          <a:p>
            <a:pPr marL="0" indent="0">
              <a:buNone/>
            </a:pPr>
            <a:endParaRPr kumimoji="1" lang="en-US" altLang="ko-KR"/>
          </a:p>
          <a:p>
            <a:r>
              <a:rPr kumimoji="1" lang="en-US" altLang="ko-Kore-KR"/>
              <a:t>Spring Data JPA</a:t>
            </a:r>
            <a:r>
              <a:rPr kumimoji="1" lang="ko-Kore-KR" altLang="en-US"/>
              <a:t>에서</a:t>
            </a:r>
            <a:r>
              <a:rPr kumimoji="1" lang="ko-KR" altLang="en-US"/>
              <a:t> 사용할 데이터베이스 관련 설정 필요 </a:t>
            </a:r>
            <a:endParaRPr kumimoji="1" lang="en-US" altLang="ko-KR"/>
          </a:p>
          <a:p>
            <a:endParaRPr kumimoji="1" lang="en-US" altLang="ko-Kore-KR"/>
          </a:p>
          <a:p>
            <a:r>
              <a:rPr kumimoji="1" lang="ko-KR" altLang="en-US"/>
              <a:t>설정 파일 </a:t>
            </a:r>
            <a:endParaRPr kumimoji="1" lang="en-US" altLang="ko-KR"/>
          </a:p>
          <a:p>
            <a:pPr lvl="1"/>
            <a:r>
              <a:rPr kumimoji="1" lang="en-US" altLang="ko-Kore-KR"/>
              <a:t>application.properties </a:t>
            </a:r>
            <a:r>
              <a:rPr kumimoji="1" lang="ko-Kore-KR" altLang="en-US"/>
              <a:t>혹은</a:t>
            </a:r>
            <a:r>
              <a:rPr kumimoji="1" lang="ko-KR" altLang="en-US"/>
              <a:t> </a:t>
            </a:r>
            <a:r>
              <a:rPr kumimoji="1" lang="en-US" altLang="ko-KR"/>
              <a:t>application.yml </a:t>
            </a:r>
            <a:r>
              <a:rPr kumimoji="1" lang="ko-KR" altLang="en-US"/>
              <a:t>형식 </a:t>
            </a:r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33C412-628C-B5AF-248B-B10C7CDD0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91317"/>
            <a:ext cx="8897855" cy="1963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53479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75E419A-711B-4637-2B81-F4755BEE4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09284" cy="20283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B6A22F-A656-503A-DDCA-67356B1379AC}"/>
              </a:ext>
            </a:extLst>
          </p:cNvPr>
          <p:cNvSpPr txBox="1"/>
          <p:nvPr/>
        </p:nvSpPr>
        <p:spPr>
          <a:xfrm>
            <a:off x="3936593" y="263621"/>
            <a:ext cx="60960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br>
              <a:rPr lang="en" altLang="ko-Kore-KR"/>
            </a:br>
            <a:r>
              <a:rPr lang="en" altLang="ko-Kore-KR">
                <a:solidFill>
                  <a:srgbClr val="083080"/>
                </a:solidFill>
                <a:effectLst/>
              </a:rPr>
              <a:t>spring.datasource.driver-class-name</a:t>
            </a:r>
            <a:r>
              <a:rPr lang="en" altLang="ko-Kore-KR"/>
              <a:t>=</a:t>
            </a:r>
            <a:r>
              <a:rPr lang="en" altLang="ko-Kore-KR">
                <a:solidFill>
                  <a:srgbClr val="000000"/>
                </a:solidFill>
                <a:effectLst/>
              </a:rPr>
              <a:t>org</a:t>
            </a:r>
            <a:r>
              <a:rPr lang="en" altLang="ko-Kore-KR">
                <a:solidFill>
                  <a:srgbClr val="067D17"/>
                </a:solidFill>
                <a:effectLst/>
              </a:rPr>
              <a:t>.</a:t>
            </a:r>
            <a:r>
              <a:rPr lang="en" altLang="ko-Kore-KR">
                <a:solidFill>
                  <a:srgbClr val="000000"/>
                </a:solidFill>
                <a:effectLst/>
              </a:rPr>
              <a:t>mariadb</a:t>
            </a:r>
            <a:r>
              <a:rPr lang="en" altLang="ko-Kore-KR">
                <a:solidFill>
                  <a:srgbClr val="067D17"/>
                </a:solidFill>
                <a:effectLst/>
              </a:rPr>
              <a:t>.</a:t>
            </a:r>
            <a:r>
              <a:rPr lang="en" altLang="ko-Kore-KR">
                <a:solidFill>
                  <a:srgbClr val="000000"/>
                </a:solidFill>
                <a:effectLst/>
              </a:rPr>
              <a:t>jdbc</a:t>
            </a:r>
            <a:r>
              <a:rPr lang="en" altLang="ko-Kore-KR">
                <a:solidFill>
                  <a:srgbClr val="067D17"/>
                </a:solidFill>
                <a:effectLst/>
              </a:rPr>
              <a:t>.</a:t>
            </a:r>
            <a:r>
              <a:rPr lang="en" altLang="ko-Kore-KR">
                <a:solidFill>
                  <a:srgbClr val="000000"/>
                </a:solidFill>
                <a:effectLst/>
              </a:rPr>
              <a:t>Driver</a:t>
            </a:r>
            <a:br>
              <a:rPr lang="en" altLang="ko-Kore-KR">
                <a:solidFill>
                  <a:srgbClr val="000000"/>
                </a:solidFill>
                <a:effectLst/>
              </a:rPr>
            </a:br>
            <a:r>
              <a:rPr lang="en" altLang="ko-Kore-KR">
                <a:solidFill>
                  <a:srgbClr val="083080"/>
                </a:solidFill>
                <a:effectLst/>
              </a:rPr>
              <a:t>spring.datasource.url</a:t>
            </a:r>
            <a:r>
              <a:rPr lang="en" altLang="ko-Kore-KR"/>
              <a:t>=</a:t>
            </a:r>
            <a:r>
              <a:rPr lang="en" altLang="ko-Kore-KR">
                <a:solidFill>
                  <a:srgbClr val="067D17"/>
                </a:solidFill>
                <a:effectLst/>
              </a:rPr>
              <a:t>jdbc:mariadb://localhost:3306/webdb</a:t>
            </a:r>
            <a:br>
              <a:rPr lang="en" altLang="ko-Kore-KR">
                <a:solidFill>
                  <a:srgbClr val="067D17"/>
                </a:solidFill>
                <a:effectLst/>
              </a:rPr>
            </a:br>
            <a:r>
              <a:rPr lang="en" altLang="ko-Kore-KR">
                <a:solidFill>
                  <a:srgbClr val="083080"/>
                </a:solidFill>
                <a:effectLst/>
              </a:rPr>
              <a:t>spring.datasource.username</a:t>
            </a:r>
            <a:r>
              <a:rPr lang="en" altLang="ko-Kore-KR"/>
              <a:t>=</a:t>
            </a:r>
            <a:r>
              <a:rPr lang="en" altLang="ko-Kore-KR">
                <a:solidFill>
                  <a:srgbClr val="067D17"/>
                </a:solidFill>
                <a:effectLst/>
              </a:rPr>
              <a:t>webuser</a:t>
            </a:r>
            <a:br>
              <a:rPr lang="en" altLang="ko-Kore-KR">
                <a:solidFill>
                  <a:srgbClr val="067D17"/>
                </a:solidFill>
                <a:effectLst/>
              </a:rPr>
            </a:br>
            <a:r>
              <a:rPr lang="en" altLang="ko-Kore-KR">
                <a:solidFill>
                  <a:srgbClr val="083080"/>
                </a:solidFill>
                <a:effectLst/>
              </a:rPr>
              <a:t>spring.datasource.password</a:t>
            </a:r>
            <a:r>
              <a:rPr lang="en" altLang="ko-Kore-KR"/>
              <a:t>=</a:t>
            </a:r>
            <a:r>
              <a:rPr lang="en" altLang="ko-Kore-KR">
                <a:solidFill>
                  <a:srgbClr val="067D17"/>
                </a:solidFill>
                <a:effectLst/>
              </a:rPr>
              <a:t>webuser</a:t>
            </a:r>
            <a:br>
              <a:rPr lang="en" altLang="ko-Kore-KR">
                <a:solidFill>
                  <a:srgbClr val="067D17"/>
                </a:solidFill>
                <a:effectLst/>
              </a:rPr>
            </a:br>
            <a:endParaRPr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0A34B4-6850-6DBD-C931-BFBA732DA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6" y="2207439"/>
            <a:ext cx="6544796" cy="162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435FB1-B5BE-DFF6-2618-DD1F07BCBFFF}"/>
              </a:ext>
            </a:extLst>
          </p:cNvPr>
          <p:cNvSpPr txBox="1"/>
          <p:nvPr/>
        </p:nvSpPr>
        <p:spPr>
          <a:xfrm>
            <a:off x="152400" y="4213412"/>
            <a:ext cx="9188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/>
              <a:t>추가적으로</a:t>
            </a:r>
            <a:r>
              <a:rPr kumimoji="1" lang="ko-KR" altLang="en-US"/>
              <a:t> 필요한 설정</a:t>
            </a:r>
            <a:endParaRPr kumimoji="1" lang="en-US" altLang="ko-KR"/>
          </a:p>
          <a:p>
            <a:r>
              <a:rPr kumimoji="1" lang="en-US" altLang="ko-KR"/>
              <a:t>-Lombok </a:t>
            </a:r>
            <a:r>
              <a:rPr kumimoji="1" lang="ko-KR" altLang="en-US"/>
              <a:t>관련 설정 </a:t>
            </a:r>
            <a:endParaRPr kumimoji="1" lang="en-US" altLang="ko-KR"/>
          </a:p>
          <a:p>
            <a:r>
              <a:rPr kumimoji="1" lang="en-US" altLang="ko-KR"/>
              <a:t>-</a:t>
            </a:r>
            <a:r>
              <a:rPr kumimoji="1" lang="ko-KR" altLang="en-US"/>
              <a:t>자동 재시작 설정 </a:t>
            </a:r>
            <a:endParaRPr kumimoji="1" lang="en-US" altLang="ko-KR"/>
          </a:p>
          <a:p>
            <a:r>
              <a:rPr kumimoji="1" lang="en-US" altLang="ko-KR"/>
              <a:t>-Intellij</a:t>
            </a:r>
            <a:r>
              <a:rPr kumimoji="1" lang="ko-KR" altLang="en-US"/>
              <a:t>내 데이터베이스 설정</a:t>
            </a:r>
            <a:endParaRPr kumimoji="1" lang="en-US" altLang="ko-KR"/>
          </a:p>
          <a:p>
            <a:r>
              <a:rPr kumimoji="1" lang="en-US" altLang="ko-KR"/>
              <a:t>-</a:t>
            </a:r>
            <a:r>
              <a:rPr kumimoji="1" lang="ko-KR" altLang="en-US"/>
              <a:t>로그레벨 설정 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840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07408-38F4-DC77-C78D-37E1BD24A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ore-KR" altLang="en-US"/>
              <a:t>테스트</a:t>
            </a:r>
            <a:r>
              <a:rPr kumimoji="1" lang="ko-KR" altLang="en-US"/>
              <a:t> 환경과 의존성 주입</a:t>
            </a:r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192988-6A32-C1D3-9425-B8B3BDF1D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4888"/>
            <a:ext cx="2740399" cy="11362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93813F-8382-A25C-93B0-CF4D52D1DC6A}"/>
              </a:ext>
            </a:extLst>
          </p:cNvPr>
          <p:cNvSpPr txBox="1"/>
          <p:nvPr/>
        </p:nvSpPr>
        <p:spPr>
          <a:xfrm>
            <a:off x="2740399" y="904888"/>
            <a:ext cx="6096000" cy="550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100">
                <a:solidFill>
                  <a:srgbClr val="0033B3"/>
                </a:solidFill>
                <a:effectLst/>
              </a:rPr>
              <a:t>package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org.zerock.b01</a:t>
            </a:r>
            <a:r>
              <a:rPr lang="en" altLang="ko-Kore-KR" sz="1100"/>
              <a:t>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lombok.</a:t>
            </a:r>
            <a:r>
              <a:rPr lang="en" altLang="ko-Kore-KR" sz="1100">
                <a:solidFill>
                  <a:srgbClr val="9E880D"/>
                </a:solidFill>
                <a:effectLst/>
              </a:rPr>
              <a:t>Cleanup</a:t>
            </a:r>
            <a:r>
              <a:rPr lang="en" altLang="ko-Kore-KR" sz="1100"/>
              <a:t>;</a:t>
            </a:r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lombok.extern.log4j.</a:t>
            </a:r>
            <a:r>
              <a:rPr lang="en" altLang="ko-Kore-KR" sz="1100">
                <a:solidFill>
                  <a:srgbClr val="9E880D"/>
                </a:solidFill>
                <a:effectLst/>
              </a:rPr>
              <a:t>Log4j2</a:t>
            </a:r>
            <a:r>
              <a:rPr lang="en" altLang="ko-Kore-KR" sz="1100"/>
              <a:t>;</a:t>
            </a:r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org.junit.jupiter.api.Assertions</a:t>
            </a:r>
            <a:r>
              <a:rPr lang="en" altLang="ko-Kore-KR" sz="1100"/>
              <a:t>;</a:t>
            </a:r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org.junit.jupiter.api.</a:t>
            </a:r>
            <a:r>
              <a:rPr lang="en" altLang="ko-Kore-KR" sz="1100">
                <a:solidFill>
                  <a:srgbClr val="9E880D"/>
                </a:solidFill>
                <a:effectLst/>
              </a:rPr>
              <a:t>Test</a:t>
            </a:r>
            <a:r>
              <a:rPr lang="en" altLang="ko-Kore-KR" sz="1100"/>
              <a:t>;</a:t>
            </a:r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org.springframework.beans.factory.annotation.</a:t>
            </a:r>
            <a:r>
              <a:rPr lang="en" altLang="ko-Kore-KR" sz="1100">
                <a:solidFill>
                  <a:srgbClr val="9E880D"/>
                </a:solidFill>
                <a:effectLst/>
              </a:rPr>
              <a:t>Autowired</a:t>
            </a:r>
            <a:r>
              <a:rPr lang="en" altLang="ko-Kore-KR" sz="1100"/>
              <a:t>;</a:t>
            </a:r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org.springframework.boot.test.context.</a:t>
            </a:r>
            <a:r>
              <a:rPr lang="en" altLang="ko-Kore-KR" sz="1100">
                <a:solidFill>
                  <a:srgbClr val="9E880D"/>
                </a:solidFill>
                <a:effectLst/>
              </a:rPr>
              <a:t>SpringBootTest</a:t>
            </a:r>
            <a:r>
              <a:rPr lang="en" altLang="ko-Kore-KR" sz="1100"/>
              <a:t>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javax.sql.DataSource</a:t>
            </a:r>
            <a:r>
              <a:rPr lang="en" altLang="ko-Kore-KR" sz="1100"/>
              <a:t>;</a:t>
            </a:r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java.sql.Connection</a:t>
            </a:r>
            <a:r>
              <a:rPr lang="en" altLang="ko-Kore-KR" sz="1100"/>
              <a:t>;</a:t>
            </a:r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import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java.sql.SQLException</a:t>
            </a:r>
            <a:r>
              <a:rPr lang="en" altLang="ko-Kore-KR" sz="1100"/>
              <a:t>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>
                <a:solidFill>
                  <a:srgbClr val="9E880D"/>
                </a:solidFill>
                <a:effectLst/>
              </a:rPr>
              <a:t>@SpringBootTest</a:t>
            </a:r>
            <a:br>
              <a:rPr lang="en" altLang="ko-Kore-KR" sz="1100">
                <a:solidFill>
                  <a:srgbClr val="9E880D"/>
                </a:solidFill>
                <a:effectLst/>
              </a:rPr>
            </a:br>
            <a:r>
              <a:rPr lang="en" altLang="ko-Kore-KR" sz="1100">
                <a:solidFill>
                  <a:srgbClr val="9E880D"/>
                </a:solidFill>
                <a:effectLst/>
              </a:rPr>
              <a:t>@Log4j2</a:t>
            </a:r>
            <a:br>
              <a:rPr lang="en" altLang="ko-Kore-KR" sz="1100">
                <a:solidFill>
                  <a:srgbClr val="9E880D"/>
                </a:solidFill>
                <a:effectLst/>
              </a:rPr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public class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DataSourceTests </a:t>
            </a:r>
            <a:r>
              <a:rPr lang="en" altLang="ko-Kore-KR" sz="1100"/>
              <a:t>{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9E880D"/>
                </a:solidFill>
                <a:effectLst/>
              </a:rPr>
              <a:t>@Autowired</a:t>
            </a:r>
            <a:br>
              <a:rPr lang="en" altLang="ko-Kore-KR" sz="1100">
                <a:solidFill>
                  <a:srgbClr val="9E880D"/>
                </a:solidFill>
                <a:effectLst/>
              </a:rPr>
            </a:br>
            <a:r>
              <a:rPr lang="en" altLang="ko-Kore-KR" sz="1100">
                <a:solidFill>
                  <a:srgbClr val="9E880D"/>
                </a:solidFill>
                <a:effectLst/>
              </a:rPr>
              <a:t>   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private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DataSource </a:t>
            </a:r>
            <a:r>
              <a:rPr lang="en" altLang="ko-Kore-KR" sz="1100">
                <a:solidFill>
                  <a:srgbClr val="871094"/>
                </a:solidFill>
                <a:effectLst/>
              </a:rPr>
              <a:t>dataSource</a:t>
            </a:r>
            <a:r>
              <a:rPr lang="en" altLang="ko-Kore-KR" sz="1100"/>
              <a:t>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9E880D"/>
                </a:solidFill>
                <a:effectLst/>
              </a:rPr>
              <a:t>@Test</a:t>
            </a:r>
            <a:br>
              <a:rPr lang="en" altLang="ko-Kore-KR" sz="1100">
                <a:solidFill>
                  <a:srgbClr val="9E880D"/>
                </a:solidFill>
                <a:effectLst/>
              </a:rPr>
            </a:br>
            <a:r>
              <a:rPr lang="en" altLang="ko-Kore-KR" sz="1100">
                <a:solidFill>
                  <a:srgbClr val="9E880D"/>
                </a:solidFill>
                <a:effectLst/>
              </a:rPr>
              <a:t>   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public void </a:t>
            </a:r>
            <a:r>
              <a:rPr lang="en" altLang="ko-Kore-KR" sz="1100">
                <a:solidFill>
                  <a:srgbClr val="00627A"/>
                </a:solidFill>
                <a:effectLst/>
              </a:rPr>
              <a:t>testConnection</a:t>
            </a:r>
            <a:r>
              <a:rPr lang="en" altLang="ko-Kore-KR" sz="1100"/>
              <a:t>()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throws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SQLException </a:t>
            </a:r>
            <a:r>
              <a:rPr lang="en" altLang="ko-Kore-KR" sz="1100"/>
              <a:t>{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    </a:t>
            </a:r>
            <a:r>
              <a:rPr lang="en" altLang="ko-Kore-KR" sz="1100">
                <a:solidFill>
                  <a:srgbClr val="9E880D"/>
                </a:solidFill>
                <a:effectLst/>
              </a:rPr>
              <a:t>@Cleanup</a:t>
            </a:r>
            <a:br>
              <a:rPr lang="en" altLang="ko-Kore-KR" sz="1100">
                <a:solidFill>
                  <a:srgbClr val="9E880D"/>
                </a:solidFill>
                <a:effectLst/>
              </a:rPr>
            </a:br>
            <a:r>
              <a:rPr lang="en" altLang="ko-Kore-KR" sz="1100">
                <a:solidFill>
                  <a:srgbClr val="9E880D"/>
                </a:solidFill>
                <a:effectLst/>
              </a:rPr>
              <a:t>       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Connection con </a:t>
            </a:r>
            <a:r>
              <a:rPr lang="en" altLang="ko-Kore-KR" sz="1100"/>
              <a:t>= </a:t>
            </a:r>
            <a:r>
              <a:rPr lang="en" altLang="ko-Kore-KR" sz="1100">
                <a:solidFill>
                  <a:srgbClr val="871094"/>
                </a:solidFill>
                <a:effectLst/>
              </a:rPr>
              <a:t>dataSource</a:t>
            </a:r>
            <a:r>
              <a:rPr lang="en" altLang="ko-Kore-KR" sz="1100"/>
              <a:t>.getConnection();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    </a:t>
            </a:r>
            <a:r>
              <a:rPr lang="en" altLang="ko-Kore-KR" sz="1100" i="1">
                <a:solidFill>
                  <a:srgbClr val="871094"/>
                </a:solidFill>
                <a:effectLst/>
              </a:rPr>
              <a:t>log</a:t>
            </a:r>
            <a:r>
              <a:rPr lang="en" altLang="ko-Kore-KR" sz="1100"/>
              <a:t>.info(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con</a:t>
            </a:r>
            <a:r>
              <a:rPr lang="en" altLang="ko-Kore-KR" sz="1100"/>
              <a:t>);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   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Assertions</a:t>
            </a:r>
            <a:r>
              <a:rPr lang="en" altLang="ko-Kore-KR" sz="1100"/>
              <a:t>.</a:t>
            </a:r>
            <a:r>
              <a:rPr lang="en" altLang="ko-Kore-KR" sz="1100" i="1">
                <a:effectLst/>
              </a:rPr>
              <a:t>assertNotNull</a:t>
            </a:r>
            <a:r>
              <a:rPr lang="en" altLang="ko-Kore-KR" sz="1100"/>
              <a:t>(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con</a:t>
            </a:r>
            <a:r>
              <a:rPr lang="en" altLang="ko-Kore-KR" sz="1100"/>
              <a:t>);</a:t>
            </a:r>
            <a:br>
              <a:rPr lang="en" altLang="ko-Kore-KR" sz="1100"/>
            </a:br>
            <a:r>
              <a:rPr lang="en" altLang="ko-Kore-KR" sz="1100"/>
              <a:t>    }</a:t>
            </a:r>
            <a:br>
              <a:rPr lang="en" altLang="ko-Kore-KR" sz="1100"/>
            </a:br>
            <a:r>
              <a:rPr lang="en" altLang="ko-Kore-KR" sz="1100"/>
              <a:t>}</a:t>
            </a:r>
            <a:br>
              <a:rPr lang="en" altLang="ko-Kore-KR" sz="1100"/>
            </a:br>
            <a:endParaRPr lang="ko-Kore-KR" altLang="en-US" sz="11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9192F3-482C-BB01-CB11-041864999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082" y="5858711"/>
            <a:ext cx="7733590" cy="9819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31650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952E4-C5D7-77AF-49C4-CD9FB9D1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Spring Data JPA</a:t>
            </a:r>
            <a:r>
              <a:rPr kumimoji="1" lang="ko-Kore-KR" altLang="en-US"/>
              <a:t>를</a:t>
            </a:r>
            <a:r>
              <a:rPr kumimoji="1" lang="ko-KR" altLang="en-US"/>
              <a:t> 위한 설정 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37E2E-77BC-3E2D-4952-62A0B6231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/>
              <a:t>spring.jpa.hibernate.ddl-auto=update</a:t>
            </a:r>
            <a:br>
              <a:rPr lang="en-US" altLang="ko-Kore-KR"/>
            </a:br>
            <a:r>
              <a:rPr lang="en-US" altLang="ko-Kore-KR"/>
              <a:t>spring.jpa.properties.hibernate.format_sql=true</a:t>
            </a:r>
            <a:br>
              <a:rPr lang="en-US" altLang="ko-Kore-KR"/>
            </a:br>
            <a:r>
              <a:rPr lang="en-US" altLang="ko-Kore-KR"/>
              <a:t>spring.jpa.show-sql=true</a:t>
            </a:r>
            <a:r>
              <a:rPr lang="ko-Kore-KR" altLang="ko-Kore-KR">
                <a:effectLst/>
              </a:rPr>
              <a:t> </a:t>
            </a:r>
            <a:endParaRPr kumimoji="1" lang="ko-Kore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6874675-72F1-82A7-7CB5-6398A0A90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87680"/>
              </p:ext>
            </p:extLst>
          </p:nvPr>
        </p:nvGraphicFramePr>
        <p:xfrm>
          <a:off x="5683624" y="1577789"/>
          <a:ext cx="6215380" cy="17527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4083">
                  <a:extLst>
                    <a:ext uri="{9D8B030D-6E8A-4147-A177-3AD203B41FA5}">
                      <a16:colId xmlns:a16="http://schemas.microsoft.com/office/drawing/2014/main" val="3472585630"/>
                    </a:ext>
                  </a:extLst>
                </a:gridCol>
                <a:gridCol w="5241297">
                  <a:extLst>
                    <a:ext uri="{9D8B030D-6E8A-4147-A177-3AD203B41FA5}">
                      <a16:colId xmlns:a16="http://schemas.microsoft.com/office/drawing/2014/main" val="2760888650"/>
                    </a:ext>
                  </a:extLst>
                </a:gridCol>
              </a:tblGrid>
              <a:tr h="2917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800" kern="50">
                          <a:effectLst/>
                        </a:rPr>
                        <a:t>속성값</a:t>
                      </a:r>
                      <a:endParaRPr lang="ko-Kore-KR" sz="1000" kern="50"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나눔명조" panose="0202060302010102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800" kern="50">
                          <a:effectLst/>
                        </a:rPr>
                        <a:t>의미 </a:t>
                      </a:r>
                      <a:endParaRPr lang="ko-Kore-KR" sz="1000" kern="50"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나눔명조" panose="0202060302010102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4767177"/>
                  </a:ext>
                </a:extLst>
              </a:tr>
              <a:tr h="2922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800" kern="50">
                          <a:effectLst/>
                        </a:rPr>
                        <a:t>none</a:t>
                      </a:r>
                      <a:endParaRPr lang="ko-Kore-KR" sz="1000" kern="50"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나눔명조" panose="0202060302010102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800" kern="50">
                          <a:effectLst/>
                        </a:rPr>
                        <a:t>DDL</a:t>
                      </a:r>
                      <a:r>
                        <a:rPr lang="ko-KR" sz="800" kern="50">
                          <a:effectLst/>
                        </a:rPr>
                        <a:t>을 하지 않음 </a:t>
                      </a:r>
                      <a:endParaRPr lang="ko-Kore-KR" sz="1000" kern="50"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나눔명조" panose="0202060302010102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3721571"/>
                  </a:ext>
                </a:extLst>
              </a:tr>
              <a:tr h="2922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800" kern="50">
                          <a:effectLst/>
                        </a:rPr>
                        <a:t>create-drop</a:t>
                      </a:r>
                      <a:endParaRPr lang="ko-Kore-KR" sz="1000" kern="50"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나눔명조" panose="0202060302010102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800" kern="50">
                          <a:effectLst/>
                        </a:rPr>
                        <a:t>실행할때</a:t>
                      </a:r>
                      <a:r>
                        <a:rPr lang="en-US" sz="800" kern="50">
                          <a:effectLst/>
                        </a:rPr>
                        <a:t> DDL</a:t>
                      </a:r>
                      <a:r>
                        <a:rPr lang="ko-KR" sz="800" kern="50">
                          <a:effectLst/>
                        </a:rPr>
                        <a:t>을 실행하고 종료시에 만들어진 테이블등을 모두 삭제 </a:t>
                      </a:r>
                      <a:endParaRPr lang="ko-Kore-KR" sz="1000" kern="50"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나눔명조" panose="0202060302010102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2779248"/>
                  </a:ext>
                </a:extLst>
              </a:tr>
              <a:tr h="2922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800" kern="50">
                          <a:effectLst/>
                        </a:rPr>
                        <a:t>create</a:t>
                      </a:r>
                      <a:endParaRPr lang="ko-Kore-KR" sz="1000" kern="50"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나눔명조" panose="0202060302010102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800" kern="50">
                          <a:effectLst/>
                        </a:rPr>
                        <a:t>실행할때마다 새롭게 테이블등을 생성 </a:t>
                      </a:r>
                      <a:endParaRPr lang="ko-Kore-KR" sz="1000" kern="50"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나눔명조" panose="0202060302010102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4781762"/>
                  </a:ext>
                </a:extLst>
              </a:tr>
              <a:tr h="2922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800" kern="50">
                          <a:effectLst/>
                        </a:rPr>
                        <a:t>update</a:t>
                      </a:r>
                      <a:endParaRPr lang="ko-Kore-KR" sz="1000" kern="50"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나눔명조" panose="0202060302010102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800" kern="50">
                          <a:effectLst/>
                        </a:rPr>
                        <a:t>기존과 다르게 변경된 부분이 있을때는 새로 생성 </a:t>
                      </a:r>
                      <a:endParaRPr lang="ko-Kore-KR" sz="1000" kern="50"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나눔명조" panose="0202060302010102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4067986"/>
                  </a:ext>
                </a:extLst>
              </a:tr>
              <a:tr h="2922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800" kern="50">
                          <a:effectLst/>
                        </a:rPr>
                        <a:t>validate</a:t>
                      </a:r>
                      <a:endParaRPr lang="ko-Kore-KR" sz="1000" kern="50"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나눔명조" panose="0202060302010102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800" kern="50">
                          <a:effectLst/>
                        </a:rPr>
                        <a:t>변경된 부분만 알려주고 종료 </a:t>
                      </a:r>
                      <a:endParaRPr lang="ko-Kore-KR" sz="1000" kern="50"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나눔명조" panose="0202060302010102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9144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55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B6738-91B7-1487-CC3F-6E7BB10A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ore-KR" altLang="en-US"/>
              <a:t>스프링부트에서의</a:t>
            </a:r>
            <a:r>
              <a:rPr kumimoji="1" lang="ko-KR" altLang="en-US"/>
              <a:t> 웹 개발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8AB55A-E2EF-2A40-0F44-2A09818AC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/>
              <a:t>web.xml</a:t>
            </a:r>
            <a:r>
              <a:rPr kumimoji="1" lang="ko-Kore-KR" altLang="en-US"/>
              <a:t>이나</a:t>
            </a:r>
            <a:r>
              <a:rPr kumimoji="1" lang="ko-KR" altLang="en-US"/>
              <a:t> </a:t>
            </a:r>
            <a:r>
              <a:rPr kumimoji="1" lang="en-US" altLang="ko-KR"/>
              <a:t>servlet-context.xml</a:t>
            </a:r>
            <a:r>
              <a:rPr kumimoji="1" lang="ko-KR" altLang="en-US"/>
              <a:t>이 없는 환경에서 개발 </a:t>
            </a:r>
            <a:endParaRPr kumimoji="1" lang="en-US" altLang="ko-KR"/>
          </a:p>
          <a:p>
            <a:r>
              <a:rPr kumimoji="1" lang="ko-KR" altLang="en-US"/>
              <a:t>설정을 위한 </a:t>
            </a:r>
            <a:r>
              <a:rPr kumimoji="1" lang="en-US" altLang="ko-KR"/>
              <a:t>@Configuration</a:t>
            </a:r>
            <a:r>
              <a:rPr kumimoji="1" lang="ko-KR" altLang="en-US"/>
              <a:t>이나 상속등을 사용 </a:t>
            </a:r>
            <a:endParaRPr kumimoji="1" lang="en-US" altLang="ko-KR"/>
          </a:p>
          <a:p>
            <a:r>
              <a:rPr kumimoji="1" lang="ko-KR" altLang="en-US"/>
              <a:t>스프링부트는 기본적으로 </a:t>
            </a:r>
            <a:r>
              <a:rPr kumimoji="1" lang="en-US" altLang="ko-KR"/>
              <a:t>JSP</a:t>
            </a:r>
            <a:r>
              <a:rPr kumimoji="1" lang="ko-KR" altLang="en-US"/>
              <a:t>를 지원하지 않음 </a:t>
            </a:r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6243B4-B8E0-0459-F487-8B032DCC4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2893733" cy="99620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89B7B45-2719-C8BF-F394-275659716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5478"/>
            <a:ext cx="4018055" cy="32778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package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org.zerock.b01.controller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lombok.extern.log4j.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Log4j2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org.springframework.stereotype.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Controller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org.springframework.ui.Model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org.springframework.web.bind.annotation.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GetMapping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@Controller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@Log4j2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class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SampleController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{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@GetMapping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"/hello"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void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hello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Model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model) {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5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log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.info(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"hello................"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);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model.addAttribute(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"msg"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"HELLO WORLD"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);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}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D94F77-8B25-D4CE-462B-D19520793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919" y="2150932"/>
            <a:ext cx="2092978" cy="109256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E253777B-1376-AE27-CCF9-C4DDF0035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919" y="3243493"/>
            <a:ext cx="3944469" cy="173893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&lt;!DOCTYPE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html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html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xmlns: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th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="http://www.thymeleaf.org"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head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meta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charset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="UTF-8"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title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&gt;Title&lt;/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title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head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body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h1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th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:text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="${msg}"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h1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body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html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r>
              <a:rPr kumimoji="0" lang="ko-Kore-KR" altLang="ko-Kore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B3171C-FB00-36A4-B834-1F224B941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919" y="5279924"/>
            <a:ext cx="4418828" cy="99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30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3460</TotalTime>
  <Words>1773</Words>
  <Application>Microsoft Office PowerPoint</Application>
  <PresentationFormat>와이드스크린</PresentationFormat>
  <Paragraphs>109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Arial Unicode MS</vt:lpstr>
      <vt:lpstr>나눔명조</vt:lpstr>
      <vt:lpstr>Arial</vt:lpstr>
      <vt:lpstr>Calibri</vt:lpstr>
      <vt:lpstr>Calibri Light</vt:lpstr>
      <vt:lpstr>Courier New</vt:lpstr>
      <vt:lpstr>Open Sans</vt:lpstr>
      <vt:lpstr>Office 테마</vt:lpstr>
      <vt:lpstr>PART5 – 스프링에서 스프링부트로 </vt:lpstr>
      <vt:lpstr>SpringBoot </vt:lpstr>
      <vt:lpstr>프로젝트의 생성방식</vt:lpstr>
      <vt:lpstr>프로젝트의 생성</vt:lpstr>
      <vt:lpstr>DataSource 설정</vt:lpstr>
      <vt:lpstr>PowerPoint 프레젠테이션</vt:lpstr>
      <vt:lpstr>테스트 환경과 의존성 주입</vt:lpstr>
      <vt:lpstr>Spring Data JPA를 위한 설정 </vt:lpstr>
      <vt:lpstr>스프링부트에서의 웹 개발</vt:lpstr>
      <vt:lpstr>JSON 데이터 만들기 </vt:lpstr>
      <vt:lpstr>Thymeleaf</vt:lpstr>
      <vt:lpstr>Thymeleaf 소개</vt:lpstr>
      <vt:lpstr>PowerPoint 프레젠테이션</vt:lpstr>
      <vt:lpstr>Thymeleaf 주석처리</vt:lpstr>
      <vt:lpstr>th:with를 이용한 변수 선언</vt:lpstr>
      <vt:lpstr>Thymeleaf를 이용한 링크 처리 </vt:lpstr>
      <vt:lpstr>Thymeleaf의 특별한 기능 </vt:lpstr>
      <vt:lpstr>Thymeleaf의 레이아웃 기능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Wallter</dc:creator>
  <cp:lastModifiedBy>Wallter Kang</cp:lastModifiedBy>
  <cp:revision>5</cp:revision>
  <dcterms:created xsi:type="dcterms:W3CDTF">2022-08-22T23:27:40Z</dcterms:created>
  <dcterms:modified xsi:type="dcterms:W3CDTF">2023-06-08T00:57:46Z</dcterms:modified>
</cp:coreProperties>
</file>