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745"/>
  </p:normalViewPr>
  <p:slideViewPr>
    <p:cSldViewPr snapToGrid="0">
      <p:cViewPr varScale="1">
        <p:scale>
          <a:sx n="154" d="100"/>
          <a:sy n="154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ADAE9005-C7B1-D04D-B673-F193A00DE2F5}"/>
    <pc:docChg chg="undo custSel addSld delSld modSld sldOrd">
      <pc:chgData name="Kang Wallter" userId="d5c269cbe9dbe8bc" providerId="LiveId" clId="{ADAE9005-C7B1-D04D-B673-F193A00DE2F5}" dt="2022-09-13T03:03:07.934" v="5654" actId="1076"/>
      <pc:docMkLst>
        <pc:docMk/>
      </pc:docMkLst>
      <pc:sldChg chg="modSp mod">
        <pc:chgData name="Kang Wallter" userId="d5c269cbe9dbe8bc" providerId="LiveId" clId="{ADAE9005-C7B1-D04D-B673-F193A00DE2F5}" dt="2022-09-06T05:58:52.926" v="49" actId="20577"/>
        <pc:sldMkLst>
          <pc:docMk/>
          <pc:sldMk cId="2319476532" sldId="256"/>
        </pc:sldMkLst>
        <pc:spChg chg="mod">
          <ac:chgData name="Kang Wallter" userId="d5c269cbe9dbe8bc" providerId="LiveId" clId="{ADAE9005-C7B1-D04D-B673-F193A00DE2F5}" dt="2022-09-06T05:58:52.926" v="49" actId="20577"/>
          <ac:spMkLst>
            <pc:docMk/>
            <pc:sldMk cId="2319476532" sldId="256"/>
            <ac:spMk id="2" creationId="{9B86FE7F-16BA-D639-16EC-0B03AE85BAD6}"/>
          </ac:spMkLst>
        </pc:spChg>
      </pc:sldChg>
      <pc:sldChg chg="addSp modSp mod">
        <pc:chgData name="Kang Wallter" userId="d5c269cbe9dbe8bc" providerId="LiveId" clId="{ADAE9005-C7B1-D04D-B673-F193A00DE2F5}" dt="2022-09-06T06:03:37.053" v="728" actId="1076"/>
        <pc:sldMkLst>
          <pc:docMk/>
          <pc:sldMk cId="2015162499" sldId="257"/>
        </pc:sldMkLst>
        <pc:spChg chg="mod">
          <ac:chgData name="Kang Wallter" userId="d5c269cbe9dbe8bc" providerId="LiveId" clId="{ADAE9005-C7B1-D04D-B673-F193A00DE2F5}" dt="2022-09-06T05:59:11.304" v="82" actId="20577"/>
          <ac:spMkLst>
            <pc:docMk/>
            <pc:sldMk cId="2015162499" sldId="257"/>
            <ac:spMk id="2" creationId="{0E66E8F6-6CC1-9B00-C218-927A48A908F6}"/>
          </ac:spMkLst>
        </pc:spChg>
        <pc:spChg chg="mod">
          <ac:chgData name="Kang Wallter" userId="d5c269cbe9dbe8bc" providerId="LiveId" clId="{ADAE9005-C7B1-D04D-B673-F193A00DE2F5}" dt="2022-09-06T06:03:00.471" v="726" actId="20577"/>
          <ac:spMkLst>
            <pc:docMk/>
            <pc:sldMk cId="2015162499" sldId="257"/>
            <ac:spMk id="3" creationId="{374C09EE-5288-1E6C-EC9C-DD14854FAEAD}"/>
          </ac:spMkLst>
        </pc:spChg>
        <pc:spChg chg="add mod">
          <ac:chgData name="Kang Wallter" userId="d5c269cbe9dbe8bc" providerId="LiveId" clId="{ADAE9005-C7B1-D04D-B673-F193A00DE2F5}" dt="2022-09-06T06:03:37.053" v="728" actId="1076"/>
          <ac:spMkLst>
            <pc:docMk/>
            <pc:sldMk cId="2015162499" sldId="257"/>
            <ac:spMk id="4" creationId="{0004F704-E5B3-0B9E-9912-3EE4C919E1BF}"/>
          </ac:spMkLst>
        </pc:spChg>
        <pc:spChg chg="add mod">
          <ac:chgData name="Kang Wallter" userId="d5c269cbe9dbe8bc" providerId="LiveId" clId="{ADAE9005-C7B1-D04D-B673-F193A00DE2F5}" dt="2022-09-06T06:03:37.053" v="728" actId="1076"/>
          <ac:spMkLst>
            <pc:docMk/>
            <pc:sldMk cId="2015162499" sldId="257"/>
            <ac:spMk id="5" creationId="{9A279A5F-8F46-D795-9735-9201DA344D9D}"/>
          </ac:spMkLst>
        </pc:spChg>
        <pc:spChg chg="add mod">
          <ac:chgData name="Kang Wallter" userId="d5c269cbe9dbe8bc" providerId="LiveId" clId="{ADAE9005-C7B1-D04D-B673-F193A00DE2F5}" dt="2022-09-06T06:03:37.053" v="728" actId="1076"/>
          <ac:spMkLst>
            <pc:docMk/>
            <pc:sldMk cId="2015162499" sldId="257"/>
            <ac:spMk id="6" creationId="{E2D7C809-989C-D573-8AA9-9EC8B7121B1D}"/>
          </ac:spMkLst>
        </pc:spChg>
        <pc:spChg chg="add mod">
          <ac:chgData name="Kang Wallter" userId="d5c269cbe9dbe8bc" providerId="LiveId" clId="{ADAE9005-C7B1-D04D-B673-F193A00DE2F5}" dt="2022-09-06T06:03:37.053" v="728" actId="1076"/>
          <ac:spMkLst>
            <pc:docMk/>
            <pc:sldMk cId="2015162499" sldId="257"/>
            <ac:spMk id="7" creationId="{D85C3ABF-9B7D-4E5A-682D-642C2A2B7948}"/>
          </ac:spMkLst>
        </pc:sp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716883139" sldId="258"/>
        </pc:sldMkLst>
      </pc:sldChg>
      <pc:sldChg chg="modSp new mod">
        <pc:chgData name="Kang Wallter" userId="d5c269cbe9dbe8bc" providerId="LiveId" clId="{ADAE9005-C7B1-D04D-B673-F193A00DE2F5}" dt="2022-09-06T06:06:54.516" v="1156" actId="20577"/>
        <pc:sldMkLst>
          <pc:docMk/>
          <pc:sldMk cId="2896994292" sldId="258"/>
        </pc:sldMkLst>
        <pc:spChg chg="mod">
          <ac:chgData name="Kang Wallter" userId="d5c269cbe9dbe8bc" providerId="LiveId" clId="{ADAE9005-C7B1-D04D-B673-F193A00DE2F5}" dt="2022-09-06T06:05:56.925" v="1063" actId="20577"/>
          <ac:spMkLst>
            <pc:docMk/>
            <pc:sldMk cId="2896994292" sldId="258"/>
            <ac:spMk id="2" creationId="{DD108E0F-1FC5-2325-10F2-F7856192350E}"/>
          </ac:spMkLst>
        </pc:spChg>
        <pc:spChg chg="mod">
          <ac:chgData name="Kang Wallter" userId="d5c269cbe9dbe8bc" providerId="LiveId" clId="{ADAE9005-C7B1-D04D-B673-F193A00DE2F5}" dt="2022-09-06T06:06:54.516" v="1156" actId="20577"/>
          <ac:spMkLst>
            <pc:docMk/>
            <pc:sldMk cId="2896994292" sldId="258"/>
            <ac:spMk id="3" creationId="{AC8131AF-26A8-23D3-4954-2D8BB051055F}"/>
          </ac:spMkLst>
        </pc:spChg>
      </pc:sldChg>
      <pc:sldChg chg="modSp new mod">
        <pc:chgData name="Kang Wallter" userId="d5c269cbe9dbe8bc" providerId="LiveId" clId="{ADAE9005-C7B1-D04D-B673-F193A00DE2F5}" dt="2022-09-06T06:07:18.670" v="1199" actId="20577"/>
        <pc:sldMkLst>
          <pc:docMk/>
          <pc:sldMk cId="781632073" sldId="259"/>
        </pc:sldMkLst>
        <pc:spChg chg="mod">
          <ac:chgData name="Kang Wallter" userId="d5c269cbe9dbe8bc" providerId="LiveId" clId="{ADAE9005-C7B1-D04D-B673-F193A00DE2F5}" dt="2022-09-06T06:07:18.670" v="1199" actId="20577"/>
          <ac:spMkLst>
            <pc:docMk/>
            <pc:sldMk cId="781632073" sldId="259"/>
            <ac:spMk id="2" creationId="{FCC44681-7655-4DF9-A8C8-51A9F1D21AC6}"/>
          </ac:spMkLst>
        </pc:spChg>
        <pc:spChg chg="mod">
          <ac:chgData name="Kang Wallter" userId="d5c269cbe9dbe8bc" providerId="LiveId" clId="{ADAE9005-C7B1-D04D-B673-F193A00DE2F5}" dt="2022-09-06T06:07:00.362" v="1158"/>
          <ac:spMkLst>
            <pc:docMk/>
            <pc:sldMk cId="781632073" sldId="259"/>
            <ac:spMk id="3" creationId="{8D12BCC2-8901-492B-EE4D-DB13A1AD16C3}"/>
          </ac:spMkLst>
        </pc:sp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523770232" sldId="259"/>
        </pc:sldMkLst>
      </pc:sldChg>
      <pc:sldChg chg="addSp modSp new mod">
        <pc:chgData name="Kang Wallter" userId="d5c269cbe9dbe8bc" providerId="LiveId" clId="{ADAE9005-C7B1-D04D-B673-F193A00DE2F5}" dt="2022-09-06T06:27:32.399" v="1448" actId="1076"/>
        <pc:sldMkLst>
          <pc:docMk/>
          <pc:sldMk cId="2108467416" sldId="260"/>
        </pc:sldMkLst>
        <pc:spChg chg="mod">
          <ac:chgData name="Kang Wallter" userId="d5c269cbe9dbe8bc" providerId="LiveId" clId="{ADAE9005-C7B1-D04D-B673-F193A00DE2F5}" dt="2022-09-06T06:08:26.141" v="1216" actId="20577"/>
          <ac:spMkLst>
            <pc:docMk/>
            <pc:sldMk cId="2108467416" sldId="260"/>
            <ac:spMk id="2" creationId="{ACB95755-842C-39CF-9DD5-BD8E71E21539}"/>
          </ac:spMkLst>
        </pc:spChg>
        <pc:spChg chg="mod">
          <ac:chgData name="Kang Wallter" userId="d5c269cbe9dbe8bc" providerId="LiveId" clId="{ADAE9005-C7B1-D04D-B673-F193A00DE2F5}" dt="2022-09-06T06:27:28.595" v="1447" actId="1076"/>
          <ac:spMkLst>
            <pc:docMk/>
            <pc:sldMk cId="2108467416" sldId="260"/>
            <ac:spMk id="3" creationId="{35C0CB8C-1F8F-5BF3-F88E-94279591FD01}"/>
          </ac:spMkLst>
        </pc:spChg>
        <pc:spChg chg="add mod">
          <ac:chgData name="Kang Wallter" userId="d5c269cbe9dbe8bc" providerId="LiveId" clId="{ADAE9005-C7B1-D04D-B673-F193A00DE2F5}" dt="2022-09-06T06:27:14.509" v="1442" actId="1076"/>
          <ac:spMkLst>
            <pc:docMk/>
            <pc:sldMk cId="2108467416" sldId="260"/>
            <ac:spMk id="5" creationId="{6A853C5E-BEB1-A5F5-AC76-6911122DBFD3}"/>
          </ac:spMkLst>
        </pc:spChg>
        <pc:spChg chg="add mod">
          <ac:chgData name="Kang Wallter" userId="d5c269cbe9dbe8bc" providerId="LiveId" clId="{ADAE9005-C7B1-D04D-B673-F193A00DE2F5}" dt="2022-09-06T06:27:32.399" v="1448" actId="1076"/>
          <ac:spMkLst>
            <pc:docMk/>
            <pc:sldMk cId="2108467416" sldId="260"/>
            <ac:spMk id="7" creationId="{1D924255-F5CA-B885-8D15-94F2B66CD7E5}"/>
          </ac:spMkLst>
        </pc:spChg>
        <pc:picChg chg="add mod">
          <ac:chgData name="Kang Wallter" userId="d5c269cbe9dbe8bc" providerId="LiveId" clId="{ADAE9005-C7B1-D04D-B673-F193A00DE2F5}" dt="2022-09-06T06:17:01.036" v="1424" actId="1076"/>
          <ac:picMkLst>
            <pc:docMk/>
            <pc:sldMk cId="2108467416" sldId="260"/>
            <ac:picMk id="4" creationId="{DF8A3B52-B8F0-4ED4-3946-E19C1E44F09E}"/>
          </ac:picMkLst>
        </pc:picChg>
        <pc:picChg chg="add mod">
          <ac:chgData name="Kang Wallter" userId="d5c269cbe9dbe8bc" providerId="LiveId" clId="{ADAE9005-C7B1-D04D-B673-F193A00DE2F5}" dt="2022-09-06T06:17:45.858" v="1437" actId="1076"/>
          <ac:picMkLst>
            <pc:docMk/>
            <pc:sldMk cId="2108467416" sldId="260"/>
            <ac:picMk id="6" creationId="{81BDA563-32EB-8E15-2CCB-8F1606D35D46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953479410" sldId="260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378401252" sldId="261"/>
        </pc:sldMkLst>
      </pc:sldChg>
      <pc:sldChg chg="addSp delSp modSp new mod">
        <pc:chgData name="Kang Wallter" userId="d5c269cbe9dbe8bc" providerId="LiveId" clId="{ADAE9005-C7B1-D04D-B673-F193A00DE2F5}" dt="2022-09-06T06:29:19.095" v="1469" actId="1076"/>
        <pc:sldMkLst>
          <pc:docMk/>
          <pc:sldMk cId="2164559884" sldId="261"/>
        </pc:sldMkLst>
        <pc:spChg chg="del">
          <ac:chgData name="Kang Wallter" userId="d5c269cbe9dbe8bc" providerId="LiveId" clId="{ADAE9005-C7B1-D04D-B673-F193A00DE2F5}" dt="2022-09-06T06:28:19.518" v="1450" actId="478"/>
          <ac:spMkLst>
            <pc:docMk/>
            <pc:sldMk cId="2164559884" sldId="261"/>
            <ac:spMk id="2" creationId="{9477E141-2B9C-2E25-0B2A-8A7731380743}"/>
          </ac:spMkLst>
        </pc:spChg>
        <pc:spChg chg="del">
          <ac:chgData name="Kang Wallter" userId="d5c269cbe9dbe8bc" providerId="LiveId" clId="{ADAE9005-C7B1-D04D-B673-F193A00DE2F5}" dt="2022-09-06T06:28:19.518" v="1450" actId="478"/>
          <ac:spMkLst>
            <pc:docMk/>
            <pc:sldMk cId="2164559884" sldId="261"/>
            <ac:spMk id="3" creationId="{C1471AA3-5BAF-F539-7AF9-75EB7C9EAC29}"/>
          </ac:spMkLst>
        </pc:spChg>
        <pc:spChg chg="add mod">
          <ac:chgData name="Kang Wallter" userId="d5c269cbe9dbe8bc" providerId="LiveId" clId="{ADAE9005-C7B1-D04D-B673-F193A00DE2F5}" dt="2022-09-06T06:29:03.480" v="1466" actId="1076"/>
          <ac:spMkLst>
            <pc:docMk/>
            <pc:sldMk cId="2164559884" sldId="261"/>
            <ac:spMk id="5" creationId="{219ADC13-316C-1465-96CF-66D0B4033FB5}"/>
          </ac:spMkLst>
        </pc:spChg>
        <pc:picChg chg="add mod">
          <ac:chgData name="Kang Wallter" userId="d5c269cbe9dbe8bc" providerId="LiveId" clId="{ADAE9005-C7B1-D04D-B673-F193A00DE2F5}" dt="2022-09-06T06:28:32.191" v="1455" actId="1076"/>
          <ac:picMkLst>
            <pc:docMk/>
            <pc:sldMk cId="2164559884" sldId="261"/>
            <ac:picMk id="4" creationId="{BAA4E761-8312-C21D-7332-F5D80C3B0123}"/>
          </ac:picMkLst>
        </pc:picChg>
        <pc:picChg chg="add mod">
          <ac:chgData name="Kang Wallter" userId="d5c269cbe9dbe8bc" providerId="LiveId" clId="{ADAE9005-C7B1-D04D-B673-F193A00DE2F5}" dt="2022-09-06T06:29:19.095" v="1469" actId="1076"/>
          <ac:picMkLst>
            <pc:docMk/>
            <pc:sldMk cId="2164559884" sldId="261"/>
            <ac:picMk id="6" creationId="{9A261D6F-9D17-4274-F514-A30A86BD6C3D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431650068" sldId="262"/>
        </pc:sldMkLst>
      </pc:sldChg>
      <pc:sldChg chg="addSp delSp modSp new mod">
        <pc:chgData name="Kang Wallter" userId="d5c269cbe9dbe8bc" providerId="LiveId" clId="{ADAE9005-C7B1-D04D-B673-F193A00DE2F5}" dt="2022-09-06T06:40:16.015" v="1546" actId="13822"/>
        <pc:sldMkLst>
          <pc:docMk/>
          <pc:sldMk cId="3548328333" sldId="262"/>
        </pc:sldMkLst>
        <pc:spChg chg="mod">
          <ac:chgData name="Kang Wallter" userId="d5c269cbe9dbe8bc" providerId="LiveId" clId="{ADAE9005-C7B1-D04D-B673-F193A00DE2F5}" dt="2022-09-06T06:30:01.336" v="1530" actId="20577"/>
          <ac:spMkLst>
            <pc:docMk/>
            <pc:sldMk cId="3548328333" sldId="262"/>
            <ac:spMk id="2" creationId="{548DC11A-50C4-7DFB-7F64-6FB211F03F77}"/>
          </ac:spMkLst>
        </pc:spChg>
        <pc:spChg chg="del">
          <ac:chgData name="Kang Wallter" userId="d5c269cbe9dbe8bc" providerId="LiveId" clId="{ADAE9005-C7B1-D04D-B673-F193A00DE2F5}" dt="2022-09-06T06:30:32.722" v="1531" actId="478"/>
          <ac:spMkLst>
            <pc:docMk/>
            <pc:sldMk cId="3548328333" sldId="262"/>
            <ac:spMk id="3" creationId="{ED1E607A-AFA8-E03A-0135-41FA243B2B0E}"/>
          </ac:spMkLst>
        </pc:spChg>
        <pc:spChg chg="add mod">
          <ac:chgData name="Kang Wallter" userId="d5c269cbe9dbe8bc" providerId="LiveId" clId="{ADAE9005-C7B1-D04D-B673-F193A00DE2F5}" dt="2022-09-06T06:40:16.015" v="1546" actId="13822"/>
          <ac:spMkLst>
            <pc:docMk/>
            <pc:sldMk cId="3548328333" sldId="262"/>
            <ac:spMk id="5" creationId="{4132C50C-FF6E-99EE-B73F-D86918A6A5E4}"/>
          </ac:spMkLst>
        </pc:spChg>
        <pc:picChg chg="add mod">
          <ac:chgData name="Kang Wallter" userId="d5c269cbe9dbe8bc" providerId="LiveId" clId="{ADAE9005-C7B1-D04D-B673-F193A00DE2F5}" dt="2022-09-06T06:30:40.850" v="1534" actId="1076"/>
          <ac:picMkLst>
            <pc:docMk/>
            <pc:sldMk cId="3548328333" sldId="262"/>
            <ac:picMk id="4" creationId="{76C30399-F45E-AAE2-F313-AACD9164C68A}"/>
          </ac:picMkLst>
        </pc:picChg>
        <pc:picChg chg="add mod">
          <ac:chgData name="Kang Wallter" userId="d5c269cbe9dbe8bc" providerId="LiveId" clId="{ADAE9005-C7B1-D04D-B673-F193A00DE2F5}" dt="2022-09-06T06:40:09.806" v="1545" actId="1076"/>
          <ac:picMkLst>
            <pc:docMk/>
            <pc:sldMk cId="3548328333" sldId="262"/>
            <ac:picMk id="6" creationId="{8FA48B42-D4E7-7485-39BB-745307B636D7}"/>
          </ac:picMkLst>
        </pc:picChg>
      </pc:sldChg>
      <pc:sldChg chg="modSp new mod">
        <pc:chgData name="Kang Wallter" userId="d5c269cbe9dbe8bc" providerId="LiveId" clId="{ADAE9005-C7B1-D04D-B673-F193A00DE2F5}" dt="2022-09-06T06:44:13.936" v="1610" actId="15"/>
        <pc:sldMkLst>
          <pc:docMk/>
          <pc:sldMk cId="3294120296" sldId="263"/>
        </pc:sldMkLst>
        <pc:spChg chg="mod">
          <ac:chgData name="Kang Wallter" userId="d5c269cbe9dbe8bc" providerId="LiveId" clId="{ADAE9005-C7B1-D04D-B673-F193A00DE2F5}" dt="2022-09-06T06:43:46.020" v="1591" actId="20577"/>
          <ac:spMkLst>
            <pc:docMk/>
            <pc:sldMk cId="3294120296" sldId="263"/>
            <ac:spMk id="2" creationId="{1329B139-6B7B-E32E-908D-D8F93191E627}"/>
          </ac:spMkLst>
        </pc:spChg>
        <pc:spChg chg="mod">
          <ac:chgData name="Kang Wallter" userId="d5c269cbe9dbe8bc" providerId="LiveId" clId="{ADAE9005-C7B1-D04D-B673-F193A00DE2F5}" dt="2022-09-06T06:44:13.936" v="1610" actId="15"/>
          <ac:spMkLst>
            <pc:docMk/>
            <pc:sldMk cId="3294120296" sldId="263"/>
            <ac:spMk id="3" creationId="{1247E2B8-DEE0-8512-C57F-0622CEA44B2A}"/>
          </ac:spMkLst>
        </pc:sp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4027558818" sldId="263"/>
        </pc:sldMkLst>
      </pc:sldChg>
      <pc:sldChg chg="addSp delSp modSp new mod">
        <pc:chgData name="Kang Wallter" userId="d5c269cbe9dbe8bc" providerId="LiveId" clId="{ADAE9005-C7B1-D04D-B673-F193A00DE2F5}" dt="2022-09-06T06:45:30.942" v="1665" actId="14100"/>
        <pc:sldMkLst>
          <pc:docMk/>
          <pc:sldMk cId="415855341" sldId="264"/>
        </pc:sldMkLst>
        <pc:spChg chg="mod">
          <ac:chgData name="Kang Wallter" userId="d5c269cbe9dbe8bc" providerId="LiveId" clId="{ADAE9005-C7B1-D04D-B673-F193A00DE2F5}" dt="2022-09-06T06:44:34.514" v="1648" actId="20577"/>
          <ac:spMkLst>
            <pc:docMk/>
            <pc:sldMk cId="415855341" sldId="264"/>
            <ac:spMk id="2" creationId="{F9B62091-129C-24AF-1C96-2B64634BB160}"/>
          </ac:spMkLst>
        </pc:spChg>
        <pc:spChg chg="del">
          <ac:chgData name="Kang Wallter" userId="d5c269cbe9dbe8bc" providerId="LiveId" clId="{ADAE9005-C7B1-D04D-B673-F193A00DE2F5}" dt="2022-09-06T06:44:47.455" v="1649" actId="478"/>
          <ac:spMkLst>
            <pc:docMk/>
            <pc:sldMk cId="415855341" sldId="264"/>
            <ac:spMk id="3" creationId="{00083E98-D310-7F04-74AE-ACEDED7275B8}"/>
          </ac:spMkLst>
        </pc:spChg>
        <pc:graphicFrameChg chg="add mod modGraphic">
          <ac:chgData name="Kang Wallter" userId="d5c269cbe9dbe8bc" providerId="LiveId" clId="{ADAE9005-C7B1-D04D-B673-F193A00DE2F5}" dt="2022-09-06T06:45:10.240" v="1661" actId="14734"/>
          <ac:graphicFrameMkLst>
            <pc:docMk/>
            <pc:sldMk cId="415855341" sldId="264"/>
            <ac:graphicFrameMk id="4" creationId="{C205CD6A-05EF-44A0-C5E3-14507541BA82}"/>
          </ac:graphicFrameMkLst>
        </pc:graphicFrameChg>
        <pc:picChg chg="add mod">
          <ac:chgData name="Kang Wallter" userId="d5c269cbe9dbe8bc" providerId="LiveId" clId="{ADAE9005-C7B1-D04D-B673-F193A00DE2F5}" dt="2022-09-06T06:45:30.942" v="1665" actId="14100"/>
          <ac:picMkLst>
            <pc:docMk/>
            <pc:sldMk cId="415855341" sldId="264"/>
            <ac:picMk id="5" creationId="{7A9AE80C-5BB5-3276-441B-9222CB97FC64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923330386" sldId="264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423135653" sldId="265"/>
        </pc:sldMkLst>
      </pc:sldChg>
      <pc:sldChg chg="addSp delSp modSp new mod">
        <pc:chgData name="Kang Wallter" userId="d5c269cbe9dbe8bc" providerId="LiveId" clId="{ADAE9005-C7B1-D04D-B673-F193A00DE2F5}" dt="2022-09-06T06:47:03.482" v="1680" actId="1076"/>
        <pc:sldMkLst>
          <pc:docMk/>
          <pc:sldMk cId="1157574605" sldId="265"/>
        </pc:sldMkLst>
        <pc:spChg chg="del">
          <ac:chgData name="Kang Wallter" userId="d5c269cbe9dbe8bc" providerId="LiveId" clId="{ADAE9005-C7B1-D04D-B673-F193A00DE2F5}" dt="2022-09-06T06:45:41.800" v="1667" actId="478"/>
          <ac:spMkLst>
            <pc:docMk/>
            <pc:sldMk cId="1157574605" sldId="265"/>
            <ac:spMk id="2" creationId="{65CC54F8-C9AB-5653-7181-431F5C5204BB}"/>
          </ac:spMkLst>
        </pc:spChg>
        <pc:spChg chg="del">
          <ac:chgData name="Kang Wallter" userId="d5c269cbe9dbe8bc" providerId="LiveId" clId="{ADAE9005-C7B1-D04D-B673-F193A00DE2F5}" dt="2022-09-06T06:45:41.800" v="1667" actId="478"/>
          <ac:spMkLst>
            <pc:docMk/>
            <pc:sldMk cId="1157574605" sldId="265"/>
            <ac:spMk id="3" creationId="{2372265D-7C12-3C08-11FE-F2A887F48E20}"/>
          </ac:spMkLst>
        </pc:spChg>
        <pc:spChg chg="add mod">
          <ac:chgData name="Kang Wallter" userId="d5c269cbe9dbe8bc" providerId="LiveId" clId="{ADAE9005-C7B1-D04D-B673-F193A00DE2F5}" dt="2022-09-06T06:47:03.482" v="1680" actId="1076"/>
          <ac:spMkLst>
            <pc:docMk/>
            <pc:sldMk cId="1157574605" sldId="265"/>
            <ac:spMk id="5" creationId="{C49EE68F-3FC6-B465-9D6D-588A513B899C}"/>
          </ac:spMkLst>
        </pc:spChg>
        <pc:picChg chg="add mod">
          <ac:chgData name="Kang Wallter" userId="d5c269cbe9dbe8bc" providerId="LiveId" clId="{ADAE9005-C7B1-D04D-B673-F193A00DE2F5}" dt="2022-09-06T06:46:24.920" v="1670" actId="1076"/>
          <ac:picMkLst>
            <pc:docMk/>
            <pc:sldMk cId="1157574605" sldId="265"/>
            <ac:picMk id="4" creationId="{A677DA2B-D587-304C-86B5-2FF98EA27190}"/>
          </ac:picMkLst>
        </pc:picChg>
      </pc:sldChg>
      <pc:sldChg chg="addSp delSp modSp new mod">
        <pc:chgData name="Kang Wallter" userId="d5c269cbe9dbe8bc" providerId="LiveId" clId="{ADAE9005-C7B1-D04D-B673-F193A00DE2F5}" dt="2022-09-06T06:48:53.591" v="1726" actId="1076"/>
        <pc:sldMkLst>
          <pc:docMk/>
          <pc:sldMk cId="3205871453" sldId="266"/>
        </pc:sldMkLst>
        <pc:spChg chg="mod">
          <ac:chgData name="Kang Wallter" userId="d5c269cbe9dbe8bc" providerId="LiveId" clId="{ADAE9005-C7B1-D04D-B673-F193A00DE2F5}" dt="2022-09-06T06:47:58.552" v="1710" actId="20577"/>
          <ac:spMkLst>
            <pc:docMk/>
            <pc:sldMk cId="3205871453" sldId="266"/>
            <ac:spMk id="2" creationId="{5241A6B8-CF4F-8D69-8B73-79F347BECE61}"/>
          </ac:spMkLst>
        </pc:spChg>
        <pc:spChg chg="del">
          <ac:chgData name="Kang Wallter" userId="d5c269cbe9dbe8bc" providerId="LiveId" clId="{ADAE9005-C7B1-D04D-B673-F193A00DE2F5}" dt="2022-09-06T06:48:04.108" v="1711" actId="478"/>
          <ac:spMkLst>
            <pc:docMk/>
            <pc:sldMk cId="3205871453" sldId="266"/>
            <ac:spMk id="3" creationId="{CFBA1821-5CAD-9B64-9B2A-50FF977003A1}"/>
          </ac:spMkLst>
        </pc:spChg>
        <pc:spChg chg="add mod">
          <ac:chgData name="Kang Wallter" userId="d5c269cbe9dbe8bc" providerId="LiveId" clId="{ADAE9005-C7B1-D04D-B673-F193A00DE2F5}" dt="2022-09-06T06:48:53.591" v="1726" actId="1076"/>
          <ac:spMkLst>
            <pc:docMk/>
            <pc:sldMk cId="3205871453" sldId="266"/>
            <ac:spMk id="5" creationId="{6D7BA1C2-D731-B884-8C12-B0FDB5AEF3AE}"/>
          </ac:spMkLst>
        </pc:spChg>
        <pc:picChg chg="add mod">
          <ac:chgData name="Kang Wallter" userId="d5c269cbe9dbe8bc" providerId="LiveId" clId="{ADAE9005-C7B1-D04D-B673-F193A00DE2F5}" dt="2022-09-06T06:48:14.206" v="1715" actId="1076"/>
          <ac:picMkLst>
            <pc:docMk/>
            <pc:sldMk cId="3205871453" sldId="266"/>
            <ac:picMk id="4" creationId="{B89736E2-FD70-7B0F-41ED-0D8BE8A29320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981677204" sldId="266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687544767" sldId="267"/>
        </pc:sldMkLst>
      </pc:sldChg>
      <pc:sldChg chg="addSp delSp modSp new mod">
        <pc:chgData name="Kang Wallter" userId="d5c269cbe9dbe8bc" providerId="LiveId" clId="{ADAE9005-C7B1-D04D-B673-F193A00DE2F5}" dt="2022-09-07T02:52:30.447" v="2441" actId="21"/>
        <pc:sldMkLst>
          <pc:docMk/>
          <pc:sldMk cId="2133021593" sldId="267"/>
        </pc:sldMkLst>
        <pc:spChg chg="mod">
          <ac:chgData name="Kang Wallter" userId="d5c269cbe9dbe8bc" providerId="LiveId" clId="{ADAE9005-C7B1-D04D-B673-F193A00DE2F5}" dt="2022-09-06T06:49:35.782" v="1767" actId="20577"/>
          <ac:spMkLst>
            <pc:docMk/>
            <pc:sldMk cId="2133021593" sldId="267"/>
            <ac:spMk id="2" creationId="{6E837F82-7675-37CF-CA14-54A6C0BE6581}"/>
          </ac:spMkLst>
        </pc:spChg>
        <pc:spChg chg="del">
          <ac:chgData name="Kang Wallter" userId="d5c269cbe9dbe8bc" providerId="LiveId" clId="{ADAE9005-C7B1-D04D-B673-F193A00DE2F5}" dt="2022-09-06T06:51:48.262" v="1768" actId="478"/>
          <ac:spMkLst>
            <pc:docMk/>
            <pc:sldMk cId="2133021593" sldId="267"/>
            <ac:spMk id="3" creationId="{4494F60F-0379-515C-8BD2-A6942FDB0906}"/>
          </ac:spMkLst>
        </pc:spChg>
        <pc:spChg chg="add del">
          <ac:chgData name="Kang Wallter" userId="d5c269cbe9dbe8bc" providerId="LiveId" clId="{ADAE9005-C7B1-D04D-B673-F193A00DE2F5}" dt="2022-09-06T06:52:38.150" v="1773" actId="478"/>
          <ac:spMkLst>
            <pc:docMk/>
            <pc:sldMk cId="2133021593" sldId="267"/>
            <ac:spMk id="6" creationId="{B3B045B7-8FF1-6C5A-7A19-7510CDA27139}"/>
          </ac:spMkLst>
        </pc:spChg>
        <pc:spChg chg="add del mod">
          <ac:chgData name="Kang Wallter" userId="d5c269cbe9dbe8bc" providerId="LiveId" clId="{ADAE9005-C7B1-D04D-B673-F193A00DE2F5}" dt="2022-09-07T02:52:30.447" v="2441" actId="21"/>
          <ac:spMkLst>
            <pc:docMk/>
            <pc:sldMk cId="2133021593" sldId="267"/>
            <ac:spMk id="7" creationId="{E9DB7EBB-0A6D-5BB3-BFD9-CDB456F618C3}"/>
          </ac:spMkLst>
        </pc:spChg>
        <pc:picChg chg="add mod">
          <ac:chgData name="Kang Wallter" userId="d5c269cbe9dbe8bc" providerId="LiveId" clId="{ADAE9005-C7B1-D04D-B673-F193A00DE2F5}" dt="2022-09-06T06:52:04.597" v="1771" actId="1076"/>
          <ac:picMkLst>
            <pc:docMk/>
            <pc:sldMk cId="2133021593" sldId="267"/>
            <ac:picMk id="4" creationId="{2AEA387A-11D5-32A8-DE90-978C7F66EB48}"/>
          </ac:picMkLst>
        </pc:picChg>
      </pc:sldChg>
      <pc:sldChg chg="addSp delSp modSp new mod">
        <pc:chgData name="Kang Wallter" userId="d5c269cbe9dbe8bc" providerId="LiveId" clId="{ADAE9005-C7B1-D04D-B673-F193A00DE2F5}" dt="2022-09-06T06:57:01.242" v="1851" actId="13822"/>
        <pc:sldMkLst>
          <pc:docMk/>
          <pc:sldMk cId="372019234" sldId="268"/>
        </pc:sldMkLst>
        <pc:spChg chg="mod">
          <ac:chgData name="Kang Wallter" userId="d5c269cbe9dbe8bc" providerId="LiveId" clId="{ADAE9005-C7B1-D04D-B673-F193A00DE2F5}" dt="2022-09-06T06:53:27.562" v="1820" actId="20577"/>
          <ac:spMkLst>
            <pc:docMk/>
            <pc:sldMk cId="372019234" sldId="268"/>
            <ac:spMk id="2" creationId="{22305793-69B7-9DF2-DAD6-E3F8A3ECA5CD}"/>
          </ac:spMkLst>
        </pc:spChg>
        <pc:spChg chg="del">
          <ac:chgData name="Kang Wallter" userId="d5c269cbe9dbe8bc" providerId="LiveId" clId="{ADAE9005-C7B1-D04D-B673-F193A00DE2F5}" dt="2022-09-06T06:54:04.711" v="1821" actId="478"/>
          <ac:spMkLst>
            <pc:docMk/>
            <pc:sldMk cId="372019234" sldId="268"/>
            <ac:spMk id="3" creationId="{7251BA17-67A5-EB8B-EDFC-B0BA6EAE5333}"/>
          </ac:spMkLst>
        </pc:spChg>
        <pc:spChg chg="add mod">
          <ac:chgData name="Kang Wallter" userId="d5c269cbe9dbe8bc" providerId="LiveId" clId="{ADAE9005-C7B1-D04D-B673-F193A00DE2F5}" dt="2022-09-06T06:55:42.427" v="1840" actId="14100"/>
          <ac:spMkLst>
            <pc:docMk/>
            <pc:sldMk cId="372019234" sldId="268"/>
            <ac:spMk id="5" creationId="{44574E89-1845-9A01-6B3E-753C19AA35CA}"/>
          </ac:spMkLst>
        </pc:spChg>
        <pc:spChg chg="add del">
          <ac:chgData name="Kang Wallter" userId="d5c269cbe9dbe8bc" providerId="LiveId" clId="{ADAE9005-C7B1-D04D-B673-F193A00DE2F5}" dt="2022-09-06T06:56:33.737" v="1843" actId="22"/>
          <ac:spMkLst>
            <pc:docMk/>
            <pc:sldMk cId="372019234" sldId="268"/>
            <ac:spMk id="8" creationId="{3E3E2F98-3D4C-EAD8-767A-819B4A575A1D}"/>
          </ac:spMkLst>
        </pc:spChg>
        <pc:spChg chg="add mod">
          <ac:chgData name="Kang Wallter" userId="d5c269cbe9dbe8bc" providerId="LiveId" clId="{ADAE9005-C7B1-D04D-B673-F193A00DE2F5}" dt="2022-09-06T06:57:01.242" v="1851" actId="13822"/>
          <ac:spMkLst>
            <pc:docMk/>
            <pc:sldMk cId="372019234" sldId="268"/>
            <ac:spMk id="9" creationId="{5EDCA2E3-EA72-2F46-FD06-AB8FEE10F57D}"/>
          </ac:spMkLst>
        </pc:spChg>
        <pc:picChg chg="add mod">
          <ac:chgData name="Kang Wallter" userId="d5c269cbe9dbe8bc" providerId="LiveId" clId="{ADAE9005-C7B1-D04D-B673-F193A00DE2F5}" dt="2022-09-06T06:54:10.321" v="1824" actId="1076"/>
          <ac:picMkLst>
            <pc:docMk/>
            <pc:sldMk cId="372019234" sldId="268"/>
            <ac:picMk id="4" creationId="{C397801C-64F7-D00D-D5FB-246B810CB239}"/>
          </ac:picMkLst>
        </pc:picChg>
        <pc:picChg chg="add mod">
          <ac:chgData name="Kang Wallter" userId="d5c269cbe9dbe8bc" providerId="LiveId" clId="{ADAE9005-C7B1-D04D-B673-F193A00DE2F5}" dt="2022-09-06T06:55:45.224" v="1841" actId="1076"/>
          <ac:picMkLst>
            <pc:docMk/>
            <pc:sldMk cId="372019234" sldId="268"/>
            <ac:picMk id="6" creationId="{EB62955C-C19E-349E-1958-413544F23B49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755210720" sldId="268"/>
        </pc:sldMkLst>
      </pc:sldChg>
      <pc:sldChg chg="addSp delSp modSp new mod">
        <pc:chgData name="Kang Wallter" userId="d5c269cbe9dbe8bc" providerId="LiveId" clId="{ADAE9005-C7B1-D04D-B673-F193A00DE2F5}" dt="2022-09-06T07:08:56.446" v="1859" actId="1076"/>
        <pc:sldMkLst>
          <pc:docMk/>
          <pc:sldMk cId="126500611" sldId="269"/>
        </pc:sldMkLst>
        <pc:spChg chg="del">
          <ac:chgData name="Kang Wallter" userId="d5c269cbe9dbe8bc" providerId="LiveId" clId="{ADAE9005-C7B1-D04D-B673-F193A00DE2F5}" dt="2022-09-06T07:08:33.356" v="1853" actId="478"/>
          <ac:spMkLst>
            <pc:docMk/>
            <pc:sldMk cId="126500611" sldId="269"/>
            <ac:spMk id="2" creationId="{F8C13A13-D602-A27C-97FB-DB06FE5ECCB7}"/>
          </ac:spMkLst>
        </pc:spChg>
        <pc:spChg chg="del">
          <ac:chgData name="Kang Wallter" userId="d5c269cbe9dbe8bc" providerId="LiveId" clId="{ADAE9005-C7B1-D04D-B673-F193A00DE2F5}" dt="2022-09-06T07:08:33.356" v="1853" actId="478"/>
          <ac:spMkLst>
            <pc:docMk/>
            <pc:sldMk cId="126500611" sldId="269"/>
            <ac:spMk id="3" creationId="{7F46BDF4-CE49-CDAB-132B-A435771E7B4E}"/>
          </ac:spMkLst>
        </pc:spChg>
        <pc:picChg chg="add mod">
          <ac:chgData name="Kang Wallter" userId="d5c269cbe9dbe8bc" providerId="LiveId" clId="{ADAE9005-C7B1-D04D-B673-F193A00DE2F5}" dt="2022-09-06T07:08:45.841" v="1856" actId="1076"/>
          <ac:picMkLst>
            <pc:docMk/>
            <pc:sldMk cId="126500611" sldId="269"/>
            <ac:picMk id="4" creationId="{0825E629-5B35-E826-BCA1-8C3C33293665}"/>
          </ac:picMkLst>
        </pc:picChg>
        <pc:picChg chg="add mod">
          <ac:chgData name="Kang Wallter" userId="d5c269cbe9dbe8bc" providerId="LiveId" clId="{ADAE9005-C7B1-D04D-B673-F193A00DE2F5}" dt="2022-09-06T07:08:56.446" v="1859" actId="1076"/>
          <ac:picMkLst>
            <pc:docMk/>
            <pc:sldMk cId="126500611" sldId="269"/>
            <ac:picMk id="5" creationId="{618B8BE1-53CF-0745-3E69-147D4E1BCEF6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2565278545" sldId="269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96048233" sldId="270"/>
        </pc:sldMkLst>
      </pc:sldChg>
      <pc:sldChg chg="modSp new mod">
        <pc:chgData name="Kang Wallter" userId="d5c269cbe9dbe8bc" providerId="LiveId" clId="{ADAE9005-C7B1-D04D-B673-F193A00DE2F5}" dt="2022-09-06T07:15:19.237" v="2358" actId="20577"/>
        <pc:sldMkLst>
          <pc:docMk/>
          <pc:sldMk cId="1246218652" sldId="270"/>
        </pc:sldMkLst>
        <pc:spChg chg="mod">
          <ac:chgData name="Kang Wallter" userId="d5c269cbe9dbe8bc" providerId="LiveId" clId="{ADAE9005-C7B1-D04D-B673-F193A00DE2F5}" dt="2022-09-06T07:13:00.348" v="1918" actId="20577"/>
          <ac:spMkLst>
            <pc:docMk/>
            <pc:sldMk cId="1246218652" sldId="270"/>
            <ac:spMk id="2" creationId="{9C64C4CC-6E00-1595-D9C4-436CECE7A8E1}"/>
          </ac:spMkLst>
        </pc:spChg>
        <pc:spChg chg="mod">
          <ac:chgData name="Kang Wallter" userId="d5c269cbe9dbe8bc" providerId="LiveId" clId="{ADAE9005-C7B1-D04D-B673-F193A00DE2F5}" dt="2022-09-06T07:15:19.237" v="2358" actId="20577"/>
          <ac:spMkLst>
            <pc:docMk/>
            <pc:sldMk cId="1246218652" sldId="270"/>
            <ac:spMk id="3" creationId="{1BC9F902-CD31-D885-D594-90EF7E5033AC}"/>
          </ac:spMkLst>
        </pc:spChg>
      </pc:sldChg>
      <pc:sldChg chg="addSp delSp modSp new mod">
        <pc:chgData name="Kang Wallter" userId="d5c269cbe9dbe8bc" providerId="LiveId" clId="{ADAE9005-C7B1-D04D-B673-F193A00DE2F5}" dt="2022-09-06T07:18:41.974" v="2419" actId="1076"/>
        <pc:sldMkLst>
          <pc:docMk/>
          <pc:sldMk cId="2359056873" sldId="271"/>
        </pc:sldMkLst>
        <pc:spChg chg="mod">
          <ac:chgData name="Kang Wallter" userId="d5c269cbe9dbe8bc" providerId="LiveId" clId="{ADAE9005-C7B1-D04D-B673-F193A00DE2F5}" dt="2022-09-06T07:17:12.355" v="2404" actId="20577"/>
          <ac:spMkLst>
            <pc:docMk/>
            <pc:sldMk cId="2359056873" sldId="271"/>
            <ac:spMk id="2" creationId="{D0A3DBDE-CFB6-F83A-BA6A-77AFC9D71052}"/>
          </ac:spMkLst>
        </pc:spChg>
        <pc:spChg chg="del">
          <ac:chgData name="Kang Wallter" userId="d5c269cbe9dbe8bc" providerId="LiveId" clId="{ADAE9005-C7B1-D04D-B673-F193A00DE2F5}" dt="2022-09-06T07:17:18.982" v="2405" actId="478"/>
          <ac:spMkLst>
            <pc:docMk/>
            <pc:sldMk cId="2359056873" sldId="271"/>
            <ac:spMk id="3" creationId="{A2FD37F7-7264-1C20-72C7-7B9ABD78876D}"/>
          </ac:spMkLst>
        </pc:spChg>
        <pc:spChg chg="add mod">
          <ac:chgData name="Kang Wallter" userId="d5c269cbe9dbe8bc" providerId="LiveId" clId="{ADAE9005-C7B1-D04D-B673-F193A00DE2F5}" dt="2022-09-06T07:18:22.878" v="2415" actId="13822"/>
          <ac:spMkLst>
            <pc:docMk/>
            <pc:sldMk cId="2359056873" sldId="271"/>
            <ac:spMk id="5" creationId="{50A846A2-8D62-F59B-4B62-CDE4FB7306BB}"/>
          </ac:spMkLst>
        </pc:spChg>
        <pc:picChg chg="add mod">
          <ac:chgData name="Kang Wallter" userId="d5c269cbe9dbe8bc" providerId="LiveId" clId="{ADAE9005-C7B1-D04D-B673-F193A00DE2F5}" dt="2022-09-06T07:17:24.303" v="2408" actId="1076"/>
          <ac:picMkLst>
            <pc:docMk/>
            <pc:sldMk cId="2359056873" sldId="271"/>
            <ac:picMk id="4" creationId="{88F9EB81-3DAB-7E89-169C-7636BF0038B2}"/>
          </ac:picMkLst>
        </pc:picChg>
        <pc:picChg chg="add mod">
          <ac:chgData name="Kang Wallter" userId="d5c269cbe9dbe8bc" providerId="LiveId" clId="{ADAE9005-C7B1-D04D-B673-F193A00DE2F5}" dt="2022-09-06T07:18:41.974" v="2419" actId="1076"/>
          <ac:picMkLst>
            <pc:docMk/>
            <pc:sldMk cId="2359056873" sldId="271"/>
            <ac:picMk id="6" creationId="{38B77101-580B-A028-8126-4E095325CB31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668072328" sldId="271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2060268194" sldId="272"/>
        </pc:sldMkLst>
      </pc:sldChg>
      <pc:sldChg chg="addSp delSp modSp new mod">
        <pc:chgData name="Kang Wallter" userId="d5c269cbe9dbe8bc" providerId="LiveId" clId="{ADAE9005-C7B1-D04D-B673-F193A00DE2F5}" dt="2022-09-07T02:57:58.039" v="2451" actId="13822"/>
        <pc:sldMkLst>
          <pc:docMk/>
          <pc:sldMk cId="2408180148" sldId="272"/>
        </pc:sldMkLst>
        <pc:spChg chg="mod">
          <ac:chgData name="Kang Wallter" userId="d5c269cbe9dbe8bc" providerId="LiveId" clId="{ADAE9005-C7B1-D04D-B673-F193A00DE2F5}" dt="2022-09-06T07:19:09.568" v="2422" actId="27636"/>
          <ac:spMkLst>
            <pc:docMk/>
            <pc:sldMk cId="2408180148" sldId="272"/>
            <ac:spMk id="2" creationId="{2C93FBEB-D0C1-31E2-51C6-EB87DEC564D6}"/>
          </ac:spMkLst>
        </pc:spChg>
        <pc:spChg chg="del">
          <ac:chgData name="Kang Wallter" userId="d5c269cbe9dbe8bc" providerId="LiveId" clId="{ADAE9005-C7B1-D04D-B673-F193A00DE2F5}" dt="2022-09-07T02:38:30.822" v="2423" actId="478"/>
          <ac:spMkLst>
            <pc:docMk/>
            <pc:sldMk cId="2408180148" sldId="272"/>
            <ac:spMk id="3" creationId="{E81B831D-3AEF-B966-7A4C-295AF46B76A7}"/>
          </ac:spMkLst>
        </pc:spChg>
        <pc:spChg chg="add mod">
          <ac:chgData name="Kang Wallter" userId="d5c269cbe9dbe8bc" providerId="LiveId" clId="{ADAE9005-C7B1-D04D-B673-F193A00DE2F5}" dt="2022-09-07T02:57:51.358" v="2449" actId="14100"/>
          <ac:spMkLst>
            <pc:docMk/>
            <pc:sldMk cId="2408180148" sldId="272"/>
            <ac:spMk id="5" creationId="{6CF6CFB7-A29B-394E-DBD2-7D42C8F05EAB}"/>
          </ac:spMkLst>
        </pc:spChg>
        <pc:spChg chg="add mod">
          <ac:chgData name="Kang Wallter" userId="d5c269cbe9dbe8bc" providerId="LiveId" clId="{ADAE9005-C7B1-D04D-B673-F193A00DE2F5}" dt="2022-09-07T02:57:58.039" v="2451" actId="13822"/>
          <ac:spMkLst>
            <pc:docMk/>
            <pc:sldMk cId="2408180148" sldId="272"/>
            <ac:spMk id="7" creationId="{BD70A39E-226D-BE98-843D-19B34F7B851D}"/>
          </ac:spMkLst>
        </pc:spChg>
        <pc:picChg chg="add mod">
          <ac:chgData name="Kang Wallter" userId="d5c269cbe9dbe8bc" providerId="LiveId" clId="{ADAE9005-C7B1-D04D-B673-F193A00DE2F5}" dt="2022-09-07T02:38:37.219" v="2427" actId="1076"/>
          <ac:picMkLst>
            <pc:docMk/>
            <pc:sldMk cId="2408180148" sldId="272"/>
            <ac:picMk id="4" creationId="{05935125-4442-F35C-8DDB-0AC620D3BABD}"/>
          </ac:picMkLst>
        </pc:picChg>
        <pc:picChg chg="add mod">
          <ac:chgData name="Kang Wallter" userId="d5c269cbe9dbe8bc" providerId="LiveId" clId="{ADAE9005-C7B1-D04D-B673-F193A00DE2F5}" dt="2022-09-07T02:39:23.889" v="2437" actId="1076"/>
          <ac:picMkLst>
            <pc:docMk/>
            <pc:sldMk cId="2408180148" sldId="272"/>
            <ac:picMk id="6" creationId="{BD6423FF-7DCC-DDF8-4EC4-CFF017BABCC1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837307993" sldId="273"/>
        </pc:sldMkLst>
      </pc:sldChg>
      <pc:sldChg chg="addSp delSp modSp new mod">
        <pc:chgData name="Kang Wallter" userId="d5c269cbe9dbe8bc" providerId="LiveId" clId="{ADAE9005-C7B1-D04D-B673-F193A00DE2F5}" dt="2022-09-07T03:03:38.100" v="2463" actId="1076"/>
        <pc:sldMkLst>
          <pc:docMk/>
          <pc:sldMk cId="1891155762" sldId="273"/>
        </pc:sldMkLst>
        <pc:spChg chg="del">
          <ac:chgData name="Kang Wallter" userId="d5c269cbe9dbe8bc" providerId="LiveId" clId="{ADAE9005-C7B1-D04D-B673-F193A00DE2F5}" dt="2022-09-07T02:58:23.365" v="2453" actId="478"/>
          <ac:spMkLst>
            <pc:docMk/>
            <pc:sldMk cId="1891155762" sldId="273"/>
            <ac:spMk id="2" creationId="{11F32AD4-FD20-A561-320A-E5FF1B9C9D73}"/>
          </ac:spMkLst>
        </pc:spChg>
        <pc:spChg chg="del">
          <ac:chgData name="Kang Wallter" userId="d5c269cbe9dbe8bc" providerId="LiveId" clId="{ADAE9005-C7B1-D04D-B673-F193A00DE2F5}" dt="2022-09-07T02:58:23.365" v="2453" actId="478"/>
          <ac:spMkLst>
            <pc:docMk/>
            <pc:sldMk cId="1891155762" sldId="273"/>
            <ac:spMk id="3" creationId="{10521963-868A-939A-A538-2EFACFCA9A1F}"/>
          </ac:spMkLst>
        </pc:spChg>
        <pc:picChg chg="add mod">
          <ac:chgData name="Kang Wallter" userId="d5c269cbe9dbe8bc" providerId="LiveId" clId="{ADAE9005-C7B1-D04D-B673-F193A00DE2F5}" dt="2022-09-07T02:58:33.521" v="2456" actId="1076"/>
          <ac:picMkLst>
            <pc:docMk/>
            <pc:sldMk cId="1891155762" sldId="273"/>
            <ac:picMk id="4" creationId="{070EF143-01D8-D22A-31AC-F907A433DB8B}"/>
          </ac:picMkLst>
        </pc:picChg>
        <pc:picChg chg="add del mod">
          <ac:chgData name="Kang Wallter" userId="d5c269cbe9dbe8bc" providerId="LiveId" clId="{ADAE9005-C7B1-D04D-B673-F193A00DE2F5}" dt="2022-09-07T03:02:45.638" v="2461" actId="478"/>
          <ac:picMkLst>
            <pc:docMk/>
            <pc:sldMk cId="1891155762" sldId="273"/>
            <ac:picMk id="5" creationId="{D0EAF0BD-7640-8E72-7E1C-9F354DF0DC15}"/>
          </ac:picMkLst>
        </pc:picChg>
        <pc:picChg chg="add mod">
          <ac:chgData name="Kang Wallter" userId="d5c269cbe9dbe8bc" providerId="LiveId" clId="{ADAE9005-C7B1-D04D-B673-F193A00DE2F5}" dt="2022-09-07T03:03:38.100" v="2463" actId="1076"/>
          <ac:picMkLst>
            <pc:docMk/>
            <pc:sldMk cId="1891155762" sldId="273"/>
            <ac:picMk id="6" creationId="{AA6DBE90-E21E-A30C-BAA3-CF652C571C1E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2242459408" sldId="274"/>
        </pc:sldMkLst>
      </pc:sldChg>
      <pc:sldChg chg="addSp delSp modSp new mod">
        <pc:chgData name="Kang Wallter" userId="d5c269cbe9dbe8bc" providerId="LiveId" clId="{ADAE9005-C7B1-D04D-B673-F193A00DE2F5}" dt="2022-09-07T03:10:33.715" v="2585" actId="13822"/>
        <pc:sldMkLst>
          <pc:docMk/>
          <pc:sldMk cId="2619045922" sldId="274"/>
        </pc:sldMkLst>
        <pc:spChg chg="mod">
          <ac:chgData name="Kang Wallter" userId="d5c269cbe9dbe8bc" providerId="LiveId" clId="{ADAE9005-C7B1-D04D-B673-F193A00DE2F5}" dt="2022-09-07T03:07:37.771" v="2553" actId="20577"/>
          <ac:spMkLst>
            <pc:docMk/>
            <pc:sldMk cId="2619045922" sldId="274"/>
            <ac:spMk id="2" creationId="{CE6AB93E-C7A8-49DA-5D48-9F714A845977}"/>
          </ac:spMkLst>
        </pc:spChg>
        <pc:spChg chg="del">
          <ac:chgData name="Kang Wallter" userId="d5c269cbe9dbe8bc" providerId="LiveId" clId="{ADAE9005-C7B1-D04D-B673-F193A00DE2F5}" dt="2022-09-07T03:07:42.062" v="2554" actId="478"/>
          <ac:spMkLst>
            <pc:docMk/>
            <pc:sldMk cId="2619045922" sldId="274"/>
            <ac:spMk id="3" creationId="{E9609958-C745-F0D5-EC2A-0C908EE1CB0D}"/>
          </ac:spMkLst>
        </pc:spChg>
        <pc:spChg chg="add mod">
          <ac:chgData name="Kang Wallter" userId="d5c269cbe9dbe8bc" providerId="LiveId" clId="{ADAE9005-C7B1-D04D-B673-F193A00DE2F5}" dt="2022-09-07T03:09:16.174" v="2569" actId="404"/>
          <ac:spMkLst>
            <pc:docMk/>
            <pc:sldMk cId="2619045922" sldId="274"/>
            <ac:spMk id="5" creationId="{2D50E69B-EF1B-B6D9-A16D-434F3E08D3D5}"/>
          </ac:spMkLst>
        </pc:spChg>
        <pc:spChg chg="add del mod">
          <ac:chgData name="Kang Wallter" userId="d5c269cbe9dbe8bc" providerId="LiveId" clId="{ADAE9005-C7B1-D04D-B673-F193A00DE2F5}" dt="2022-09-07T03:10:20.775" v="2580" actId="478"/>
          <ac:spMkLst>
            <pc:docMk/>
            <pc:sldMk cId="2619045922" sldId="274"/>
            <ac:spMk id="8" creationId="{D8002869-3AB4-77EF-9DCA-C73D9D9CD40B}"/>
          </ac:spMkLst>
        </pc:spChg>
        <pc:spChg chg="add mod">
          <ac:chgData name="Kang Wallter" userId="d5c269cbe9dbe8bc" providerId="LiveId" clId="{ADAE9005-C7B1-D04D-B673-F193A00DE2F5}" dt="2022-09-07T03:10:33.715" v="2585" actId="13822"/>
          <ac:spMkLst>
            <pc:docMk/>
            <pc:sldMk cId="2619045922" sldId="274"/>
            <ac:spMk id="9" creationId="{FB6EE4E4-DC37-1D4A-F3FD-48DDA3E4F135}"/>
          </ac:spMkLst>
        </pc:spChg>
        <pc:picChg chg="add mod">
          <ac:chgData name="Kang Wallter" userId="d5c269cbe9dbe8bc" providerId="LiveId" clId="{ADAE9005-C7B1-D04D-B673-F193A00DE2F5}" dt="2022-09-07T03:09:20.634" v="2570" actId="1076"/>
          <ac:picMkLst>
            <pc:docMk/>
            <pc:sldMk cId="2619045922" sldId="274"/>
            <ac:picMk id="6" creationId="{E7E8E6AC-676A-CDA6-82DD-36D5DBF398B4}"/>
          </ac:picMkLst>
        </pc:picChg>
      </pc:sldChg>
      <pc:sldChg chg="addSp delSp modSp new mod">
        <pc:chgData name="Kang Wallter" userId="d5c269cbe9dbe8bc" providerId="LiveId" clId="{ADAE9005-C7B1-D04D-B673-F193A00DE2F5}" dt="2022-09-07T03:16:31.808" v="2610" actId="1076"/>
        <pc:sldMkLst>
          <pc:docMk/>
          <pc:sldMk cId="2115714850" sldId="275"/>
        </pc:sldMkLst>
        <pc:spChg chg="del">
          <ac:chgData name="Kang Wallter" userId="d5c269cbe9dbe8bc" providerId="LiveId" clId="{ADAE9005-C7B1-D04D-B673-F193A00DE2F5}" dt="2022-09-07T03:10:48.694" v="2587" actId="478"/>
          <ac:spMkLst>
            <pc:docMk/>
            <pc:sldMk cId="2115714850" sldId="275"/>
            <ac:spMk id="2" creationId="{0F80E05D-D232-57ED-90E8-8BEB318F3BD6}"/>
          </ac:spMkLst>
        </pc:spChg>
        <pc:spChg chg="del">
          <ac:chgData name="Kang Wallter" userId="d5c269cbe9dbe8bc" providerId="LiveId" clId="{ADAE9005-C7B1-D04D-B673-F193A00DE2F5}" dt="2022-09-07T03:10:48.694" v="2587" actId="478"/>
          <ac:spMkLst>
            <pc:docMk/>
            <pc:sldMk cId="2115714850" sldId="275"/>
            <ac:spMk id="3" creationId="{D9CA1EEF-88AC-A2E0-AAFE-2EAE2D2C4490}"/>
          </ac:spMkLst>
        </pc:spChg>
        <pc:spChg chg="add mod">
          <ac:chgData name="Kang Wallter" userId="d5c269cbe9dbe8bc" providerId="LiveId" clId="{ADAE9005-C7B1-D04D-B673-F193A00DE2F5}" dt="2022-09-07T03:15:41.345" v="2598" actId="14100"/>
          <ac:spMkLst>
            <pc:docMk/>
            <pc:sldMk cId="2115714850" sldId="275"/>
            <ac:spMk id="6" creationId="{0E974455-A03D-D36D-B809-02542C0670C4}"/>
          </ac:spMkLst>
        </pc:spChg>
        <pc:spChg chg="add mod">
          <ac:chgData name="Kang Wallter" userId="d5c269cbe9dbe8bc" providerId="LiveId" clId="{ADAE9005-C7B1-D04D-B673-F193A00DE2F5}" dt="2022-09-07T03:16:08.250" v="2608" actId="13822"/>
          <ac:spMkLst>
            <pc:docMk/>
            <pc:sldMk cId="2115714850" sldId="275"/>
            <ac:spMk id="8" creationId="{87444429-1307-B1CA-45F5-027B098CFAEF}"/>
          </ac:spMkLst>
        </pc:spChg>
        <pc:picChg chg="add mod">
          <ac:chgData name="Kang Wallter" userId="d5c269cbe9dbe8bc" providerId="LiveId" clId="{ADAE9005-C7B1-D04D-B673-F193A00DE2F5}" dt="2022-09-07T03:11:00.603" v="2590" actId="1076"/>
          <ac:picMkLst>
            <pc:docMk/>
            <pc:sldMk cId="2115714850" sldId="275"/>
            <ac:picMk id="4" creationId="{47A60708-7006-9BA6-6778-936ED704842A}"/>
          </ac:picMkLst>
        </pc:picChg>
        <pc:picChg chg="add mod">
          <ac:chgData name="Kang Wallter" userId="d5c269cbe9dbe8bc" providerId="LiveId" clId="{ADAE9005-C7B1-D04D-B673-F193A00DE2F5}" dt="2022-09-07T03:16:31.808" v="2610" actId="1076"/>
          <ac:picMkLst>
            <pc:docMk/>
            <pc:sldMk cId="2115714850" sldId="275"/>
            <ac:picMk id="9" creationId="{0619B3CC-728F-1E45-5CF7-8426525A706F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337000958" sldId="275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39531199" sldId="276"/>
        </pc:sldMkLst>
      </pc:sldChg>
      <pc:sldChg chg="modSp new mod">
        <pc:chgData name="Kang Wallter" userId="d5c269cbe9dbe8bc" providerId="LiveId" clId="{ADAE9005-C7B1-D04D-B673-F193A00DE2F5}" dt="2022-09-07T03:23:04.619" v="3129" actId="5793"/>
        <pc:sldMkLst>
          <pc:docMk/>
          <pc:sldMk cId="892589944" sldId="276"/>
        </pc:sldMkLst>
        <pc:spChg chg="mod">
          <ac:chgData name="Kang Wallter" userId="d5c269cbe9dbe8bc" providerId="LiveId" clId="{ADAE9005-C7B1-D04D-B673-F193A00DE2F5}" dt="2022-09-07T03:17:32.663" v="2631" actId="20577"/>
          <ac:spMkLst>
            <pc:docMk/>
            <pc:sldMk cId="892589944" sldId="276"/>
            <ac:spMk id="2" creationId="{AC00B2BA-6387-018D-A21D-301D27530162}"/>
          </ac:spMkLst>
        </pc:spChg>
        <pc:spChg chg="mod">
          <ac:chgData name="Kang Wallter" userId="d5c269cbe9dbe8bc" providerId="LiveId" clId="{ADAE9005-C7B1-D04D-B673-F193A00DE2F5}" dt="2022-09-07T03:23:04.619" v="3129" actId="5793"/>
          <ac:spMkLst>
            <pc:docMk/>
            <pc:sldMk cId="892589944" sldId="276"/>
            <ac:spMk id="3" creationId="{BD316A0A-525A-2951-A1A8-98EDF1253674}"/>
          </ac:spMkLst>
        </pc:spChg>
      </pc:sldChg>
      <pc:sldChg chg="addSp delSp modSp new mod">
        <pc:chgData name="Kang Wallter" userId="d5c269cbe9dbe8bc" providerId="LiveId" clId="{ADAE9005-C7B1-D04D-B673-F193A00DE2F5}" dt="2022-09-08T03:21:02.158" v="3200" actId="1076"/>
        <pc:sldMkLst>
          <pc:docMk/>
          <pc:sldMk cId="556927786" sldId="277"/>
        </pc:sldMkLst>
        <pc:spChg chg="mod">
          <ac:chgData name="Kang Wallter" userId="d5c269cbe9dbe8bc" providerId="LiveId" clId="{ADAE9005-C7B1-D04D-B673-F193A00DE2F5}" dt="2022-09-07T03:24:12.671" v="3174" actId="20577"/>
          <ac:spMkLst>
            <pc:docMk/>
            <pc:sldMk cId="556927786" sldId="277"/>
            <ac:spMk id="2" creationId="{49A12B9E-D0FD-C37E-B635-1993D4366EF9}"/>
          </ac:spMkLst>
        </pc:spChg>
        <pc:spChg chg="del">
          <ac:chgData name="Kang Wallter" userId="d5c269cbe9dbe8bc" providerId="LiveId" clId="{ADAE9005-C7B1-D04D-B673-F193A00DE2F5}" dt="2022-09-08T03:18:34.463" v="3175" actId="478"/>
          <ac:spMkLst>
            <pc:docMk/>
            <pc:sldMk cId="556927786" sldId="277"/>
            <ac:spMk id="3" creationId="{96FCD76E-95C8-9D38-D8CF-4C755849AAC7}"/>
          </ac:spMkLst>
        </pc:spChg>
        <pc:spChg chg="add mod">
          <ac:chgData name="Kang Wallter" userId="d5c269cbe9dbe8bc" providerId="LiveId" clId="{ADAE9005-C7B1-D04D-B673-F193A00DE2F5}" dt="2022-09-08T03:20:07.628" v="3191" actId="1076"/>
          <ac:spMkLst>
            <pc:docMk/>
            <pc:sldMk cId="556927786" sldId="277"/>
            <ac:spMk id="6" creationId="{A560A89F-9428-BE12-40AD-4A269DB52567}"/>
          </ac:spMkLst>
        </pc:spChg>
        <pc:spChg chg="add mod">
          <ac:chgData name="Kang Wallter" userId="d5c269cbe9dbe8bc" providerId="LiveId" clId="{ADAE9005-C7B1-D04D-B673-F193A00DE2F5}" dt="2022-09-08T03:21:02.158" v="3200" actId="1076"/>
          <ac:spMkLst>
            <pc:docMk/>
            <pc:sldMk cId="556927786" sldId="277"/>
            <ac:spMk id="7" creationId="{DCE94BA5-21C1-C2E5-5FCF-E7CCF2DD8C23}"/>
          </ac:spMkLst>
        </pc:spChg>
        <pc:picChg chg="add mod">
          <ac:chgData name="Kang Wallter" userId="d5c269cbe9dbe8bc" providerId="LiveId" clId="{ADAE9005-C7B1-D04D-B673-F193A00DE2F5}" dt="2022-09-08T03:18:39.234" v="3178" actId="1076"/>
          <ac:picMkLst>
            <pc:docMk/>
            <pc:sldMk cId="556927786" sldId="277"/>
            <ac:picMk id="4" creationId="{459F5B23-5C1E-81E0-B266-CB8884C2F847}"/>
          </ac:picMkLst>
        </pc:picChg>
        <pc:picChg chg="add mod">
          <ac:chgData name="Kang Wallter" userId="d5c269cbe9dbe8bc" providerId="LiveId" clId="{ADAE9005-C7B1-D04D-B673-F193A00DE2F5}" dt="2022-09-08T03:20:03.307" v="3190" actId="1076"/>
          <ac:picMkLst>
            <pc:docMk/>
            <pc:sldMk cId="556927786" sldId="277"/>
            <ac:picMk id="5" creationId="{8B4202C4-F7A7-8836-1550-034FEDC0FB06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865465133" sldId="277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463760239" sldId="278"/>
        </pc:sldMkLst>
      </pc:sldChg>
      <pc:sldChg chg="addSp delSp modSp new mod">
        <pc:chgData name="Kang Wallter" userId="d5c269cbe9dbe8bc" providerId="LiveId" clId="{ADAE9005-C7B1-D04D-B673-F193A00DE2F5}" dt="2022-09-08T03:24:23.638" v="3231" actId="13822"/>
        <pc:sldMkLst>
          <pc:docMk/>
          <pc:sldMk cId="3548729678" sldId="278"/>
        </pc:sldMkLst>
        <pc:spChg chg="del">
          <ac:chgData name="Kang Wallter" userId="d5c269cbe9dbe8bc" providerId="LiveId" clId="{ADAE9005-C7B1-D04D-B673-F193A00DE2F5}" dt="2022-09-08T03:21:12.460" v="3202" actId="478"/>
          <ac:spMkLst>
            <pc:docMk/>
            <pc:sldMk cId="3548729678" sldId="278"/>
            <ac:spMk id="2" creationId="{785329AD-0192-7119-1E29-612BF6369CB3}"/>
          </ac:spMkLst>
        </pc:spChg>
        <pc:spChg chg="del">
          <ac:chgData name="Kang Wallter" userId="d5c269cbe9dbe8bc" providerId="LiveId" clId="{ADAE9005-C7B1-D04D-B673-F193A00DE2F5}" dt="2022-09-08T03:21:12.460" v="3202" actId="478"/>
          <ac:spMkLst>
            <pc:docMk/>
            <pc:sldMk cId="3548729678" sldId="278"/>
            <ac:spMk id="3" creationId="{983AE4BC-E5EB-2A83-05FD-F37F1CB5D724}"/>
          </ac:spMkLst>
        </pc:spChg>
        <pc:spChg chg="add del">
          <ac:chgData name="Kang Wallter" userId="d5c269cbe9dbe8bc" providerId="LiveId" clId="{ADAE9005-C7B1-D04D-B673-F193A00DE2F5}" dt="2022-09-08T03:22:25.093" v="3209" actId="478"/>
          <ac:spMkLst>
            <pc:docMk/>
            <pc:sldMk cId="3548729678" sldId="278"/>
            <ac:spMk id="6" creationId="{D993EA66-95B9-44D4-8927-5B92696B6D63}"/>
          </ac:spMkLst>
        </pc:spChg>
        <pc:spChg chg="add del">
          <ac:chgData name="Kang Wallter" userId="d5c269cbe9dbe8bc" providerId="LiveId" clId="{ADAE9005-C7B1-D04D-B673-F193A00DE2F5}" dt="2022-09-08T03:22:30.317" v="3211" actId="478"/>
          <ac:spMkLst>
            <pc:docMk/>
            <pc:sldMk cId="3548729678" sldId="278"/>
            <ac:spMk id="8" creationId="{294E0C03-1160-6F86-4046-A885B368395E}"/>
          </ac:spMkLst>
        </pc:spChg>
        <pc:spChg chg="add mod">
          <ac:chgData name="Kang Wallter" userId="d5c269cbe9dbe8bc" providerId="LiveId" clId="{ADAE9005-C7B1-D04D-B673-F193A00DE2F5}" dt="2022-09-08T03:22:35.373" v="3214"/>
          <ac:spMkLst>
            <pc:docMk/>
            <pc:sldMk cId="3548729678" sldId="278"/>
            <ac:spMk id="9" creationId="{FDD5B84C-8972-CDAA-D953-D8373B790872}"/>
          </ac:spMkLst>
        </pc:spChg>
        <pc:spChg chg="add del mod">
          <ac:chgData name="Kang Wallter" userId="d5c269cbe9dbe8bc" providerId="LiveId" clId="{ADAE9005-C7B1-D04D-B673-F193A00DE2F5}" dt="2022-09-08T03:24:10.686" v="3228" actId="478"/>
          <ac:spMkLst>
            <pc:docMk/>
            <pc:sldMk cId="3548729678" sldId="278"/>
            <ac:spMk id="11" creationId="{7439C4E7-8582-CE52-08C0-DC7295C80A3F}"/>
          </ac:spMkLst>
        </pc:spChg>
        <pc:spChg chg="add mod">
          <ac:chgData name="Kang Wallter" userId="d5c269cbe9dbe8bc" providerId="LiveId" clId="{ADAE9005-C7B1-D04D-B673-F193A00DE2F5}" dt="2022-09-08T03:24:23.638" v="3231" actId="13822"/>
          <ac:spMkLst>
            <pc:docMk/>
            <pc:sldMk cId="3548729678" sldId="278"/>
            <ac:spMk id="12" creationId="{E1A4B059-62F8-C867-0394-9B2A31C4033D}"/>
          </ac:spMkLst>
        </pc:spChg>
        <pc:picChg chg="add mod">
          <ac:chgData name="Kang Wallter" userId="d5c269cbe9dbe8bc" providerId="LiveId" clId="{ADAE9005-C7B1-D04D-B673-F193A00DE2F5}" dt="2022-09-08T03:21:25.040" v="3207" actId="1076"/>
          <ac:picMkLst>
            <pc:docMk/>
            <pc:sldMk cId="3548729678" sldId="278"/>
            <ac:picMk id="4" creationId="{3280C53C-4147-6189-9564-3F60A35A4FB1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586907159" sldId="279"/>
        </pc:sldMkLst>
      </pc:sldChg>
      <pc:sldChg chg="addSp delSp modSp new mod">
        <pc:chgData name="Kang Wallter" userId="d5c269cbe9dbe8bc" providerId="LiveId" clId="{ADAE9005-C7B1-D04D-B673-F193A00DE2F5}" dt="2022-09-08T03:27:53.789" v="3272" actId="1076"/>
        <pc:sldMkLst>
          <pc:docMk/>
          <pc:sldMk cId="3491496724" sldId="279"/>
        </pc:sldMkLst>
        <pc:spChg chg="del">
          <ac:chgData name="Kang Wallter" userId="d5c269cbe9dbe8bc" providerId="LiveId" clId="{ADAE9005-C7B1-D04D-B673-F193A00DE2F5}" dt="2022-09-08T03:25:09.699" v="3233" actId="478"/>
          <ac:spMkLst>
            <pc:docMk/>
            <pc:sldMk cId="3491496724" sldId="279"/>
            <ac:spMk id="2" creationId="{6CF52DD8-F9DB-570C-FB3B-3CD02DAC1758}"/>
          </ac:spMkLst>
        </pc:spChg>
        <pc:spChg chg="del">
          <ac:chgData name="Kang Wallter" userId="d5c269cbe9dbe8bc" providerId="LiveId" clId="{ADAE9005-C7B1-D04D-B673-F193A00DE2F5}" dt="2022-09-08T03:25:09.699" v="3233" actId="478"/>
          <ac:spMkLst>
            <pc:docMk/>
            <pc:sldMk cId="3491496724" sldId="279"/>
            <ac:spMk id="3" creationId="{22F500FD-EF40-4F57-BABF-119B1F37ED92}"/>
          </ac:spMkLst>
        </pc:spChg>
        <pc:spChg chg="add mod">
          <ac:chgData name="Kang Wallter" userId="d5c269cbe9dbe8bc" providerId="LiveId" clId="{ADAE9005-C7B1-D04D-B673-F193A00DE2F5}" dt="2022-09-08T03:26:59.360" v="3255" actId="14100"/>
          <ac:spMkLst>
            <pc:docMk/>
            <pc:sldMk cId="3491496724" sldId="279"/>
            <ac:spMk id="5" creationId="{A1004E5C-5910-B144-479C-D4D24AD77FF2}"/>
          </ac:spMkLst>
        </pc:spChg>
        <pc:spChg chg="add mod">
          <ac:chgData name="Kang Wallter" userId="d5c269cbe9dbe8bc" providerId="LiveId" clId="{ADAE9005-C7B1-D04D-B673-F193A00DE2F5}" dt="2022-09-08T03:27:36.510" v="3268" actId="13822"/>
          <ac:spMkLst>
            <pc:docMk/>
            <pc:sldMk cId="3491496724" sldId="279"/>
            <ac:spMk id="7" creationId="{693493AB-415D-AED0-1B6D-2345C5AC0C4E}"/>
          </ac:spMkLst>
        </pc:spChg>
        <pc:spChg chg="add mod">
          <ac:chgData name="Kang Wallter" userId="d5c269cbe9dbe8bc" providerId="LiveId" clId="{ADAE9005-C7B1-D04D-B673-F193A00DE2F5}" dt="2022-09-08T03:27:36.510" v="3268" actId="13822"/>
          <ac:spMkLst>
            <pc:docMk/>
            <pc:sldMk cId="3491496724" sldId="279"/>
            <ac:spMk id="9" creationId="{8FFD464A-19A4-C51A-3260-4A459CF30ED9}"/>
          </ac:spMkLst>
        </pc:spChg>
        <pc:picChg chg="add mod">
          <ac:chgData name="Kang Wallter" userId="d5c269cbe9dbe8bc" providerId="LiveId" clId="{ADAE9005-C7B1-D04D-B673-F193A00DE2F5}" dt="2022-09-08T03:25:13.835" v="3236" actId="1076"/>
          <ac:picMkLst>
            <pc:docMk/>
            <pc:sldMk cId="3491496724" sldId="279"/>
            <ac:picMk id="4" creationId="{ACD7F79F-71F1-736A-5FDC-DC4FF3D1C4F5}"/>
          </ac:picMkLst>
        </pc:picChg>
        <pc:picChg chg="add mod">
          <ac:chgData name="Kang Wallter" userId="d5c269cbe9dbe8bc" providerId="LiveId" clId="{ADAE9005-C7B1-D04D-B673-F193A00DE2F5}" dt="2022-09-08T03:27:53.789" v="3272" actId="1076"/>
          <ac:picMkLst>
            <pc:docMk/>
            <pc:sldMk cId="3491496724" sldId="279"/>
            <ac:picMk id="10" creationId="{CC74AC78-9A60-8695-0341-0D798D82AB37}"/>
          </ac:picMkLst>
        </pc:picChg>
      </pc:sldChg>
      <pc:sldChg chg="addSp delSp modSp new mod">
        <pc:chgData name="Kang Wallter" userId="d5c269cbe9dbe8bc" providerId="LiveId" clId="{ADAE9005-C7B1-D04D-B673-F193A00DE2F5}" dt="2022-09-08T03:37:38.646" v="3347" actId="1076"/>
        <pc:sldMkLst>
          <pc:docMk/>
          <pc:sldMk cId="698191920" sldId="280"/>
        </pc:sldMkLst>
        <pc:spChg chg="mod">
          <ac:chgData name="Kang Wallter" userId="d5c269cbe9dbe8bc" providerId="LiveId" clId="{ADAE9005-C7B1-D04D-B673-F193A00DE2F5}" dt="2022-09-08T03:28:46.705" v="3322" actId="20577"/>
          <ac:spMkLst>
            <pc:docMk/>
            <pc:sldMk cId="698191920" sldId="280"/>
            <ac:spMk id="2" creationId="{774E9D53-50D1-440A-32A5-30B4CEC33A6B}"/>
          </ac:spMkLst>
        </pc:spChg>
        <pc:spChg chg="del">
          <ac:chgData name="Kang Wallter" userId="d5c269cbe9dbe8bc" providerId="LiveId" clId="{ADAE9005-C7B1-D04D-B673-F193A00DE2F5}" dt="2022-09-08T03:29:43.712" v="3323" actId="478"/>
          <ac:spMkLst>
            <pc:docMk/>
            <pc:sldMk cId="698191920" sldId="280"/>
            <ac:spMk id="3" creationId="{E254088D-7466-1E16-9BB9-84579DD1BD98}"/>
          </ac:spMkLst>
        </pc:spChg>
        <pc:spChg chg="add mod">
          <ac:chgData name="Kang Wallter" userId="d5c269cbe9dbe8bc" providerId="LiveId" clId="{ADAE9005-C7B1-D04D-B673-F193A00DE2F5}" dt="2022-09-08T03:35:11.571" v="3337" actId="13822"/>
          <ac:spMkLst>
            <pc:docMk/>
            <pc:sldMk cId="698191920" sldId="280"/>
            <ac:spMk id="6" creationId="{363CABFA-424C-7577-F6E6-7C92963E028D}"/>
          </ac:spMkLst>
        </pc:spChg>
        <pc:spChg chg="add del mod">
          <ac:chgData name="Kang Wallter" userId="d5c269cbe9dbe8bc" providerId="LiveId" clId="{ADAE9005-C7B1-D04D-B673-F193A00DE2F5}" dt="2022-09-08T03:37:21.336" v="3340" actId="478"/>
          <ac:spMkLst>
            <pc:docMk/>
            <pc:sldMk cId="698191920" sldId="280"/>
            <ac:spMk id="8" creationId="{33D3B7BA-1C26-8D0E-5213-9ADEE693B939}"/>
          </ac:spMkLst>
        </pc:spChg>
        <pc:spChg chg="add mod">
          <ac:chgData name="Kang Wallter" userId="d5c269cbe9dbe8bc" providerId="LiveId" clId="{ADAE9005-C7B1-D04D-B673-F193A00DE2F5}" dt="2022-09-08T03:37:38.646" v="3347" actId="1076"/>
          <ac:spMkLst>
            <pc:docMk/>
            <pc:sldMk cId="698191920" sldId="280"/>
            <ac:spMk id="9" creationId="{4F2FC543-3F6C-91AA-FB3E-D8465ACFD019}"/>
          </ac:spMkLst>
        </pc:spChg>
        <pc:picChg chg="add mod">
          <ac:chgData name="Kang Wallter" userId="d5c269cbe9dbe8bc" providerId="LiveId" clId="{ADAE9005-C7B1-D04D-B673-F193A00DE2F5}" dt="2022-09-08T03:29:50.616" v="3326" actId="14100"/>
          <ac:picMkLst>
            <pc:docMk/>
            <pc:sldMk cId="698191920" sldId="280"/>
            <ac:picMk id="4" creationId="{206027F9-63F3-45D6-66B3-B7BEF3C3BB22}"/>
          </ac:picMkLst>
        </pc:picChg>
        <pc:picChg chg="add mod">
          <ac:chgData name="Kang Wallter" userId="d5c269cbe9dbe8bc" providerId="LiveId" clId="{ADAE9005-C7B1-D04D-B673-F193A00DE2F5}" dt="2022-09-08T03:34:27.030" v="3329" actId="1076"/>
          <ac:picMkLst>
            <pc:docMk/>
            <pc:sldMk cId="698191920" sldId="280"/>
            <ac:picMk id="5" creationId="{D2364036-F8ED-C8DB-3346-F52F1B5951F6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109575544" sldId="280"/>
        </pc:sldMkLst>
      </pc:sldChg>
      <pc:sldChg chg="addSp delSp modSp new mod">
        <pc:chgData name="Kang Wallter" userId="d5c269cbe9dbe8bc" providerId="LiveId" clId="{ADAE9005-C7B1-D04D-B673-F193A00DE2F5}" dt="2022-09-08T03:39:42.074" v="3383" actId="14100"/>
        <pc:sldMkLst>
          <pc:docMk/>
          <pc:sldMk cId="1089559546" sldId="281"/>
        </pc:sldMkLst>
        <pc:spChg chg="del">
          <ac:chgData name="Kang Wallter" userId="d5c269cbe9dbe8bc" providerId="LiveId" clId="{ADAE9005-C7B1-D04D-B673-F193A00DE2F5}" dt="2022-09-08T03:37:53.258" v="3349" actId="478"/>
          <ac:spMkLst>
            <pc:docMk/>
            <pc:sldMk cId="1089559546" sldId="281"/>
            <ac:spMk id="2" creationId="{006F89BB-6E58-6133-4CB5-7C4F37770DA3}"/>
          </ac:spMkLst>
        </pc:spChg>
        <pc:spChg chg="del">
          <ac:chgData name="Kang Wallter" userId="d5c269cbe9dbe8bc" providerId="LiveId" clId="{ADAE9005-C7B1-D04D-B673-F193A00DE2F5}" dt="2022-09-08T03:37:53.258" v="3349" actId="478"/>
          <ac:spMkLst>
            <pc:docMk/>
            <pc:sldMk cId="1089559546" sldId="281"/>
            <ac:spMk id="3" creationId="{05058BA0-9BF7-7A41-AE92-2C592F3D39EE}"/>
          </ac:spMkLst>
        </pc:spChg>
        <pc:spChg chg="add del">
          <ac:chgData name="Kang Wallter" userId="d5c269cbe9dbe8bc" providerId="LiveId" clId="{ADAE9005-C7B1-D04D-B673-F193A00DE2F5}" dt="2022-09-08T03:37:56.684" v="3351"/>
          <ac:spMkLst>
            <pc:docMk/>
            <pc:sldMk cId="1089559546" sldId="281"/>
            <ac:spMk id="4" creationId="{6B81681E-E3F8-975C-789A-08E2A2DC0EAD}"/>
          </ac:spMkLst>
        </pc:spChg>
        <pc:spChg chg="add del">
          <ac:chgData name="Kang Wallter" userId="d5c269cbe9dbe8bc" providerId="LiveId" clId="{ADAE9005-C7B1-D04D-B673-F193A00DE2F5}" dt="2022-09-08T03:38:20.763" v="3356" actId="478"/>
          <ac:spMkLst>
            <pc:docMk/>
            <pc:sldMk cId="1089559546" sldId="281"/>
            <ac:spMk id="7" creationId="{B19188E8-224D-A9CE-4C8B-4290760FF145}"/>
          </ac:spMkLst>
        </pc:spChg>
        <pc:spChg chg="add mod">
          <ac:chgData name="Kang Wallter" userId="d5c269cbe9dbe8bc" providerId="LiveId" clId="{ADAE9005-C7B1-D04D-B673-F193A00DE2F5}" dt="2022-09-08T03:39:14.017" v="3373" actId="1076"/>
          <ac:spMkLst>
            <pc:docMk/>
            <pc:sldMk cId="1089559546" sldId="281"/>
            <ac:spMk id="9" creationId="{62B9E596-5C11-756C-1F4F-76E23357D9F0}"/>
          </ac:spMkLst>
        </pc:spChg>
        <pc:spChg chg="add mod">
          <ac:chgData name="Kang Wallter" userId="d5c269cbe9dbe8bc" providerId="LiveId" clId="{ADAE9005-C7B1-D04D-B673-F193A00DE2F5}" dt="2022-09-08T03:39:27.146" v="3380" actId="13822"/>
          <ac:spMkLst>
            <pc:docMk/>
            <pc:sldMk cId="1089559546" sldId="281"/>
            <ac:spMk id="11" creationId="{B1AF73E9-1A20-A9EE-ABB5-685D99921472}"/>
          </ac:spMkLst>
        </pc:spChg>
        <pc:picChg chg="add mod">
          <ac:chgData name="Kang Wallter" userId="d5c269cbe9dbe8bc" providerId="LiveId" clId="{ADAE9005-C7B1-D04D-B673-F193A00DE2F5}" dt="2022-09-08T03:38:06.390" v="3354" actId="1076"/>
          <ac:picMkLst>
            <pc:docMk/>
            <pc:sldMk cId="1089559546" sldId="281"/>
            <ac:picMk id="5" creationId="{34F961F3-5724-FBD5-A912-AE5658001676}"/>
          </ac:picMkLst>
        </pc:picChg>
        <pc:picChg chg="add mod">
          <ac:chgData name="Kang Wallter" userId="d5c269cbe9dbe8bc" providerId="LiveId" clId="{ADAE9005-C7B1-D04D-B673-F193A00DE2F5}" dt="2022-09-08T03:38:55.317" v="3369" actId="14100"/>
          <ac:picMkLst>
            <pc:docMk/>
            <pc:sldMk cId="1089559546" sldId="281"/>
            <ac:picMk id="10" creationId="{9EFB1D86-FF76-4E6B-68F4-6000BE12063D}"/>
          </ac:picMkLst>
        </pc:picChg>
        <pc:picChg chg="add mod">
          <ac:chgData name="Kang Wallter" userId="d5c269cbe9dbe8bc" providerId="LiveId" clId="{ADAE9005-C7B1-D04D-B673-F193A00DE2F5}" dt="2022-09-08T03:39:42.074" v="3383" actId="14100"/>
          <ac:picMkLst>
            <pc:docMk/>
            <pc:sldMk cId="1089559546" sldId="281"/>
            <ac:picMk id="12" creationId="{B13622C7-466A-189B-969F-58328BBAA15D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520825979" sldId="281"/>
        </pc:sldMkLst>
      </pc:sldChg>
      <pc:sldChg chg="addSp delSp modSp new mod">
        <pc:chgData name="Kang Wallter" userId="d5c269cbe9dbe8bc" providerId="LiveId" clId="{ADAE9005-C7B1-D04D-B673-F193A00DE2F5}" dt="2022-09-08T03:46:56.195" v="3459" actId="13822"/>
        <pc:sldMkLst>
          <pc:docMk/>
          <pc:sldMk cId="886755823" sldId="282"/>
        </pc:sldMkLst>
        <pc:spChg chg="mod">
          <ac:chgData name="Kang Wallter" userId="d5c269cbe9dbe8bc" providerId="LiveId" clId="{ADAE9005-C7B1-D04D-B673-F193A00DE2F5}" dt="2022-09-08T03:39:57.812" v="3426" actId="20577"/>
          <ac:spMkLst>
            <pc:docMk/>
            <pc:sldMk cId="886755823" sldId="282"/>
            <ac:spMk id="2" creationId="{801E64E0-F29A-3015-6F0B-6FAB9FDF0F17}"/>
          </ac:spMkLst>
        </pc:spChg>
        <pc:spChg chg="del">
          <ac:chgData name="Kang Wallter" userId="d5c269cbe9dbe8bc" providerId="LiveId" clId="{ADAE9005-C7B1-D04D-B673-F193A00DE2F5}" dt="2022-09-08T03:40:11.810" v="3427" actId="478"/>
          <ac:spMkLst>
            <pc:docMk/>
            <pc:sldMk cId="886755823" sldId="282"/>
            <ac:spMk id="3" creationId="{4C6F75B2-B991-22B9-0FB4-4468A4AAD67E}"/>
          </ac:spMkLst>
        </pc:spChg>
        <pc:spChg chg="add mod">
          <ac:chgData name="Kang Wallter" userId="d5c269cbe9dbe8bc" providerId="LiveId" clId="{ADAE9005-C7B1-D04D-B673-F193A00DE2F5}" dt="2022-09-08T03:41:10.604" v="3438" actId="14100"/>
          <ac:spMkLst>
            <pc:docMk/>
            <pc:sldMk cId="886755823" sldId="282"/>
            <ac:spMk id="5" creationId="{AADCE974-B447-E008-F49B-3FB1D9E71100}"/>
          </ac:spMkLst>
        </pc:spChg>
        <pc:spChg chg="add mod">
          <ac:chgData name="Kang Wallter" userId="d5c269cbe9dbe8bc" providerId="LiveId" clId="{ADAE9005-C7B1-D04D-B673-F193A00DE2F5}" dt="2022-09-08T03:43:02.782" v="3445" actId="1076"/>
          <ac:spMkLst>
            <pc:docMk/>
            <pc:sldMk cId="886755823" sldId="282"/>
            <ac:spMk id="6" creationId="{9723574F-69F0-642B-7C4F-BEAD2BFC9D5D}"/>
          </ac:spMkLst>
        </pc:spChg>
        <pc:spChg chg="add mod">
          <ac:chgData name="Kang Wallter" userId="d5c269cbe9dbe8bc" providerId="LiveId" clId="{ADAE9005-C7B1-D04D-B673-F193A00DE2F5}" dt="2022-09-08T03:46:25.314" v="3455" actId="13822"/>
          <ac:spMkLst>
            <pc:docMk/>
            <pc:sldMk cId="886755823" sldId="282"/>
            <ac:spMk id="8" creationId="{59A03B5D-709A-73DE-92DC-1FB78EFE2F68}"/>
          </ac:spMkLst>
        </pc:spChg>
        <pc:picChg chg="add mod">
          <ac:chgData name="Kang Wallter" userId="d5c269cbe9dbe8bc" providerId="LiveId" clId="{ADAE9005-C7B1-D04D-B673-F193A00DE2F5}" dt="2022-09-08T03:40:38.954" v="3430" actId="1076"/>
          <ac:picMkLst>
            <pc:docMk/>
            <pc:sldMk cId="886755823" sldId="282"/>
            <ac:picMk id="4" creationId="{2FA57A7C-AC69-3B3E-1CBC-8371F3A9BBC4}"/>
          </ac:picMkLst>
        </pc:picChg>
        <pc:picChg chg="add mod">
          <ac:chgData name="Kang Wallter" userId="d5c269cbe9dbe8bc" providerId="LiveId" clId="{ADAE9005-C7B1-D04D-B673-F193A00DE2F5}" dt="2022-09-08T03:43:54.682" v="3448" actId="1076"/>
          <ac:picMkLst>
            <pc:docMk/>
            <pc:sldMk cId="886755823" sldId="282"/>
            <ac:picMk id="7" creationId="{E3566D84-696F-6E75-6746-4EC81F0B3885}"/>
          </ac:picMkLst>
        </pc:picChg>
        <pc:picChg chg="add mod">
          <ac:chgData name="Kang Wallter" userId="d5c269cbe9dbe8bc" providerId="LiveId" clId="{ADAE9005-C7B1-D04D-B673-F193A00DE2F5}" dt="2022-09-08T03:46:56.195" v="3459" actId="13822"/>
          <ac:picMkLst>
            <pc:docMk/>
            <pc:sldMk cId="886755823" sldId="282"/>
            <ac:picMk id="9" creationId="{EEC0A1B0-775F-C7E4-D38A-372D8627DBE3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1944449079" sldId="282"/>
        </pc:sldMkLst>
      </pc:sldChg>
      <pc:sldChg chg="addSp delSp modSp new mod">
        <pc:chgData name="Kang Wallter" userId="d5c269cbe9dbe8bc" providerId="LiveId" clId="{ADAE9005-C7B1-D04D-B673-F193A00DE2F5}" dt="2022-09-08T03:51:51.677" v="3547" actId="13822"/>
        <pc:sldMkLst>
          <pc:docMk/>
          <pc:sldMk cId="1421508033" sldId="283"/>
        </pc:sldMkLst>
        <pc:spChg chg="mod">
          <ac:chgData name="Kang Wallter" userId="d5c269cbe9dbe8bc" providerId="LiveId" clId="{ADAE9005-C7B1-D04D-B673-F193A00DE2F5}" dt="2022-09-08T03:48:03.231" v="3511" actId="20577"/>
          <ac:spMkLst>
            <pc:docMk/>
            <pc:sldMk cId="1421508033" sldId="283"/>
            <ac:spMk id="2" creationId="{3AFE0065-448C-8050-BA9D-6726C162E73E}"/>
          </ac:spMkLst>
        </pc:spChg>
        <pc:spChg chg="del">
          <ac:chgData name="Kang Wallter" userId="d5c269cbe9dbe8bc" providerId="LiveId" clId="{ADAE9005-C7B1-D04D-B673-F193A00DE2F5}" dt="2022-09-08T03:48:13.078" v="3512" actId="478"/>
          <ac:spMkLst>
            <pc:docMk/>
            <pc:sldMk cId="1421508033" sldId="283"/>
            <ac:spMk id="3" creationId="{542AD64E-C093-B3C9-86F6-5DA2D5507B0D}"/>
          </ac:spMkLst>
        </pc:spChg>
        <pc:spChg chg="add mod">
          <ac:chgData name="Kang Wallter" userId="d5c269cbe9dbe8bc" providerId="LiveId" clId="{ADAE9005-C7B1-D04D-B673-F193A00DE2F5}" dt="2022-09-08T03:49:48.551" v="3525" actId="13822"/>
          <ac:spMkLst>
            <pc:docMk/>
            <pc:sldMk cId="1421508033" sldId="283"/>
            <ac:spMk id="5" creationId="{B8208FE7-BAD1-D1EB-E37D-90A7B4F821B7}"/>
          </ac:spMkLst>
        </pc:spChg>
        <pc:spChg chg="add mod">
          <ac:chgData name="Kang Wallter" userId="d5c269cbe9dbe8bc" providerId="LiveId" clId="{ADAE9005-C7B1-D04D-B673-F193A00DE2F5}" dt="2022-09-08T03:50:58.654" v="3539" actId="1076"/>
          <ac:spMkLst>
            <pc:docMk/>
            <pc:sldMk cId="1421508033" sldId="283"/>
            <ac:spMk id="7" creationId="{33497D9A-33D8-1D3E-E5E7-1076F3DF32D3}"/>
          </ac:spMkLst>
        </pc:spChg>
        <pc:spChg chg="add mod">
          <ac:chgData name="Kang Wallter" userId="d5c269cbe9dbe8bc" providerId="LiveId" clId="{ADAE9005-C7B1-D04D-B673-F193A00DE2F5}" dt="2022-09-08T03:51:51.677" v="3547" actId="13822"/>
          <ac:spMkLst>
            <pc:docMk/>
            <pc:sldMk cId="1421508033" sldId="283"/>
            <ac:spMk id="8" creationId="{98964CF2-18B9-F788-CD26-A28EDD77E563}"/>
          </ac:spMkLst>
        </pc:spChg>
        <pc:picChg chg="add mod">
          <ac:chgData name="Kang Wallter" userId="d5c269cbe9dbe8bc" providerId="LiveId" clId="{ADAE9005-C7B1-D04D-B673-F193A00DE2F5}" dt="2022-09-08T03:49:07.274" v="3515" actId="14100"/>
          <ac:picMkLst>
            <pc:docMk/>
            <pc:sldMk cId="1421508033" sldId="283"/>
            <ac:picMk id="4" creationId="{43760D8C-1D57-BA95-9E10-52E407EACFB6}"/>
          </ac:picMkLst>
        </pc:picChg>
        <pc:picChg chg="add mod">
          <ac:chgData name="Kang Wallter" userId="d5c269cbe9dbe8bc" providerId="LiveId" clId="{ADAE9005-C7B1-D04D-B673-F193A00DE2F5}" dt="2022-09-08T03:50:55.358" v="3538" actId="1076"/>
          <ac:picMkLst>
            <pc:docMk/>
            <pc:sldMk cId="1421508033" sldId="283"/>
            <ac:picMk id="6" creationId="{6EE29413-4381-A175-BB7D-CE3508012CEA}"/>
          </ac:picMkLst>
        </pc:picChg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3112018669" sldId="283"/>
        </pc:sldMkLst>
      </pc:sldChg>
      <pc:sldChg chg="del">
        <pc:chgData name="Kang Wallter" userId="d5c269cbe9dbe8bc" providerId="LiveId" clId="{ADAE9005-C7B1-D04D-B673-F193A00DE2F5}" dt="2022-09-06T05:58:34.350" v="0" actId="2696"/>
        <pc:sldMkLst>
          <pc:docMk/>
          <pc:sldMk cId="28162879" sldId="284"/>
        </pc:sldMkLst>
      </pc:sldChg>
      <pc:sldChg chg="addSp delSp modSp new mod">
        <pc:chgData name="Kang Wallter" userId="d5c269cbe9dbe8bc" providerId="LiveId" clId="{ADAE9005-C7B1-D04D-B673-F193A00DE2F5}" dt="2022-09-08T03:55:31.400" v="3611" actId="1076"/>
        <pc:sldMkLst>
          <pc:docMk/>
          <pc:sldMk cId="1634776235" sldId="284"/>
        </pc:sldMkLst>
        <pc:spChg chg="add del mod">
          <ac:chgData name="Kang Wallter" userId="d5c269cbe9dbe8bc" providerId="LiveId" clId="{ADAE9005-C7B1-D04D-B673-F193A00DE2F5}" dt="2022-09-08T03:52:26.083" v="3591" actId="20577"/>
          <ac:spMkLst>
            <pc:docMk/>
            <pc:sldMk cId="1634776235" sldId="284"/>
            <ac:spMk id="2" creationId="{9DAAE7F0-E0FB-D0FE-4094-606CCBBCEED3}"/>
          </ac:spMkLst>
        </pc:spChg>
        <pc:spChg chg="add del">
          <ac:chgData name="Kang Wallter" userId="d5c269cbe9dbe8bc" providerId="LiveId" clId="{ADAE9005-C7B1-D04D-B673-F193A00DE2F5}" dt="2022-09-08T03:52:29.717" v="3592" actId="478"/>
          <ac:spMkLst>
            <pc:docMk/>
            <pc:sldMk cId="1634776235" sldId="284"/>
            <ac:spMk id="3" creationId="{CE8C1F0A-FC1E-9582-EB05-BDFD0700DDBD}"/>
          </ac:spMkLst>
        </pc:spChg>
        <pc:spChg chg="add mod">
          <ac:chgData name="Kang Wallter" userId="d5c269cbe9dbe8bc" providerId="LiveId" clId="{ADAE9005-C7B1-D04D-B673-F193A00DE2F5}" dt="2022-09-08T03:55:31.400" v="3611" actId="1076"/>
          <ac:spMkLst>
            <pc:docMk/>
            <pc:sldMk cId="1634776235" sldId="284"/>
            <ac:spMk id="4" creationId="{753C2D5B-52B2-78B3-765E-EEEC0E421059}"/>
          </ac:spMkLst>
        </pc:spChg>
        <pc:spChg chg="add mod">
          <ac:chgData name="Kang Wallter" userId="d5c269cbe9dbe8bc" providerId="LiveId" clId="{ADAE9005-C7B1-D04D-B673-F193A00DE2F5}" dt="2022-09-08T03:55:16.751" v="3607" actId="13822"/>
          <ac:spMkLst>
            <pc:docMk/>
            <pc:sldMk cId="1634776235" sldId="284"/>
            <ac:spMk id="5" creationId="{2DCD9489-8A45-AB58-EF0C-0C311097FD0B}"/>
          </ac:spMkLst>
        </pc:spChg>
        <pc:picChg chg="add mod">
          <ac:chgData name="Kang Wallter" userId="d5c269cbe9dbe8bc" providerId="LiveId" clId="{ADAE9005-C7B1-D04D-B673-F193A00DE2F5}" dt="2022-09-08T03:55:28.306" v="3610" actId="1076"/>
          <ac:picMkLst>
            <pc:docMk/>
            <pc:sldMk cId="1634776235" sldId="284"/>
            <ac:picMk id="6" creationId="{4A0EB3E7-218F-A43A-C27B-E095E47B9FDD}"/>
          </ac:picMkLst>
        </pc:picChg>
      </pc:sldChg>
      <pc:sldChg chg="addSp delSp modSp new mod">
        <pc:chgData name="Kang Wallter" userId="d5c269cbe9dbe8bc" providerId="LiveId" clId="{ADAE9005-C7B1-D04D-B673-F193A00DE2F5}" dt="2022-09-08T04:07:01.021" v="3659" actId="1076"/>
        <pc:sldMkLst>
          <pc:docMk/>
          <pc:sldMk cId="680200223" sldId="285"/>
        </pc:sldMkLst>
        <pc:spChg chg="mod">
          <ac:chgData name="Kang Wallter" userId="d5c269cbe9dbe8bc" providerId="LiveId" clId="{ADAE9005-C7B1-D04D-B673-F193A00DE2F5}" dt="2022-09-08T03:56:01.429" v="3647" actId="20577"/>
          <ac:spMkLst>
            <pc:docMk/>
            <pc:sldMk cId="680200223" sldId="285"/>
            <ac:spMk id="2" creationId="{44A0E5EC-1A27-C5B8-9153-BB4D79913EEC}"/>
          </ac:spMkLst>
        </pc:spChg>
        <pc:spChg chg="del">
          <ac:chgData name="Kang Wallter" userId="d5c269cbe9dbe8bc" providerId="LiveId" clId="{ADAE9005-C7B1-D04D-B673-F193A00DE2F5}" dt="2022-09-08T04:05:57.237" v="3648" actId="478"/>
          <ac:spMkLst>
            <pc:docMk/>
            <pc:sldMk cId="680200223" sldId="285"/>
            <ac:spMk id="3" creationId="{0D03604E-8843-E50E-0946-0EB0146B6765}"/>
          </ac:spMkLst>
        </pc:spChg>
        <pc:spChg chg="add mod">
          <ac:chgData name="Kang Wallter" userId="d5c269cbe9dbe8bc" providerId="LiveId" clId="{ADAE9005-C7B1-D04D-B673-F193A00DE2F5}" dt="2022-09-08T04:07:01.021" v="3659" actId="1076"/>
          <ac:spMkLst>
            <pc:docMk/>
            <pc:sldMk cId="680200223" sldId="285"/>
            <ac:spMk id="5" creationId="{C9335A6C-9C6F-8469-4D53-00B38DFDEC96}"/>
          </ac:spMkLst>
        </pc:spChg>
        <pc:picChg chg="add mod">
          <ac:chgData name="Kang Wallter" userId="d5c269cbe9dbe8bc" providerId="LiveId" clId="{ADAE9005-C7B1-D04D-B673-F193A00DE2F5}" dt="2022-09-08T04:06:02.878" v="3651" actId="1076"/>
          <ac:picMkLst>
            <pc:docMk/>
            <pc:sldMk cId="680200223" sldId="285"/>
            <ac:picMk id="4" creationId="{7DF6B785-9FD1-CBF8-F3E5-0477C51D29AE}"/>
          </ac:picMkLst>
        </pc:picChg>
      </pc:sldChg>
      <pc:sldChg chg="addSp delSp modSp new mod">
        <pc:chgData name="Kang Wallter" userId="d5c269cbe9dbe8bc" providerId="LiveId" clId="{ADAE9005-C7B1-D04D-B673-F193A00DE2F5}" dt="2022-09-13T00:09:33.280" v="3730" actId="1076"/>
        <pc:sldMkLst>
          <pc:docMk/>
          <pc:sldMk cId="1797108240" sldId="286"/>
        </pc:sldMkLst>
        <pc:spChg chg="mod">
          <ac:chgData name="Kang Wallter" userId="d5c269cbe9dbe8bc" providerId="LiveId" clId="{ADAE9005-C7B1-D04D-B673-F193A00DE2F5}" dt="2022-09-08T04:07:20.034" v="3692" actId="20577"/>
          <ac:spMkLst>
            <pc:docMk/>
            <pc:sldMk cId="1797108240" sldId="286"/>
            <ac:spMk id="2" creationId="{15A4ED75-2B32-6FBA-23E4-549F90C8241E}"/>
          </ac:spMkLst>
        </pc:spChg>
        <pc:spChg chg="del">
          <ac:chgData name="Kang Wallter" userId="d5c269cbe9dbe8bc" providerId="LiveId" clId="{ADAE9005-C7B1-D04D-B673-F193A00DE2F5}" dt="2022-09-08T04:07:23.897" v="3693" actId="478"/>
          <ac:spMkLst>
            <pc:docMk/>
            <pc:sldMk cId="1797108240" sldId="286"/>
            <ac:spMk id="3" creationId="{A15D9D0F-3489-7FAE-1AD4-5C6A02F64D2A}"/>
          </ac:spMkLst>
        </pc:spChg>
        <pc:spChg chg="add del mod">
          <ac:chgData name="Kang Wallter" userId="d5c269cbe9dbe8bc" providerId="LiveId" clId="{ADAE9005-C7B1-D04D-B673-F193A00DE2F5}" dt="2022-09-08T04:10:50.222" v="3713" actId="478"/>
          <ac:spMkLst>
            <pc:docMk/>
            <pc:sldMk cId="1797108240" sldId="286"/>
            <ac:spMk id="4" creationId="{1CCE6D71-2DF0-4617-3428-B8108C455BBC}"/>
          </ac:spMkLst>
        </pc:spChg>
        <pc:spChg chg="add mod">
          <ac:chgData name="Kang Wallter" userId="d5c269cbe9dbe8bc" providerId="LiveId" clId="{ADAE9005-C7B1-D04D-B673-F193A00DE2F5}" dt="2022-09-08T04:11:01.724" v="3721" actId="13822"/>
          <ac:spMkLst>
            <pc:docMk/>
            <pc:sldMk cId="1797108240" sldId="286"/>
            <ac:spMk id="8" creationId="{51BBC99D-FF87-0F5A-B81E-D69F942CB8B3}"/>
          </ac:spMkLst>
        </pc:spChg>
        <pc:picChg chg="add mod">
          <ac:chgData name="Kang Wallter" userId="d5c269cbe9dbe8bc" providerId="LiveId" clId="{ADAE9005-C7B1-D04D-B673-F193A00DE2F5}" dt="2022-09-13T00:08:45.163" v="3726" actId="14100"/>
          <ac:picMkLst>
            <pc:docMk/>
            <pc:sldMk cId="1797108240" sldId="286"/>
            <ac:picMk id="3" creationId="{DF6D9C85-36C6-F260-CEF8-B47B061B875C}"/>
          </ac:picMkLst>
        </pc:picChg>
        <pc:picChg chg="add mod">
          <ac:chgData name="Kang Wallter" userId="d5c269cbe9dbe8bc" providerId="LiveId" clId="{ADAE9005-C7B1-D04D-B673-F193A00DE2F5}" dt="2022-09-13T00:09:33.280" v="3730" actId="1076"/>
          <ac:picMkLst>
            <pc:docMk/>
            <pc:sldMk cId="1797108240" sldId="286"/>
            <ac:picMk id="4" creationId="{98B03F81-E3D3-F146-56FC-D997DAB94F44}"/>
          </ac:picMkLst>
        </pc:picChg>
        <pc:picChg chg="add mod">
          <ac:chgData name="Kang Wallter" userId="d5c269cbe9dbe8bc" providerId="LiveId" clId="{ADAE9005-C7B1-D04D-B673-F193A00DE2F5}" dt="2022-09-08T04:10:45.817" v="3712" actId="1076"/>
          <ac:picMkLst>
            <pc:docMk/>
            <pc:sldMk cId="1797108240" sldId="286"/>
            <ac:picMk id="5" creationId="{4ACECC1F-950C-795C-0D22-712CE0EEB6C3}"/>
          </ac:picMkLst>
        </pc:picChg>
        <pc:picChg chg="add mod">
          <ac:chgData name="Kang Wallter" userId="d5c269cbe9dbe8bc" providerId="LiveId" clId="{ADAE9005-C7B1-D04D-B673-F193A00DE2F5}" dt="2022-09-08T04:10:45.817" v="3712" actId="1076"/>
          <ac:picMkLst>
            <pc:docMk/>
            <pc:sldMk cId="1797108240" sldId="286"/>
            <ac:picMk id="6" creationId="{912B55C8-D136-41A1-2530-077FFD14C2AB}"/>
          </ac:picMkLst>
        </pc:picChg>
      </pc:sldChg>
      <pc:sldChg chg="addSp modSp new mod">
        <pc:chgData name="Kang Wallter" userId="d5c269cbe9dbe8bc" providerId="LiveId" clId="{ADAE9005-C7B1-D04D-B673-F193A00DE2F5}" dt="2022-09-13T00:12:21.863" v="3876" actId="1076"/>
        <pc:sldMkLst>
          <pc:docMk/>
          <pc:sldMk cId="2420059860" sldId="287"/>
        </pc:sldMkLst>
        <pc:spChg chg="mod">
          <ac:chgData name="Kang Wallter" userId="d5c269cbe9dbe8bc" providerId="LiveId" clId="{ADAE9005-C7B1-D04D-B673-F193A00DE2F5}" dt="2022-09-13T00:09:56.003" v="3792" actId="20577"/>
          <ac:spMkLst>
            <pc:docMk/>
            <pc:sldMk cId="2420059860" sldId="287"/>
            <ac:spMk id="2" creationId="{5E814EE2-CB53-C229-FEF9-BE3CBB8BBD90}"/>
          </ac:spMkLst>
        </pc:spChg>
        <pc:spChg chg="mod">
          <ac:chgData name="Kang Wallter" userId="d5c269cbe9dbe8bc" providerId="LiveId" clId="{ADAE9005-C7B1-D04D-B673-F193A00DE2F5}" dt="2022-09-13T00:10:10.021" v="3849" actId="20577"/>
          <ac:spMkLst>
            <pc:docMk/>
            <pc:sldMk cId="2420059860" sldId="287"/>
            <ac:spMk id="3" creationId="{E3B7041A-9FC1-97C8-1B61-50893ABFBB1D}"/>
          </ac:spMkLst>
        </pc:spChg>
        <pc:spChg chg="add mod">
          <ac:chgData name="Kang Wallter" userId="d5c269cbe9dbe8bc" providerId="LiveId" clId="{ADAE9005-C7B1-D04D-B673-F193A00DE2F5}" dt="2022-09-13T00:11:51.172" v="3869" actId="13822"/>
          <ac:spMkLst>
            <pc:docMk/>
            <pc:sldMk cId="2420059860" sldId="287"/>
            <ac:spMk id="6" creationId="{8FE12427-269D-4718-138A-1684ECCDEE33}"/>
          </ac:spMkLst>
        </pc:spChg>
        <pc:picChg chg="add mod">
          <ac:chgData name="Kang Wallter" userId="d5c269cbe9dbe8bc" providerId="LiveId" clId="{ADAE9005-C7B1-D04D-B673-F193A00DE2F5}" dt="2022-09-13T00:10:23.863" v="3852" actId="1076"/>
          <ac:picMkLst>
            <pc:docMk/>
            <pc:sldMk cId="2420059860" sldId="287"/>
            <ac:picMk id="4" creationId="{8C808EA0-E86D-7BEB-6586-9A3E0073E8D6}"/>
          </ac:picMkLst>
        </pc:picChg>
        <pc:picChg chg="add mod">
          <ac:chgData name="Kang Wallter" userId="d5c269cbe9dbe8bc" providerId="LiveId" clId="{ADAE9005-C7B1-D04D-B673-F193A00DE2F5}" dt="2022-09-13T00:11:56.967" v="3870" actId="1076"/>
          <ac:picMkLst>
            <pc:docMk/>
            <pc:sldMk cId="2420059860" sldId="287"/>
            <ac:picMk id="5" creationId="{F745A4AC-7CD4-289D-8427-1363CF1C89BA}"/>
          </ac:picMkLst>
        </pc:picChg>
        <pc:picChg chg="add mod">
          <ac:chgData name="Kang Wallter" userId="d5c269cbe9dbe8bc" providerId="LiveId" clId="{ADAE9005-C7B1-D04D-B673-F193A00DE2F5}" dt="2022-09-13T00:12:21.863" v="3876" actId="1076"/>
          <ac:picMkLst>
            <pc:docMk/>
            <pc:sldMk cId="2420059860" sldId="287"/>
            <ac:picMk id="7" creationId="{FE69EABE-E5A0-C33E-7411-FC3C91E9A71D}"/>
          </ac:picMkLst>
        </pc:picChg>
      </pc:sldChg>
      <pc:sldChg chg="addSp delSp modSp new mod">
        <pc:chgData name="Kang Wallter" userId="d5c269cbe9dbe8bc" providerId="LiveId" clId="{ADAE9005-C7B1-D04D-B673-F193A00DE2F5}" dt="2022-09-13T00:20:34.096" v="3939" actId="14100"/>
        <pc:sldMkLst>
          <pc:docMk/>
          <pc:sldMk cId="1352323026" sldId="288"/>
        </pc:sldMkLst>
        <pc:spChg chg="mod">
          <ac:chgData name="Kang Wallter" userId="d5c269cbe9dbe8bc" providerId="LiveId" clId="{ADAE9005-C7B1-D04D-B673-F193A00DE2F5}" dt="2022-09-13T00:14:53.528" v="3922" actId="20577"/>
          <ac:spMkLst>
            <pc:docMk/>
            <pc:sldMk cId="1352323026" sldId="288"/>
            <ac:spMk id="2" creationId="{06F1DEE6-2FA4-3A5A-F8FE-A1EAF457D8E6}"/>
          </ac:spMkLst>
        </pc:spChg>
        <pc:spChg chg="del">
          <ac:chgData name="Kang Wallter" userId="d5c269cbe9dbe8bc" providerId="LiveId" clId="{ADAE9005-C7B1-D04D-B673-F193A00DE2F5}" dt="2022-09-13T00:16:06.687" v="3923" actId="478"/>
          <ac:spMkLst>
            <pc:docMk/>
            <pc:sldMk cId="1352323026" sldId="288"/>
            <ac:spMk id="3" creationId="{F5D51B22-AD01-407A-077D-2A3C297DC632}"/>
          </ac:spMkLst>
        </pc:spChg>
        <pc:spChg chg="add mod">
          <ac:chgData name="Kang Wallter" userId="d5c269cbe9dbe8bc" providerId="LiveId" clId="{ADAE9005-C7B1-D04D-B673-F193A00DE2F5}" dt="2022-09-13T00:17:25.417" v="3933" actId="1076"/>
          <ac:spMkLst>
            <pc:docMk/>
            <pc:sldMk cId="1352323026" sldId="288"/>
            <ac:spMk id="5" creationId="{8E59CE16-58BE-4A61-E8A0-964A55DBFEBC}"/>
          </ac:spMkLst>
        </pc:spChg>
        <pc:picChg chg="add mod">
          <ac:chgData name="Kang Wallter" userId="d5c269cbe9dbe8bc" providerId="LiveId" clId="{ADAE9005-C7B1-D04D-B673-F193A00DE2F5}" dt="2022-09-13T00:16:31.502" v="3926" actId="14100"/>
          <ac:picMkLst>
            <pc:docMk/>
            <pc:sldMk cId="1352323026" sldId="288"/>
            <ac:picMk id="4" creationId="{79D91971-9CF4-6152-2FC0-5CBBAB29A7AD}"/>
          </ac:picMkLst>
        </pc:picChg>
        <pc:picChg chg="add mod">
          <ac:chgData name="Kang Wallter" userId="d5c269cbe9dbe8bc" providerId="LiveId" clId="{ADAE9005-C7B1-D04D-B673-F193A00DE2F5}" dt="2022-09-13T00:20:34.096" v="3939" actId="14100"/>
          <ac:picMkLst>
            <pc:docMk/>
            <pc:sldMk cId="1352323026" sldId="288"/>
            <ac:picMk id="6" creationId="{34DDF11C-E754-B747-C740-3C4003092C94}"/>
          </ac:picMkLst>
        </pc:picChg>
        <pc:picChg chg="add mod">
          <ac:chgData name="Kang Wallter" userId="d5c269cbe9dbe8bc" providerId="LiveId" clId="{ADAE9005-C7B1-D04D-B673-F193A00DE2F5}" dt="2022-09-13T00:20:29.310" v="3937" actId="14100"/>
          <ac:picMkLst>
            <pc:docMk/>
            <pc:sldMk cId="1352323026" sldId="288"/>
            <ac:picMk id="7" creationId="{F7578D4D-9DDD-94A5-D40F-07A56F94077C}"/>
          </ac:picMkLst>
        </pc:picChg>
      </pc:sldChg>
      <pc:sldChg chg="addSp delSp modSp new mod">
        <pc:chgData name="Kang Wallter" userId="d5c269cbe9dbe8bc" providerId="LiveId" clId="{ADAE9005-C7B1-D04D-B673-F193A00DE2F5}" dt="2022-09-13T00:22:11.700" v="3982" actId="14100"/>
        <pc:sldMkLst>
          <pc:docMk/>
          <pc:sldMk cId="2137315720" sldId="289"/>
        </pc:sldMkLst>
        <pc:spChg chg="mod">
          <ac:chgData name="Kang Wallter" userId="d5c269cbe9dbe8bc" providerId="LiveId" clId="{ADAE9005-C7B1-D04D-B673-F193A00DE2F5}" dt="2022-09-13T00:21:04.129" v="3969" actId="20577"/>
          <ac:spMkLst>
            <pc:docMk/>
            <pc:sldMk cId="2137315720" sldId="289"/>
            <ac:spMk id="2" creationId="{8BDD08D2-A8B2-3ACA-D6BC-C3DD2D084A97}"/>
          </ac:spMkLst>
        </pc:spChg>
        <pc:spChg chg="del">
          <ac:chgData name="Kang Wallter" userId="d5c269cbe9dbe8bc" providerId="LiveId" clId="{ADAE9005-C7B1-D04D-B673-F193A00DE2F5}" dt="2022-09-13T00:21:38.676" v="3975" actId="478"/>
          <ac:spMkLst>
            <pc:docMk/>
            <pc:sldMk cId="2137315720" sldId="289"/>
            <ac:spMk id="3" creationId="{EA1FF936-6531-F441-DD52-63E5C56AF648}"/>
          </ac:spMkLst>
        </pc:spChg>
        <pc:spChg chg="add mod">
          <ac:chgData name="Kang Wallter" userId="d5c269cbe9dbe8bc" providerId="LiveId" clId="{ADAE9005-C7B1-D04D-B673-F193A00DE2F5}" dt="2022-09-13T00:21:43.182" v="3976" actId="1076"/>
          <ac:spMkLst>
            <pc:docMk/>
            <pc:sldMk cId="2137315720" sldId="289"/>
            <ac:spMk id="4" creationId="{D12DD755-536A-C3F7-6564-E2FFA4AD053C}"/>
          </ac:spMkLst>
        </pc:spChg>
        <pc:spChg chg="add">
          <ac:chgData name="Kang Wallter" userId="d5c269cbe9dbe8bc" providerId="LiveId" clId="{ADAE9005-C7B1-D04D-B673-F193A00DE2F5}" dt="2022-09-13T00:22:00.845" v="3977"/>
          <ac:spMkLst>
            <pc:docMk/>
            <pc:sldMk cId="2137315720" sldId="289"/>
            <ac:spMk id="5" creationId="{D6B3684C-F83C-2EC7-5452-145004D88DA7}"/>
          </ac:spMkLst>
        </pc:spChg>
        <pc:spChg chg="add">
          <ac:chgData name="Kang Wallter" userId="d5c269cbe9dbe8bc" providerId="LiveId" clId="{ADAE9005-C7B1-D04D-B673-F193A00DE2F5}" dt="2022-09-13T00:22:00.845" v="3977"/>
          <ac:spMkLst>
            <pc:docMk/>
            <pc:sldMk cId="2137315720" sldId="289"/>
            <ac:spMk id="6" creationId="{9200BEB6-F0C2-F7C9-DB29-BAFC78FC901C}"/>
          </ac:spMkLst>
        </pc:spChg>
        <pc:picChg chg="add mod">
          <ac:chgData name="Kang Wallter" userId="d5c269cbe9dbe8bc" providerId="LiveId" clId="{ADAE9005-C7B1-D04D-B673-F193A00DE2F5}" dt="2022-09-13T00:22:11.700" v="3982" actId="14100"/>
          <ac:picMkLst>
            <pc:docMk/>
            <pc:sldMk cId="2137315720" sldId="289"/>
            <ac:picMk id="3074" creationId="{E190D060-F08E-853A-E318-41821C2F9E37}"/>
          </ac:picMkLst>
        </pc:picChg>
        <pc:picChg chg="add mod">
          <ac:chgData name="Kang Wallter" userId="d5c269cbe9dbe8bc" providerId="LiveId" clId="{ADAE9005-C7B1-D04D-B673-F193A00DE2F5}" dt="2022-09-13T00:22:08.224" v="3980" actId="14100"/>
          <ac:picMkLst>
            <pc:docMk/>
            <pc:sldMk cId="2137315720" sldId="289"/>
            <ac:picMk id="3075" creationId="{8A3A8350-16FC-50C4-3D28-2EB12A8B73F5}"/>
          </ac:picMkLst>
        </pc:picChg>
      </pc:sldChg>
      <pc:sldChg chg="addSp delSp modSp new mod">
        <pc:chgData name="Kang Wallter" userId="d5c269cbe9dbe8bc" providerId="LiveId" clId="{ADAE9005-C7B1-D04D-B673-F193A00DE2F5}" dt="2022-09-13T00:24:04.643" v="4073" actId="14100"/>
        <pc:sldMkLst>
          <pc:docMk/>
          <pc:sldMk cId="205989078" sldId="290"/>
        </pc:sldMkLst>
        <pc:spChg chg="mod">
          <ac:chgData name="Kang Wallter" userId="d5c269cbe9dbe8bc" providerId="LiveId" clId="{ADAE9005-C7B1-D04D-B673-F193A00DE2F5}" dt="2022-09-13T00:22:28.382" v="4048" actId="20577"/>
          <ac:spMkLst>
            <pc:docMk/>
            <pc:sldMk cId="205989078" sldId="290"/>
            <ac:spMk id="2" creationId="{4533057A-C813-4A56-7C0B-602CB896AFFA}"/>
          </ac:spMkLst>
        </pc:spChg>
        <pc:spChg chg="del">
          <ac:chgData name="Kang Wallter" userId="d5c269cbe9dbe8bc" providerId="LiveId" clId="{ADAE9005-C7B1-D04D-B673-F193A00DE2F5}" dt="2022-09-13T00:22:41.244" v="4049" actId="478"/>
          <ac:spMkLst>
            <pc:docMk/>
            <pc:sldMk cId="205989078" sldId="290"/>
            <ac:spMk id="3" creationId="{79A387B9-8E0C-8F25-CF3C-8470D4401CC6}"/>
          </ac:spMkLst>
        </pc:spChg>
        <pc:spChg chg="add mod">
          <ac:chgData name="Kang Wallter" userId="d5c269cbe9dbe8bc" providerId="LiveId" clId="{ADAE9005-C7B1-D04D-B673-F193A00DE2F5}" dt="2022-09-13T00:23:48.227" v="4068" actId="13822"/>
          <ac:spMkLst>
            <pc:docMk/>
            <pc:sldMk cId="205989078" sldId="290"/>
            <ac:spMk id="7" creationId="{32EDED1D-24B6-78B0-71E6-D9824D7A7FF1}"/>
          </ac:spMkLst>
        </pc:spChg>
        <pc:picChg chg="add mod">
          <ac:chgData name="Kang Wallter" userId="d5c269cbe9dbe8bc" providerId="LiveId" clId="{ADAE9005-C7B1-D04D-B673-F193A00DE2F5}" dt="2022-09-13T00:22:49.489" v="4053" actId="14100"/>
          <ac:picMkLst>
            <pc:docMk/>
            <pc:sldMk cId="205989078" sldId="290"/>
            <ac:picMk id="4" creationId="{87086E7E-5175-4A6B-87B9-82838AA5BF80}"/>
          </ac:picMkLst>
        </pc:picChg>
        <pc:picChg chg="add mod">
          <ac:chgData name="Kang Wallter" userId="d5c269cbe9dbe8bc" providerId="LiveId" clId="{ADAE9005-C7B1-D04D-B673-F193A00DE2F5}" dt="2022-09-13T00:23:07.534" v="4057" actId="1076"/>
          <ac:picMkLst>
            <pc:docMk/>
            <pc:sldMk cId="205989078" sldId="290"/>
            <ac:picMk id="5" creationId="{15614B23-21B7-59C9-C878-3020801924F5}"/>
          </ac:picMkLst>
        </pc:picChg>
        <pc:picChg chg="add mod">
          <ac:chgData name="Kang Wallter" userId="d5c269cbe9dbe8bc" providerId="LiveId" clId="{ADAE9005-C7B1-D04D-B673-F193A00DE2F5}" dt="2022-09-13T00:23:20.530" v="4060" actId="1076"/>
          <ac:picMkLst>
            <pc:docMk/>
            <pc:sldMk cId="205989078" sldId="290"/>
            <ac:picMk id="6" creationId="{3BC03422-A362-EE37-4C86-1BA457FE7203}"/>
          </ac:picMkLst>
        </pc:picChg>
        <pc:picChg chg="add mod">
          <ac:chgData name="Kang Wallter" userId="d5c269cbe9dbe8bc" providerId="LiveId" clId="{ADAE9005-C7B1-D04D-B673-F193A00DE2F5}" dt="2022-09-13T00:24:04.643" v="4073" actId="14100"/>
          <ac:picMkLst>
            <pc:docMk/>
            <pc:sldMk cId="205989078" sldId="290"/>
            <ac:picMk id="8" creationId="{CC2C8B74-E6F9-599E-9AC4-9010B754BAD6}"/>
          </ac:picMkLst>
        </pc:picChg>
      </pc:sldChg>
      <pc:sldChg chg="addSp delSp modSp new mod">
        <pc:chgData name="Kang Wallter" userId="d5c269cbe9dbe8bc" providerId="LiveId" clId="{ADAE9005-C7B1-D04D-B673-F193A00DE2F5}" dt="2022-09-13T00:26:22.547" v="4126" actId="1076"/>
        <pc:sldMkLst>
          <pc:docMk/>
          <pc:sldMk cId="1626061746" sldId="291"/>
        </pc:sldMkLst>
        <pc:spChg chg="mod">
          <ac:chgData name="Kang Wallter" userId="d5c269cbe9dbe8bc" providerId="LiveId" clId="{ADAE9005-C7B1-D04D-B673-F193A00DE2F5}" dt="2022-09-13T00:24:59.652" v="4105" actId="20577"/>
          <ac:spMkLst>
            <pc:docMk/>
            <pc:sldMk cId="1626061746" sldId="291"/>
            <ac:spMk id="2" creationId="{BCD34EB3-CEB9-0DC7-6226-84E9F9ED8DAD}"/>
          </ac:spMkLst>
        </pc:spChg>
        <pc:spChg chg="del">
          <ac:chgData name="Kang Wallter" userId="d5c269cbe9dbe8bc" providerId="LiveId" clId="{ADAE9005-C7B1-D04D-B673-F193A00DE2F5}" dt="2022-09-13T00:25:08.876" v="4106" actId="478"/>
          <ac:spMkLst>
            <pc:docMk/>
            <pc:sldMk cId="1626061746" sldId="291"/>
            <ac:spMk id="3" creationId="{DBCBAD9B-D4DF-430A-8B33-45FAAE2890B2}"/>
          </ac:spMkLst>
        </pc:spChg>
        <pc:spChg chg="add mod">
          <ac:chgData name="Kang Wallter" userId="d5c269cbe9dbe8bc" providerId="LiveId" clId="{ADAE9005-C7B1-D04D-B673-F193A00DE2F5}" dt="2022-09-13T00:25:31.415" v="4119" actId="13822"/>
          <ac:spMkLst>
            <pc:docMk/>
            <pc:sldMk cId="1626061746" sldId="291"/>
            <ac:spMk id="4" creationId="{AD6FFBDE-BCC1-E270-CC8A-BCE49DA6C755}"/>
          </ac:spMkLst>
        </pc:spChg>
        <pc:picChg chg="add mod">
          <ac:chgData name="Kang Wallter" userId="d5c269cbe9dbe8bc" providerId="LiveId" clId="{ADAE9005-C7B1-D04D-B673-F193A00DE2F5}" dt="2022-09-13T00:26:12.052" v="4123" actId="14100"/>
          <ac:picMkLst>
            <pc:docMk/>
            <pc:sldMk cId="1626061746" sldId="291"/>
            <ac:picMk id="5" creationId="{E3ECDBE5-A8BD-0817-1F62-F81E9A29F64F}"/>
          </ac:picMkLst>
        </pc:picChg>
        <pc:picChg chg="add mod">
          <ac:chgData name="Kang Wallter" userId="d5c269cbe9dbe8bc" providerId="LiveId" clId="{ADAE9005-C7B1-D04D-B673-F193A00DE2F5}" dt="2022-09-13T00:26:22.547" v="4126" actId="1076"/>
          <ac:picMkLst>
            <pc:docMk/>
            <pc:sldMk cId="1626061746" sldId="291"/>
            <ac:picMk id="6" creationId="{3D696061-4F0E-C9EE-267C-3EA7BBFFF6C9}"/>
          </ac:picMkLst>
        </pc:picChg>
      </pc:sldChg>
      <pc:sldChg chg="addSp delSp modSp new mod">
        <pc:chgData name="Kang Wallter" userId="d5c269cbe9dbe8bc" providerId="LiveId" clId="{ADAE9005-C7B1-D04D-B673-F193A00DE2F5}" dt="2022-09-13T00:30:48.795" v="4224" actId="1076"/>
        <pc:sldMkLst>
          <pc:docMk/>
          <pc:sldMk cId="176847001" sldId="292"/>
        </pc:sldMkLst>
        <pc:spChg chg="mod">
          <ac:chgData name="Kang Wallter" userId="d5c269cbe9dbe8bc" providerId="LiveId" clId="{ADAE9005-C7B1-D04D-B673-F193A00DE2F5}" dt="2022-09-13T00:26:47.044" v="4199" actId="20577"/>
          <ac:spMkLst>
            <pc:docMk/>
            <pc:sldMk cId="176847001" sldId="292"/>
            <ac:spMk id="2" creationId="{C204FB9B-9492-E009-EFF2-E59D83892143}"/>
          </ac:spMkLst>
        </pc:spChg>
        <pc:spChg chg="del">
          <ac:chgData name="Kang Wallter" userId="d5c269cbe9dbe8bc" providerId="LiveId" clId="{ADAE9005-C7B1-D04D-B673-F193A00DE2F5}" dt="2022-09-13T00:27:02.546" v="4200" actId="478"/>
          <ac:spMkLst>
            <pc:docMk/>
            <pc:sldMk cId="176847001" sldId="292"/>
            <ac:spMk id="3" creationId="{82C68074-2172-C636-9E16-A0AF71EFCEEF}"/>
          </ac:spMkLst>
        </pc:spChg>
        <pc:spChg chg="add mod">
          <ac:chgData name="Kang Wallter" userId="d5c269cbe9dbe8bc" providerId="LiveId" clId="{ADAE9005-C7B1-D04D-B673-F193A00DE2F5}" dt="2022-09-13T00:30:35.982" v="4221" actId="1076"/>
          <ac:spMkLst>
            <pc:docMk/>
            <pc:sldMk cId="176847001" sldId="292"/>
            <ac:spMk id="7" creationId="{A3925FBC-5BEF-70EA-DB48-F721B01B082D}"/>
          </ac:spMkLst>
        </pc:spChg>
        <pc:picChg chg="add mod">
          <ac:chgData name="Kang Wallter" userId="d5c269cbe9dbe8bc" providerId="LiveId" clId="{ADAE9005-C7B1-D04D-B673-F193A00DE2F5}" dt="2022-09-13T00:27:11.925" v="4203" actId="1076"/>
          <ac:picMkLst>
            <pc:docMk/>
            <pc:sldMk cId="176847001" sldId="292"/>
            <ac:picMk id="4" creationId="{157A1FB7-9A32-6B45-B521-71D2DDFAA753}"/>
          </ac:picMkLst>
        </pc:picChg>
        <pc:picChg chg="add mod">
          <ac:chgData name="Kang Wallter" userId="d5c269cbe9dbe8bc" providerId="LiveId" clId="{ADAE9005-C7B1-D04D-B673-F193A00DE2F5}" dt="2022-09-13T00:29:22.584" v="4207" actId="1076"/>
          <ac:picMkLst>
            <pc:docMk/>
            <pc:sldMk cId="176847001" sldId="292"/>
            <ac:picMk id="5" creationId="{043B3CD1-04CC-E316-9918-34E1F53206EA}"/>
          </ac:picMkLst>
        </pc:picChg>
        <pc:picChg chg="add mod">
          <ac:chgData name="Kang Wallter" userId="d5c269cbe9dbe8bc" providerId="LiveId" clId="{ADAE9005-C7B1-D04D-B673-F193A00DE2F5}" dt="2022-09-13T00:30:31.232" v="4220" actId="13822"/>
          <ac:picMkLst>
            <pc:docMk/>
            <pc:sldMk cId="176847001" sldId="292"/>
            <ac:picMk id="6" creationId="{7A8D7A04-6117-7EE2-F5E8-BD51B0885A16}"/>
          </ac:picMkLst>
        </pc:picChg>
        <pc:picChg chg="add mod">
          <ac:chgData name="Kang Wallter" userId="d5c269cbe9dbe8bc" providerId="LiveId" clId="{ADAE9005-C7B1-D04D-B673-F193A00DE2F5}" dt="2022-09-13T00:30:48.795" v="4224" actId="1076"/>
          <ac:picMkLst>
            <pc:docMk/>
            <pc:sldMk cId="176847001" sldId="292"/>
            <ac:picMk id="8" creationId="{DB1221D1-F791-90C1-A1C5-56B266AE2CB7}"/>
          </ac:picMkLst>
        </pc:picChg>
      </pc:sldChg>
      <pc:sldChg chg="addSp delSp modSp new mod">
        <pc:chgData name="Kang Wallter" userId="d5c269cbe9dbe8bc" providerId="LiveId" clId="{ADAE9005-C7B1-D04D-B673-F193A00DE2F5}" dt="2022-09-13T00:34:00.871" v="4278" actId="1076"/>
        <pc:sldMkLst>
          <pc:docMk/>
          <pc:sldMk cId="2420522432" sldId="293"/>
        </pc:sldMkLst>
        <pc:spChg chg="mod">
          <ac:chgData name="Kang Wallter" userId="d5c269cbe9dbe8bc" providerId="LiveId" clId="{ADAE9005-C7B1-D04D-B673-F193A00DE2F5}" dt="2022-09-13T00:30:57.379" v="4256" actId="20577"/>
          <ac:spMkLst>
            <pc:docMk/>
            <pc:sldMk cId="2420522432" sldId="293"/>
            <ac:spMk id="2" creationId="{18E643DC-F53B-AF6B-7078-DF91C34F4B27}"/>
          </ac:spMkLst>
        </pc:spChg>
        <pc:spChg chg="del">
          <ac:chgData name="Kang Wallter" userId="d5c269cbe9dbe8bc" providerId="LiveId" clId="{ADAE9005-C7B1-D04D-B673-F193A00DE2F5}" dt="2022-09-13T00:31:42.370" v="4257" actId="478"/>
          <ac:spMkLst>
            <pc:docMk/>
            <pc:sldMk cId="2420522432" sldId="293"/>
            <ac:spMk id="3" creationId="{A9280539-82DD-1B8D-8CB9-A7513F2602DB}"/>
          </ac:spMkLst>
        </pc:spChg>
        <pc:spChg chg="add mod">
          <ac:chgData name="Kang Wallter" userId="d5c269cbe9dbe8bc" providerId="LiveId" clId="{ADAE9005-C7B1-D04D-B673-F193A00DE2F5}" dt="2022-09-13T00:31:58.590" v="4264" actId="1076"/>
          <ac:spMkLst>
            <pc:docMk/>
            <pc:sldMk cId="2420522432" sldId="293"/>
            <ac:spMk id="4" creationId="{8DE71C78-0E33-9B95-E4C9-3930C7269551}"/>
          </ac:spMkLst>
        </pc:spChg>
        <pc:spChg chg="add">
          <ac:chgData name="Kang Wallter" userId="d5c269cbe9dbe8bc" providerId="LiveId" clId="{ADAE9005-C7B1-D04D-B673-F193A00DE2F5}" dt="2022-09-13T00:33:14.174" v="4268"/>
          <ac:spMkLst>
            <pc:docMk/>
            <pc:sldMk cId="2420522432" sldId="293"/>
            <ac:spMk id="6" creationId="{28879CF8-A9FE-EAF3-CD34-E7F7B0D480F0}"/>
          </ac:spMkLst>
        </pc:spChg>
        <pc:spChg chg="add">
          <ac:chgData name="Kang Wallter" userId="d5c269cbe9dbe8bc" providerId="LiveId" clId="{ADAE9005-C7B1-D04D-B673-F193A00DE2F5}" dt="2022-09-13T00:33:14.174" v="4268"/>
          <ac:spMkLst>
            <pc:docMk/>
            <pc:sldMk cId="2420522432" sldId="293"/>
            <ac:spMk id="7" creationId="{E5205B31-4769-8CE9-C001-0B21DF24A010}"/>
          </ac:spMkLst>
        </pc:spChg>
        <pc:picChg chg="add mod">
          <ac:chgData name="Kang Wallter" userId="d5c269cbe9dbe8bc" providerId="LiveId" clId="{ADAE9005-C7B1-D04D-B673-F193A00DE2F5}" dt="2022-09-13T00:33:03.880" v="4267" actId="1076"/>
          <ac:picMkLst>
            <pc:docMk/>
            <pc:sldMk cId="2420522432" sldId="293"/>
            <ac:picMk id="5" creationId="{212A48FD-5907-3E28-7DDA-8438C446FAAA}"/>
          </ac:picMkLst>
        </pc:picChg>
        <pc:picChg chg="add mod">
          <ac:chgData name="Kang Wallter" userId="d5c269cbe9dbe8bc" providerId="LiveId" clId="{ADAE9005-C7B1-D04D-B673-F193A00DE2F5}" dt="2022-09-13T00:34:00.871" v="4278" actId="1076"/>
          <ac:picMkLst>
            <pc:docMk/>
            <pc:sldMk cId="2420522432" sldId="293"/>
            <ac:picMk id="8" creationId="{113DA2FE-E4E9-7E71-6CEB-96B2F8509E2F}"/>
          </ac:picMkLst>
        </pc:picChg>
        <pc:picChg chg="add mod">
          <ac:chgData name="Kang Wallter" userId="d5c269cbe9dbe8bc" providerId="LiveId" clId="{ADAE9005-C7B1-D04D-B673-F193A00DE2F5}" dt="2022-09-13T00:33:33.485" v="4274" actId="13822"/>
          <ac:picMkLst>
            <pc:docMk/>
            <pc:sldMk cId="2420522432" sldId="293"/>
            <ac:picMk id="7170" creationId="{565DF797-0820-2D2E-B19C-47A70E0EAA6C}"/>
          </ac:picMkLst>
        </pc:picChg>
        <pc:picChg chg="add mod">
          <ac:chgData name="Kang Wallter" userId="d5c269cbe9dbe8bc" providerId="LiveId" clId="{ADAE9005-C7B1-D04D-B673-F193A00DE2F5}" dt="2022-09-13T00:33:33.485" v="4274" actId="13822"/>
          <ac:picMkLst>
            <pc:docMk/>
            <pc:sldMk cId="2420522432" sldId="293"/>
            <ac:picMk id="7171" creationId="{650D9E85-B5E9-37AF-BA45-F0F1C7F2B957}"/>
          </ac:picMkLst>
        </pc:picChg>
      </pc:sldChg>
      <pc:sldChg chg="modSp new mod">
        <pc:chgData name="Kang Wallter" userId="d5c269cbe9dbe8bc" providerId="LiveId" clId="{ADAE9005-C7B1-D04D-B673-F193A00DE2F5}" dt="2022-09-13T00:35:27.745" v="4524" actId="20577"/>
        <pc:sldMkLst>
          <pc:docMk/>
          <pc:sldMk cId="418052798" sldId="294"/>
        </pc:sldMkLst>
        <pc:spChg chg="mod">
          <ac:chgData name="Kang Wallter" userId="d5c269cbe9dbe8bc" providerId="LiveId" clId="{ADAE9005-C7B1-D04D-B673-F193A00DE2F5}" dt="2022-09-13T00:34:32.983" v="4334" actId="20577"/>
          <ac:spMkLst>
            <pc:docMk/>
            <pc:sldMk cId="418052798" sldId="294"/>
            <ac:spMk id="2" creationId="{47C1DB54-4165-A1D3-4D5F-AD261D214D84}"/>
          </ac:spMkLst>
        </pc:spChg>
        <pc:spChg chg="mod">
          <ac:chgData name="Kang Wallter" userId="d5c269cbe9dbe8bc" providerId="LiveId" clId="{ADAE9005-C7B1-D04D-B673-F193A00DE2F5}" dt="2022-09-13T00:35:27.745" v="4524" actId="20577"/>
          <ac:spMkLst>
            <pc:docMk/>
            <pc:sldMk cId="418052798" sldId="294"/>
            <ac:spMk id="3" creationId="{D9D478B2-46AD-2706-C655-A476A86B624D}"/>
          </ac:spMkLst>
        </pc:spChg>
      </pc:sldChg>
      <pc:sldChg chg="modSp new mod ord">
        <pc:chgData name="Kang Wallter" userId="d5c269cbe9dbe8bc" providerId="LiveId" clId="{ADAE9005-C7B1-D04D-B673-F193A00DE2F5}" dt="2022-09-13T00:37:26.864" v="4667" actId="27636"/>
        <pc:sldMkLst>
          <pc:docMk/>
          <pc:sldMk cId="2598258401" sldId="295"/>
        </pc:sldMkLst>
        <pc:spChg chg="mod">
          <ac:chgData name="Kang Wallter" userId="d5c269cbe9dbe8bc" providerId="LiveId" clId="{ADAE9005-C7B1-D04D-B673-F193A00DE2F5}" dt="2022-09-13T00:37:26.864" v="4667" actId="27636"/>
          <ac:spMkLst>
            <pc:docMk/>
            <pc:sldMk cId="2598258401" sldId="295"/>
            <ac:spMk id="2" creationId="{1BEAE1F8-066D-C766-4C7A-13DA3B3A58A4}"/>
          </ac:spMkLst>
        </pc:spChg>
      </pc:sldChg>
      <pc:sldChg chg="addSp modSp new mod">
        <pc:chgData name="Kang Wallter" userId="d5c269cbe9dbe8bc" providerId="LiveId" clId="{ADAE9005-C7B1-D04D-B673-F193A00DE2F5}" dt="2022-09-13T00:46:36.891" v="4748" actId="1076"/>
        <pc:sldMkLst>
          <pc:docMk/>
          <pc:sldMk cId="462135150" sldId="296"/>
        </pc:sldMkLst>
        <pc:spChg chg="mod">
          <ac:chgData name="Kang Wallter" userId="d5c269cbe9dbe8bc" providerId="LiveId" clId="{ADAE9005-C7B1-D04D-B673-F193A00DE2F5}" dt="2022-09-13T00:36:52.364" v="4556" actId="20577"/>
          <ac:spMkLst>
            <pc:docMk/>
            <pc:sldMk cId="462135150" sldId="296"/>
            <ac:spMk id="2" creationId="{A074791A-33C6-5ED9-9763-CC882062190D}"/>
          </ac:spMkLst>
        </pc:spChg>
        <pc:spChg chg="mod">
          <ac:chgData name="Kang Wallter" userId="d5c269cbe9dbe8bc" providerId="LiveId" clId="{ADAE9005-C7B1-D04D-B673-F193A00DE2F5}" dt="2022-09-13T00:46:31.407" v="4747" actId="20577"/>
          <ac:spMkLst>
            <pc:docMk/>
            <pc:sldMk cId="462135150" sldId="296"/>
            <ac:spMk id="3" creationId="{495C4F48-CB6D-F656-B043-49AA95CC78D9}"/>
          </ac:spMkLst>
        </pc:spChg>
        <pc:picChg chg="add mod">
          <ac:chgData name="Kang Wallter" userId="d5c269cbe9dbe8bc" providerId="LiveId" clId="{ADAE9005-C7B1-D04D-B673-F193A00DE2F5}" dt="2022-09-13T00:46:36.891" v="4748" actId="1076"/>
          <ac:picMkLst>
            <pc:docMk/>
            <pc:sldMk cId="462135150" sldId="296"/>
            <ac:picMk id="4" creationId="{B3A2EBD6-9868-849C-C7F5-1FC5688C9757}"/>
          </ac:picMkLst>
        </pc:picChg>
      </pc:sldChg>
      <pc:sldChg chg="addSp delSp modSp new mod">
        <pc:chgData name="Kang Wallter" userId="d5c269cbe9dbe8bc" providerId="LiveId" clId="{ADAE9005-C7B1-D04D-B673-F193A00DE2F5}" dt="2022-09-13T00:58:12.785" v="4891" actId="1076"/>
        <pc:sldMkLst>
          <pc:docMk/>
          <pc:sldMk cId="257880162" sldId="297"/>
        </pc:sldMkLst>
        <pc:spChg chg="mod">
          <ac:chgData name="Kang Wallter" userId="d5c269cbe9dbe8bc" providerId="LiveId" clId="{ADAE9005-C7B1-D04D-B673-F193A00DE2F5}" dt="2022-09-13T00:46:52.571" v="4761" actId="20577"/>
          <ac:spMkLst>
            <pc:docMk/>
            <pc:sldMk cId="257880162" sldId="297"/>
            <ac:spMk id="2" creationId="{F01FB241-C951-11D7-FA64-F330A28CB1CF}"/>
          </ac:spMkLst>
        </pc:spChg>
        <pc:spChg chg="del mod">
          <ac:chgData name="Kang Wallter" userId="d5c269cbe9dbe8bc" providerId="LiveId" clId="{ADAE9005-C7B1-D04D-B673-F193A00DE2F5}" dt="2022-09-13T00:47:28.819" v="4763" actId="478"/>
          <ac:spMkLst>
            <pc:docMk/>
            <pc:sldMk cId="257880162" sldId="297"/>
            <ac:spMk id="3" creationId="{17CD75BD-F66C-BC8C-FEBA-F8F16431F229}"/>
          </ac:spMkLst>
        </pc:spChg>
        <pc:spChg chg="add mod">
          <ac:chgData name="Kang Wallter" userId="d5c269cbe9dbe8bc" providerId="LiveId" clId="{ADAE9005-C7B1-D04D-B673-F193A00DE2F5}" dt="2022-09-13T00:48:19.122" v="4876" actId="20577"/>
          <ac:spMkLst>
            <pc:docMk/>
            <pc:sldMk cId="257880162" sldId="297"/>
            <ac:spMk id="5" creationId="{A9BA5AFE-7C70-AFC0-45F2-D04A5F14018B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0" creationId="{592C91B8-6665-5A00-D796-D879CE6E4CCB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1" creationId="{096E1617-CE92-9FBD-33FB-E3713BC0C872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2" creationId="{F22B09C0-CBDD-AF2F-D8DD-44B262A43130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3" creationId="{B177FC8D-290E-E2F3-B0B5-B0274C0D9E3C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4" creationId="{0B4C5238-8BCA-7BC5-8B61-28CC20E13ED2}"/>
          </ac:spMkLst>
        </pc:spChg>
        <pc:spChg chg="add mod">
          <ac:chgData name="Kang Wallter" userId="d5c269cbe9dbe8bc" providerId="LiveId" clId="{ADAE9005-C7B1-D04D-B673-F193A00DE2F5}" dt="2022-09-13T00:58:06.949" v="4889" actId="1076"/>
          <ac:spMkLst>
            <pc:docMk/>
            <pc:sldMk cId="257880162" sldId="297"/>
            <ac:spMk id="15" creationId="{54E9937B-3113-6F4D-B2BC-123A608D7BA3}"/>
          </ac:spMkLst>
        </pc:spChg>
        <pc:picChg chg="add del mod">
          <ac:chgData name="Kang Wallter" userId="d5c269cbe9dbe8bc" providerId="LiveId" clId="{ADAE9005-C7B1-D04D-B673-F193A00DE2F5}" dt="2022-09-13T00:48:11.871" v="4873" actId="478"/>
          <ac:picMkLst>
            <pc:docMk/>
            <pc:sldMk cId="257880162" sldId="297"/>
            <ac:picMk id="4" creationId="{653AEBFC-110E-283F-4BB7-C00D6E7D8C51}"/>
          </ac:picMkLst>
        </pc:picChg>
        <pc:picChg chg="add mod">
          <ac:chgData name="Kang Wallter" userId="d5c269cbe9dbe8bc" providerId="LiveId" clId="{ADAE9005-C7B1-D04D-B673-F193A00DE2F5}" dt="2022-09-13T00:49:47.819" v="4883" actId="13822"/>
          <ac:picMkLst>
            <pc:docMk/>
            <pc:sldMk cId="257880162" sldId="297"/>
            <ac:picMk id="6" creationId="{92718DBE-164B-C2B9-27DB-1FEEC53BE59C}"/>
          </ac:picMkLst>
        </pc:picChg>
        <pc:picChg chg="add mod">
          <ac:chgData name="Kang Wallter" userId="d5c269cbe9dbe8bc" providerId="LiveId" clId="{ADAE9005-C7B1-D04D-B673-F193A00DE2F5}" dt="2022-09-13T00:49:52.771" v="4884" actId="1076"/>
          <ac:picMkLst>
            <pc:docMk/>
            <pc:sldMk cId="257880162" sldId="297"/>
            <ac:picMk id="7" creationId="{914B7C6E-7FD8-9F43-635C-84660F186E9A}"/>
          </ac:picMkLst>
        </pc:picChg>
        <pc:picChg chg="add mod">
          <ac:chgData name="Kang Wallter" userId="d5c269cbe9dbe8bc" providerId="LiveId" clId="{ADAE9005-C7B1-D04D-B673-F193A00DE2F5}" dt="2022-09-13T00:57:32.746" v="4887" actId="1076"/>
          <ac:picMkLst>
            <pc:docMk/>
            <pc:sldMk cId="257880162" sldId="297"/>
            <ac:picMk id="8" creationId="{05E437B9-3794-6328-6A62-98B3DC2FEF45}"/>
          </ac:picMkLst>
        </pc:picChg>
        <pc:picChg chg="add mod">
          <ac:chgData name="Kang Wallter" userId="d5c269cbe9dbe8bc" providerId="LiveId" clId="{ADAE9005-C7B1-D04D-B673-F193A00DE2F5}" dt="2022-09-13T00:58:12.785" v="4891" actId="1076"/>
          <ac:picMkLst>
            <pc:docMk/>
            <pc:sldMk cId="257880162" sldId="297"/>
            <ac:picMk id="9" creationId="{1A14F231-88CF-EBD4-B468-61480DCFD1D7}"/>
          </ac:picMkLst>
        </pc:picChg>
      </pc:sldChg>
      <pc:sldChg chg="addSp delSp modSp new mod">
        <pc:chgData name="Kang Wallter" userId="d5c269cbe9dbe8bc" providerId="LiveId" clId="{ADAE9005-C7B1-D04D-B673-F193A00DE2F5}" dt="2022-09-13T01:05:41.105" v="4960" actId="1076"/>
        <pc:sldMkLst>
          <pc:docMk/>
          <pc:sldMk cId="258771472" sldId="298"/>
        </pc:sldMkLst>
        <pc:spChg chg="mod">
          <ac:chgData name="Kang Wallter" userId="d5c269cbe9dbe8bc" providerId="LiveId" clId="{ADAE9005-C7B1-D04D-B673-F193A00DE2F5}" dt="2022-09-13T00:59:52.659" v="4922" actId="20577"/>
          <ac:spMkLst>
            <pc:docMk/>
            <pc:sldMk cId="258771472" sldId="298"/>
            <ac:spMk id="2" creationId="{51796787-3EE0-0D5E-A7F2-F8FD399CC69B}"/>
          </ac:spMkLst>
        </pc:spChg>
        <pc:spChg chg="del">
          <ac:chgData name="Kang Wallter" userId="d5c269cbe9dbe8bc" providerId="LiveId" clId="{ADAE9005-C7B1-D04D-B673-F193A00DE2F5}" dt="2022-09-13T00:59:56.394" v="4923" actId="478"/>
          <ac:spMkLst>
            <pc:docMk/>
            <pc:sldMk cId="258771472" sldId="298"/>
            <ac:spMk id="3" creationId="{E1CA756A-4EC3-5075-22FC-80E7DE41E315}"/>
          </ac:spMkLst>
        </pc:spChg>
        <pc:spChg chg="add mod">
          <ac:chgData name="Kang Wallter" userId="d5c269cbe9dbe8bc" providerId="LiveId" clId="{ADAE9005-C7B1-D04D-B673-F193A00DE2F5}" dt="2022-09-13T01:04:25.248" v="4951" actId="1076"/>
          <ac:spMkLst>
            <pc:docMk/>
            <pc:sldMk cId="258771472" sldId="298"/>
            <ac:spMk id="6" creationId="{5B6A7BDF-5707-D5F2-332B-2186EBFF2F29}"/>
          </ac:spMkLst>
        </pc:spChg>
        <pc:spChg chg="add mod">
          <ac:chgData name="Kang Wallter" userId="d5c269cbe9dbe8bc" providerId="LiveId" clId="{ADAE9005-C7B1-D04D-B673-F193A00DE2F5}" dt="2022-09-13T01:04:28.130" v="4952" actId="1076"/>
          <ac:spMkLst>
            <pc:docMk/>
            <pc:sldMk cId="258771472" sldId="298"/>
            <ac:spMk id="9" creationId="{7909BF86-2C6D-FBB7-FF97-F59825B82CA5}"/>
          </ac:spMkLst>
        </pc:spChg>
        <pc:picChg chg="add mod">
          <ac:chgData name="Kang Wallter" userId="d5c269cbe9dbe8bc" providerId="LiveId" clId="{ADAE9005-C7B1-D04D-B673-F193A00DE2F5}" dt="2022-09-13T01:04:21.626" v="4950" actId="13822"/>
          <ac:picMkLst>
            <pc:docMk/>
            <pc:sldMk cId="258771472" sldId="298"/>
            <ac:picMk id="4" creationId="{59C01E5D-9B0D-D227-F81A-325F9FBCAA43}"/>
          </ac:picMkLst>
        </pc:picChg>
        <pc:picChg chg="add mod">
          <ac:chgData name="Kang Wallter" userId="d5c269cbe9dbe8bc" providerId="LiveId" clId="{ADAE9005-C7B1-D04D-B673-F193A00DE2F5}" dt="2022-09-13T01:03:35.377" v="4930" actId="1076"/>
          <ac:picMkLst>
            <pc:docMk/>
            <pc:sldMk cId="258771472" sldId="298"/>
            <ac:picMk id="7" creationId="{676B14F3-B33F-CE75-28FE-1D55CB8FC4C3}"/>
          </ac:picMkLst>
        </pc:picChg>
        <pc:picChg chg="add mod">
          <ac:chgData name="Kang Wallter" userId="d5c269cbe9dbe8bc" providerId="LiveId" clId="{ADAE9005-C7B1-D04D-B673-F193A00DE2F5}" dt="2022-09-13T01:04:45.753" v="4954" actId="1076"/>
          <ac:picMkLst>
            <pc:docMk/>
            <pc:sldMk cId="258771472" sldId="298"/>
            <ac:picMk id="10" creationId="{6A6AADDC-987F-477E-E7BE-C13E929D8784}"/>
          </ac:picMkLst>
        </pc:picChg>
        <pc:picChg chg="add mod">
          <ac:chgData name="Kang Wallter" userId="d5c269cbe9dbe8bc" providerId="LiveId" clId="{ADAE9005-C7B1-D04D-B673-F193A00DE2F5}" dt="2022-09-13T01:05:33.316" v="4958" actId="1076"/>
          <ac:picMkLst>
            <pc:docMk/>
            <pc:sldMk cId="258771472" sldId="298"/>
            <ac:picMk id="11" creationId="{D4FFCC6C-7AD5-5767-9BFA-ED8D6A3AE4D9}"/>
          </ac:picMkLst>
        </pc:picChg>
        <pc:picChg chg="add mod">
          <ac:chgData name="Kang Wallter" userId="d5c269cbe9dbe8bc" providerId="LiveId" clId="{ADAE9005-C7B1-D04D-B673-F193A00DE2F5}" dt="2022-09-13T01:05:41.105" v="4960" actId="1076"/>
          <ac:picMkLst>
            <pc:docMk/>
            <pc:sldMk cId="258771472" sldId="298"/>
            <ac:picMk id="12" creationId="{2BF3B6FD-7F29-AAE8-1847-C7A1042A6284}"/>
          </ac:picMkLst>
        </pc:picChg>
      </pc:sldChg>
      <pc:sldChg chg="addSp delSp modSp new mod">
        <pc:chgData name="Kang Wallter" userId="d5c269cbe9dbe8bc" providerId="LiveId" clId="{ADAE9005-C7B1-D04D-B673-F193A00DE2F5}" dt="2022-09-13T01:13:59.243" v="5146" actId="1076"/>
        <pc:sldMkLst>
          <pc:docMk/>
          <pc:sldMk cId="2551307493" sldId="299"/>
        </pc:sldMkLst>
        <pc:spChg chg="mod">
          <ac:chgData name="Kang Wallter" userId="d5c269cbe9dbe8bc" providerId="LiveId" clId="{ADAE9005-C7B1-D04D-B673-F193A00DE2F5}" dt="2022-09-13T01:06:13.605" v="5001" actId="20577"/>
          <ac:spMkLst>
            <pc:docMk/>
            <pc:sldMk cId="2551307493" sldId="299"/>
            <ac:spMk id="2" creationId="{015CF225-A774-CA33-D056-88CF8AE8ED37}"/>
          </ac:spMkLst>
        </pc:spChg>
        <pc:spChg chg="mod">
          <ac:chgData name="Kang Wallter" userId="d5c269cbe9dbe8bc" providerId="LiveId" clId="{ADAE9005-C7B1-D04D-B673-F193A00DE2F5}" dt="2022-09-13T01:11:25.456" v="5121" actId="1076"/>
          <ac:spMkLst>
            <pc:docMk/>
            <pc:sldMk cId="2551307493" sldId="299"/>
            <ac:spMk id="3" creationId="{1A654B9E-8242-8717-FCD6-8C854348991E}"/>
          </ac:spMkLst>
        </pc:spChg>
        <pc:spChg chg="add mod">
          <ac:chgData name="Kang Wallter" userId="d5c269cbe9dbe8bc" providerId="LiveId" clId="{ADAE9005-C7B1-D04D-B673-F193A00DE2F5}" dt="2022-09-13T01:10:42.237" v="5105" actId="13822"/>
          <ac:spMkLst>
            <pc:docMk/>
            <pc:sldMk cId="2551307493" sldId="299"/>
            <ac:spMk id="4" creationId="{E41035CF-6EBE-AE82-E646-C94C8F5A0868}"/>
          </ac:spMkLst>
        </pc:spChg>
        <pc:spChg chg="add del mod">
          <ac:chgData name="Kang Wallter" userId="d5c269cbe9dbe8bc" providerId="LiveId" clId="{ADAE9005-C7B1-D04D-B673-F193A00DE2F5}" dt="2022-09-13T01:11:14.104" v="5117"/>
          <ac:spMkLst>
            <pc:docMk/>
            <pc:sldMk cId="2551307493" sldId="299"/>
            <ac:spMk id="5" creationId="{18B6F80E-832D-F013-6184-4E98E3F429C2}"/>
          </ac:spMkLst>
        </pc:spChg>
        <pc:spChg chg="add mod">
          <ac:chgData name="Kang Wallter" userId="d5c269cbe9dbe8bc" providerId="LiveId" clId="{ADAE9005-C7B1-D04D-B673-F193A00DE2F5}" dt="2022-09-13T01:11:12.308" v="5115" actId="1076"/>
          <ac:spMkLst>
            <pc:docMk/>
            <pc:sldMk cId="2551307493" sldId="299"/>
            <ac:spMk id="6" creationId="{93F17184-77CF-3B73-5570-E72C43F423B5}"/>
          </ac:spMkLst>
        </pc:spChg>
        <pc:spChg chg="add mod">
          <ac:chgData name="Kang Wallter" userId="d5c269cbe9dbe8bc" providerId="LiveId" clId="{ADAE9005-C7B1-D04D-B673-F193A00DE2F5}" dt="2022-09-13T01:11:54.983" v="5131" actId="13822"/>
          <ac:spMkLst>
            <pc:docMk/>
            <pc:sldMk cId="2551307493" sldId="299"/>
            <ac:spMk id="8" creationId="{EA742D61-9361-3BB9-D091-4DF777AD56E1}"/>
          </ac:spMkLst>
        </pc:spChg>
        <pc:spChg chg="add mod">
          <ac:chgData name="Kang Wallter" userId="d5c269cbe9dbe8bc" providerId="LiveId" clId="{ADAE9005-C7B1-D04D-B673-F193A00DE2F5}" dt="2022-09-13T01:12:31.861" v="5143" actId="13822"/>
          <ac:spMkLst>
            <pc:docMk/>
            <pc:sldMk cId="2551307493" sldId="299"/>
            <ac:spMk id="9" creationId="{EDAD85F4-6172-DE69-3AB7-F704AA341996}"/>
          </ac:spMkLst>
        </pc:spChg>
        <pc:picChg chg="add mod">
          <ac:chgData name="Kang Wallter" userId="d5c269cbe9dbe8bc" providerId="LiveId" clId="{ADAE9005-C7B1-D04D-B673-F193A00DE2F5}" dt="2022-09-13T01:11:24.931" v="5120" actId="13822"/>
          <ac:picMkLst>
            <pc:docMk/>
            <pc:sldMk cId="2551307493" sldId="299"/>
            <ac:picMk id="7" creationId="{BE472DEC-1807-72E1-F8AC-F6D56B720582}"/>
          </ac:picMkLst>
        </pc:picChg>
        <pc:picChg chg="add mod">
          <ac:chgData name="Kang Wallter" userId="d5c269cbe9dbe8bc" providerId="LiveId" clId="{ADAE9005-C7B1-D04D-B673-F193A00DE2F5}" dt="2022-09-13T01:13:59.243" v="5146" actId="1076"/>
          <ac:picMkLst>
            <pc:docMk/>
            <pc:sldMk cId="2551307493" sldId="299"/>
            <ac:picMk id="10" creationId="{6949AD24-BD5E-0D49-CE04-AEEBF144EED6}"/>
          </ac:picMkLst>
        </pc:picChg>
      </pc:sldChg>
      <pc:sldChg chg="addSp delSp modSp new mod">
        <pc:chgData name="Kang Wallter" userId="d5c269cbe9dbe8bc" providerId="LiveId" clId="{ADAE9005-C7B1-D04D-B673-F193A00DE2F5}" dt="2022-09-13T01:36:21.147" v="5233" actId="1076"/>
        <pc:sldMkLst>
          <pc:docMk/>
          <pc:sldMk cId="3412757357" sldId="300"/>
        </pc:sldMkLst>
        <pc:spChg chg="mod">
          <ac:chgData name="Kang Wallter" userId="d5c269cbe9dbe8bc" providerId="LiveId" clId="{ADAE9005-C7B1-D04D-B673-F193A00DE2F5}" dt="2022-09-13T01:16:48.026" v="5209" actId="20577"/>
          <ac:spMkLst>
            <pc:docMk/>
            <pc:sldMk cId="3412757357" sldId="300"/>
            <ac:spMk id="2" creationId="{26246A73-BACC-74EB-C5C7-9D9A811CBF12}"/>
          </ac:spMkLst>
        </pc:spChg>
        <pc:spChg chg="del">
          <ac:chgData name="Kang Wallter" userId="d5c269cbe9dbe8bc" providerId="LiveId" clId="{ADAE9005-C7B1-D04D-B673-F193A00DE2F5}" dt="2022-09-13T01:17:00.637" v="5210" actId="478"/>
          <ac:spMkLst>
            <pc:docMk/>
            <pc:sldMk cId="3412757357" sldId="300"/>
            <ac:spMk id="3" creationId="{9C2F521F-A93F-341A-9C39-1FD921B19A07}"/>
          </ac:spMkLst>
        </pc:spChg>
        <pc:spChg chg="add mod">
          <ac:chgData name="Kang Wallter" userId="d5c269cbe9dbe8bc" providerId="LiveId" clId="{ADAE9005-C7B1-D04D-B673-F193A00DE2F5}" dt="2022-09-13T01:33:43.818" v="5220" actId="1076"/>
          <ac:spMkLst>
            <pc:docMk/>
            <pc:sldMk cId="3412757357" sldId="300"/>
            <ac:spMk id="5" creationId="{92469D39-2639-537C-B1A6-E42E2997E3D6}"/>
          </ac:spMkLst>
        </pc:spChg>
        <pc:spChg chg="add mod">
          <ac:chgData name="Kang Wallter" userId="d5c269cbe9dbe8bc" providerId="LiveId" clId="{ADAE9005-C7B1-D04D-B673-F193A00DE2F5}" dt="2022-09-13T01:36:07.074" v="5228" actId="1076"/>
          <ac:spMkLst>
            <pc:docMk/>
            <pc:sldMk cId="3412757357" sldId="300"/>
            <ac:spMk id="6" creationId="{98A2F1BC-61CA-7F18-4E58-11246A1D9AFE}"/>
          </ac:spMkLst>
        </pc:spChg>
        <pc:picChg chg="add mod">
          <ac:chgData name="Kang Wallter" userId="d5c269cbe9dbe8bc" providerId="LiveId" clId="{ADAE9005-C7B1-D04D-B673-F193A00DE2F5}" dt="2022-09-13T01:17:06.781" v="5213" actId="1076"/>
          <ac:picMkLst>
            <pc:docMk/>
            <pc:sldMk cId="3412757357" sldId="300"/>
            <ac:picMk id="4" creationId="{8AC1A9B7-F66D-757A-042B-683240AB491D}"/>
          </ac:picMkLst>
        </pc:picChg>
        <pc:picChg chg="add mod">
          <ac:chgData name="Kang Wallter" userId="d5c269cbe9dbe8bc" providerId="LiveId" clId="{ADAE9005-C7B1-D04D-B673-F193A00DE2F5}" dt="2022-09-13T01:36:17.018" v="5230"/>
          <ac:picMkLst>
            <pc:docMk/>
            <pc:sldMk cId="3412757357" sldId="300"/>
            <ac:picMk id="7" creationId="{9BD6281C-3CDE-4AA1-047C-82BE3685F947}"/>
          </ac:picMkLst>
        </pc:picChg>
        <pc:picChg chg="add mod">
          <ac:chgData name="Kang Wallter" userId="d5c269cbe9dbe8bc" providerId="LiveId" clId="{ADAE9005-C7B1-D04D-B673-F193A00DE2F5}" dt="2022-09-13T01:36:21.147" v="5233" actId="1076"/>
          <ac:picMkLst>
            <pc:docMk/>
            <pc:sldMk cId="3412757357" sldId="300"/>
            <ac:picMk id="8" creationId="{870BB25A-FBAE-CDB8-910D-912BDA78E9B7}"/>
          </ac:picMkLst>
        </pc:picChg>
      </pc:sldChg>
      <pc:sldChg chg="addSp delSp modSp new mod">
        <pc:chgData name="Kang Wallter" userId="d5c269cbe9dbe8bc" providerId="LiveId" clId="{ADAE9005-C7B1-D04D-B673-F193A00DE2F5}" dt="2022-09-13T01:43:06.746" v="5256" actId="1076"/>
        <pc:sldMkLst>
          <pc:docMk/>
          <pc:sldMk cId="3198058437" sldId="301"/>
        </pc:sldMkLst>
        <pc:spChg chg="del">
          <ac:chgData name="Kang Wallter" userId="d5c269cbe9dbe8bc" providerId="LiveId" clId="{ADAE9005-C7B1-D04D-B673-F193A00DE2F5}" dt="2022-09-13T01:41:01.240" v="5235" actId="478"/>
          <ac:spMkLst>
            <pc:docMk/>
            <pc:sldMk cId="3198058437" sldId="301"/>
            <ac:spMk id="2" creationId="{9C353C87-F559-C9CA-129E-33CAB225F9A6}"/>
          </ac:spMkLst>
        </pc:spChg>
        <pc:spChg chg="del">
          <ac:chgData name="Kang Wallter" userId="d5c269cbe9dbe8bc" providerId="LiveId" clId="{ADAE9005-C7B1-D04D-B673-F193A00DE2F5}" dt="2022-09-13T01:41:01.240" v="5235" actId="478"/>
          <ac:spMkLst>
            <pc:docMk/>
            <pc:sldMk cId="3198058437" sldId="301"/>
            <ac:spMk id="3" creationId="{751DC16C-7CF9-28C3-F820-E088CDD0A6B9}"/>
          </ac:spMkLst>
        </pc:spChg>
        <pc:spChg chg="add mod">
          <ac:chgData name="Kang Wallter" userId="d5c269cbe9dbe8bc" providerId="LiveId" clId="{ADAE9005-C7B1-D04D-B673-F193A00DE2F5}" dt="2022-09-13T01:42:38.453" v="5244" actId="1076"/>
          <ac:spMkLst>
            <pc:docMk/>
            <pc:sldMk cId="3198058437" sldId="301"/>
            <ac:spMk id="4" creationId="{03E8BFB3-0CDC-0678-3140-A8CC8F8A3112}"/>
          </ac:spMkLst>
        </pc:spChg>
        <pc:spChg chg="add mod">
          <ac:chgData name="Kang Wallter" userId="d5c269cbe9dbe8bc" providerId="LiveId" clId="{ADAE9005-C7B1-D04D-B673-F193A00DE2F5}" dt="2022-09-13T01:42:58.432" v="5253" actId="13822"/>
          <ac:spMkLst>
            <pc:docMk/>
            <pc:sldMk cId="3198058437" sldId="301"/>
            <ac:spMk id="5" creationId="{84B14A64-7AE9-24E8-B5B4-28BD6F8BEC27}"/>
          </ac:spMkLst>
        </pc:spChg>
        <pc:picChg chg="add mod">
          <ac:chgData name="Kang Wallter" userId="d5c269cbe9dbe8bc" providerId="LiveId" clId="{ADAE9005-C7B1-D04D-B673-F193A00DE2F5}" dt="2022-09-13T01:43:06.746" v="5256" actId="1076"/>
          <ac:picMkLst>
            <pc:docMk/>
            <pc:sldMk cId="3198058437" sldId="301"/>
            <ac:picMk id="6" creationId="{05E64CB2-CDCC-7079-6A6B-D564DE329171}"/>
          </ac:picMkLst>
        </pc:picChg>
      </pc:sldChg>
      <pc:sldChg chg="addSp delSp modSp new mod">
        <pc:chgData name="Kang Wallter" userId="d5c269cbe9dbe8bc" providerId="LiveId" clId="{ADAE9005-C7B1-D04D-B673-F193A00DE2F5}" dt="2022-09-13T02:01:23.381" v="5302" actId="14100"/>
        <pc:sldMkLst>
          <pc:docMk/>
          <pc:sldMk cId="959593205" sldId="302"/>
        </pc:sldMkLst>
        <pc:spChg chg="mod">
          <ac:chgData name="Kang Wallter" userId="d5c269cbe9dbe8bc" providerId="LiveId" clId="{ADAE9005-C7B1-D04D-B673-F193A00DE2F5}" dt="2022-09-13T01:46:32.972" v="5285" actId="20577"/>
          <ac:spMkLst>
            <pc:docMk/>
            <pc:sldMk cId="959593205" sldId="302"/>
            <ac:spMk id="2" creationId="{7A30D99B-E0E2-A437-3A7F-2D1B80AA6FD5}"/>
          </ac:spMkLst>
        </pc:spChg>
        <pc:spChg chg="del">
          <ac:chgData name="Kang Wallter" userId="d5c269cbe9dbe8bc" providerId="LiveId" clId="{ADAE9005-C7B1-D04D-B673-F193A00DE2F5}" dt="2022-09-13T01:46:56.597" v="5286" actId="478"/>
          <ac:spMkLst>
            <pc:docMk/>
            <pc:sldMk cId="959593205" sldId="302"/>
            <ac:spMk id="3" creationId="{4E71FF6E-C8C8-51E7-EC4C-1FC9BC9D2D12}"/>
          </ac:spMkLst>
        </pc:spChg>
        <pc:spChg chg="add mod">
          <ac:chgData name="Kang Wallter" userId="d5c269cbe9dbe8bc" providerId="LiveId" clId="{ADAE9005-C7B1-D04D-B673-F193A00DE2F5}" dt="2022-09-13T02:01:11.255" v="5299" actId="13822"/>
          <ac:spMkLst>
            <pc:docMk/>
            <pc:sldMk cId="959593205" sldId="302"/>
            <ac:spMk id="5" creationId="{C6BBB04B-F628-6FA7-69C6-40CB45B4E6E4}"/>
          </ac:spMkLst>
        </pc:spChg>
        <pc:picChg chg="add mod">
          <ac:chgData name="Kang Wallter" userId="d5c269cbe9dbe8bc" providerId="LiveId" clId="{ADAE9005-C7B1-D04D-B673-F193A00DE2F5}" dt="2022-09-13T01:47:08.783" v="5290" actId="13822"/>
          <ac:picMkLst>
            <pc:docMk/>
            <pc:sldMk cId="959593205" sldId="302"/>
            <ac:picMk id="4" creationId="{A63E5877-9801-F610-C38F-92859EE971BF}"/>
          </ac:picMkLst>
        </pc:picChg>
        <pc:picChg chg="add mod">
          <ac:chgData name="Kang Wallter" userId="d5c269cbe9dbe8bc" providerId="LiveId" clId="{ADAE9005-C7B1-D04D-B673-F193A00DE2F5}" dt="2022-09-13T02:01:23.381" v="5302" actId="14100"/>
          <ac:picMkLst>
            <pc:docMk/>
            <pc:sldMk cId="959593205" sldId="302"/>
            <ac:picMk id="6" creationId="{3EA7DB5F-C87B-B20D-063D-5F69598DBBB9}"/>
          </ac:picMkLst>
        </pc:picChg>
      </pc:sldChg>
      <pc:sldChg chg="addSp delSp modSp new mod">
        <pc:chgData name="Kang Wallter" userId="d5c269cbe9dbe8bc" providerId="LiveId" clId="{ADAE9005-C7B1-D04D-B673-F193A00DE2F5}" dt="2022-09-13T02:37:38.655" v="5367" actId="1076"/>
        <pc:sldMkLst>
          <pc:docMk/>
          <pc:sldMk cId="1816955837" sldId="303"/>
        </pc:sldMkLst>
        <pc:spChg chg="del">
          <ac:chgData name="Kang Wallter" userId="d5c269cbe9dbe8bc" providerId="LiveId" clId="{ADAE9005-C7B1-D04D-B673-F193A00DE2F5}" dt="2022-09-13T02:01:53.357" v="5304" actId="478"/>
          <ac:spMkLst>
            <pc:docMk/>
            <pc:sldMk cId="1816955837" sldId="303"/>
            <ac:spMk id="2" creationId="{AF4D14F3-4702-463B-1026-7016289834D5}"/>
          </ac:spMkLst>
        </pc:spChg>
        <pc:spChg chg="del">
          <ac:chgData name="Kang Wallter" userId="d5c269cbe9dbe8bc" providerId="LiveId" clId="{ADAE9005-C7B1-D04D-B673-F193A00DE2F5}" dt="2022-09-13T02:01:53.357" v="5304" actId="478"/>
          <ac:spMkLst>
            <pc:docMk/>
            <pc:sldMk cId="1816955837" sldId="303"/>
            <ac:spMk id="3" creationId="{DE51DD6B-D671-C1FC-310A-210B4522442C}"/>
          </ac:spMkLst>
        </pc:spChg>
        <pc:spChg chg="add mod">
          <ac:chgData name="Kang Wallter" userId="d5c269cbe9dbe8bc" providerId="LiveId" clId="{ADAE9005-C7B1-D04D-B673-F193A00DE2F5}" dt="2022-09-13T02:02:11.688" v="5345" actId="1076"/>
          <ac:spMkLst>
            <pc:docMk/>
            <pc:sldMk cId="1816955837" sldId="303"/>
            <ac:spMk id="4" creationId="{5C233FCD-186B-D0F8-FC04-A1CF272385D1}"/>
          </ac:spMkLst>
        </pc:spChg>
        <pc:spChg chg="add mod">
          <ac:chgData name="Kang Wallter" userId="d5c269cbe9dbe8bc" providerId="LiveId" clId="{ADAE9005-C7B1-D04D-B673-F193A00DE2F5}" dt="2022-09-13T02:28:52.575" v="5361" actId="13822"/>
          <ac:spMkLst>
            <pc:docMk/>
            <pc:sldMk cId="1816955837" sldId="303"/>
            <ac:spMk id="5" creationId="{BFF7B7E3-65AC-A6EC-E915-CA3D2E26EABE}"/>
          </ac:spMkLst>
        </pc:spChg>
        <pc:spChg chg="add mod">
          <ac:chgData name="Kang Wallter" userId="d5c269cbe9dbe8bc" providerId="LiveId" clId="{ADAE9005-C7B1-D04D-B673-F193A00DE2F5}" dt="2022-09-13T02:37:30.140" v="5364" actId="13822"/>
          <ac:spMkLst>
            <pc:docMk/>
            <pc:sldMk cId="1816955837" sldId="303"/>
            <ac:spMk id="8" creationId="{F68C2C9D-F6D4-4142-BCFB-636797A27543}"/>
          </ac:spMkLst>
        </pc:spChg>
        <pc:picChg chg="add mod">
          <ac:chgData name="Kang Wallter" userId="d5c269cbe9dbe8bc" providerId="LiveId" clId="{ADAE9005-C7B1-D04D-B673-F193A00DE2F5}" dt="2022-09-13T02:28:40.942" v="5355" actId="13822"/>
          <ac:picMkLst>
            <pc:docMk/>
            <pc:sldMk cId="1816955837" sldId="303"/>
            <ac:picMk id="6" creationId="{6425F3C6-2C95-32D6-22CB-285D49B264C1}"/>
          </ac:picMkLst>
        </pc:picChg>
        <pc:picChg chg="add mod">
          <ac:chgData name="Kang Wallter" userId="d5c269cbe9dbe8bc" providerId="LiveId" clId="{ADAE9005-C7B1-D04D-B673-F193A00DE2F5}" dt="2022-09-13T02:37:38.655" v="5367" actId="1076"/>
          <ac:picMkLst>
            <pc:docMk/>
            <pc:sldMk cId="1816955837" sldId="303"/>
            <ac:picMk id="9" creationId="{0E370749-7156-4351-3861-23B5BA40527A}"/>
          </ac:picMkLst>
        </pc:picChg>
      </pc:sldChg>
      <pc:sldChg chg="addSp delSp modSp new mod">
        <pc:chgData name="Kang Wallter" userId="d5c269cbe9dbe8bc" providerId="LiveId" clId="{ADAE9005-C7B1-D04D-B673-F193A00DE2F5}" dt="2022-09-13T02:40:09.846" v="5423" actId="1076"/>
        <pc:sldMkLst>
          <pc:docMk/>
          <pc:sldMk cId="96321563" sldId="304"/>
        </pc:sldMkLst>
        <pc:spChg chg="del">
          <ac:chgData name="Kang Wallter" userId="d5c269cbe9dbe8bc" providerId="LiveId" clId="{ADAE9005-C7B1-D04D-B673-F193A00DE2F5}" dt="2022-09-13T02:37:45.340" v="5369" actId="478"/>
          <ac:spMkLst>
            <pc:docMk/>
            <pc:sldMk cId="96321563" sldId="304"/>
            <ac:spMk id="2" creationId="{EACA1FE9-9F01-BC8B-8221-23B71CFF352A}"/>
          </ac:spMkLst>
        </pc:spChg>
        <pc:spChg chg="del">
          <ac:chgData name="Kang Wallter" userId="d5c269cbe9dbe8bc" providerId="LiveId" clId="{ADAE9005-C7B1-D04D-B673-F193A00DE2F5}" dt="2022-09-13T02:37:45.340" v="5369" actId="478"/>
          <ac:spMkLst>
            <pc:docMk/>
            <pc:sldMk cId="96321563" sldId="304"/>
            <ac:spMk id="3" creationId="{47BB3D4E-6C5C-6592-F731-FE5526166782}"/>
          </ac:spMkLst>
        </pc:spChg>
        <pc:spChg chg="add mod">
          <ac:chgData name="Kang Wallter" userId="d5c269cbe9dbe8bc" providerId="LiveId" clId="{ADAE9005-C7B1-D04D-B673-F193A00DE2F5}" dt="2022-09-13T02:38:11.696" v="5396" actId="20577"/>
          <ac:spMkLst>
            <pc:docMk/>
            <pc:sldMk cId="96321563" sldId="304"/>
            <ac:spMk id="4" creationId="{DDF7B8B0-40F2-23E1-19BF-ED9A018DDDCC}"/>
          </ac:spMkLst>
        </pc:spChg>
        <pc:spChg chg="add mod">
          <ac:chgData name="Kang Wallter" userId="d5c269cbe9dbe8bc" providerId="LiveId" clId="{ADAE9005-C7B1-D04D-B673-F193A00DE2F5}" dt="2022-09-13T02:38:54.393" v="5407" actId="14100"/>
          <ac:spMkLst>
            <pc:docMk/>
            <pc:sldMk cId="96321563" sldId="304"/>
            <ac:spMk id="6" creationId="{05159AFF-F502-6934-83D4-DBD4E9E3D7A4}"/>
          </ac:spMkLst>
        </pc:spChg>
        <pc:spChg chg="add del">
          <ac:chgData name="Kang Wallter" userId="d5c269cbe9dbe8bc" providerId="LiveId" clId="{ADAE9005-C7B1-D04D-B673-F193A00DE2F5}" dt="2022-09-13T02:39:31.507" v="5409" actId="22"/>
          <ac:spMkLst>
            <pc:docMk/>
            <pc:sldMk cId="96321563" sldId="304"/>
            <ac:spMk id="8" creationId="{6B3B8581-FF4C-9027-5039-15576F3C1923}"/>
          </ac:spMkLst>
        </pc:spChg>
        <pc:spChg chg="add mod">
          <ac:chgData name="Kang Wallter" userId="d5c269cbe9dbe8bc" providerId="LiveId" clId="{ADAE9005-C7B1-D04D-B673-F193A00DE2F5}" dt="2022-09-13T02:39:55.066" v="5420" actId="13822"/>
          <ac:spMkLst>
            <pc:docMk/>
            <pc:sldMk cId="96321563" sldId="304"/>
            <ac:spMk id="10" creationId="{2304511F-B293-C339-504C-8FC9740A5A47}"/>
          </ac:spMkLst>
        </pc:spChg>
        <pc:picChg chg="add mod">
          <ac:chgData name="Kang Wallter" userId="d5c269cbe9dbe8bc" providerId="LiveId" clId="{ADAE9005-C7B1-D04D-B673-F193A00DE2F5}" dt="2022-09-13T02:38:27.527" v="5399" actId="1076"/>
          <ac:picMkLst>
            <pc:docMk/>
            <pc:sldMk cId="96321563" sldId="304"/>
            <ac:picMk id="5" creationId="{1944E739-3E3B-CE00-8583-D5895806629A}"/>
          </ac:picMkLst>
        </pc:picChg>
        <pc:picChg chg="add mod">
          <ac:chgData name="Kang Wallter" userId="d5c269cbe9dbe8bc" providerId="LiveId" clId="{ADAE9005-C7B1-D04D-B673-F193A00DE2F5}" dt="2022-09-13T02:40:09.846" v="5423" actId="1076"/>
          <ac:picMkLst>
            <pc:docMk/>
            <pc:sldMk cId="96321563" sldId="304"/>
            <ac:picMk id="11" creationId="{8DF29011-51DE-4B81-A276-37C6E06BDC82}"/>
          </ac:picMkLst>
        </pc:picChg>
      </pc:sldChg>
      <pc:sldChg chg="addSp delSp modSp new mod">
        <pc:chgData name="Kang Wallter" userId="d5c269cbe9dbe8bc" providerId="LiveId" clId="{ADAE9005-C7B1-D04D-B673-F193A00DE2F5}" dt="2022-09-13T02:45:36.466" v="5448" actId="1076"/>
        <pc:sldMkLst>
          <pc:docMk/>
          <pc:sldMk cId="1953783628" sldId="305"/>
        </pc:sldMkLst>
        <pc:spChg chg="del">
          <ac:chgData name="Kang Wallter" userId="d5c269cbe9dbe8bc" providerId="LiveId" clId="{ADAE9005-C7B1-D04D-B673-F193A00DE2F5}" dt="2022-09-13T02:40:17.026" v="5425" actId="478"/>
          <ac:spMkLst>
            <pc:docMk/>
            <pc:sldMk cId="1953783628" sldId="305"/>
            <ac:spMk id="2" creationId="{BF1FB19E-275F-1A66-31A3-23F6BE2E33A4}"/>
          </ac:spMkLst>
        </pc:spChg>
        <pc:spChg chg="del">
          <ac:chgData name="Kang Wallter" userId="d5c269cbe9dbe8bc" providerId="LiveId" clId="{ADAE9005-C7B1-D04D-B673-F193A00DE2F5}" dt="2022-09-13T02:40:17.026" v="5425" actId="478"/>
          <ac:spMkLst>
            <pc:docMk/>
            <pc:sldMk cId="1953783628" sldId="305"/>
            <ac:spMk id="3" creationId="{551FC633-DA3A-8FFE-4C93-FB14C67C509E}"/>
          </ac:spMkLst>
        </pc:spChg>
        <pc:spChg chg="add mod">
          <ac:chgData name="Kang Wallter" userId="d5c269cbe9dbe8bc" providerId="LiveId" clId="{ADAE9005-C7B1-D04D-B673-F193A00DE2F5}" dt="2022-09-13T02:41:09.705" v="5437" actId="14100"/>
          <ac:spMkLst>
            <pc:docMk/>
            <pc:sldMk cId="1953783628" sldId="305"/>
            <ac:spMk id="5" creationId="{DCB44E56-A4CC-C358-59D7-F1E28388872D}"/>
          </ac:spMkLst>
        </pc:spChg>
        <pc:spChg chg="add mod">
          <ac:chgData name="Kang Wallter" userId="d5c269cbe9dbe8bc" providerId="LiveId" clId="{ADAE9005-C7B1-D04D-B673-F193A00DE2F5}" dt="2022-09-13T02:42:55.160" v="5446" actId="13822"/>
          <ac:spMkLst>
            <pc:docMk/>
            <pc:sldMk cId="1953783628" sldId="305"/>
            <ac:spMk id="6" creationId="{F61F18DE-69F1-B369-1D8F-FAF47C036B6E}"/>
          </ac:spMkLst>
        </pc:spChg>
        <pc:picChg chg="add mod">
          <ac:chgData name="Kang Wallter" userId="d5c269cbe9dbe8bc" providerId="LiveId" clId="{ADAE9005-C7B1-D04D-B673-F193A00DE2F5}" dt="2022-09-13T02:45:36.466" v="5448" actId="1076"/>
          <ac:picMkLst>
            <pc:docMk/>
            <pc:sldMk cId="1953783628" sldId="305"/>
            <ac:picMk id="7" creationId="{B1AEE64D-74CB-1740-EC2A-4A3034C57922}"/>
          </ac:picMkLst>
        </pc:picChg>
        <pc:picChg chg="add mod">
          <ac:chgData name="Kang Wallter" userId="d5c269cbe9dbe8bc" providerId="LiveId" clId="{ADAE9005-C7B1-D04D-B673-F193A00DE2F5}" dt="2022-09-13T02:45:36.466" v="5448" actId="1076"/>
          <ac:picMkLst>
            <pc:docMk/>
            <pc:sldMk cId="1953783628" sldId="305"/>
            <ac:picMk id="8" creationId="{3DCC4021-2FA1-9956-23CB-4199CC6053FA}"/>
          </ac:picMkLst>
        </pc:picChg>
        <pc:picChg chg="add mod">
          <ac:chgData name="Kang Wallter" userId="d5c269cbe9dbe8bc" providerId="LiveId" clId="{ADAE9005-C7B1-D04D-B673-F193A00DE2F5}" dt="2022-09-13T02:45:36.466" v="5448" actId="1076"/>
          <ac:picMkLst>
            <pc:docMk/>
            <pc:sldMk cId="1953783628" sldId="305"/>
            <ac:picMk id="9" creationId="{27D807FA-A8D9-3051-844C-B5417CFDE25A}"/>
          </ac:picMkLst>
        </pc:picChg>
      </pc:sldChg>
      <pc:sldChg chg="addSp delSp modSp new mod">
        <pc:chgData name="Kang Wallter" userId="d5c269cbe9dbe8bc" providerId="LiveId" clId="{ADAE9005-C7B1-D04D-B673-F193A00DE2F5}" dt="2022-09-13T02:48:34.017" v="5516" actId="1076"/>
        <pc:sldMkLst>
          <pc:docMk/>
          <pc:sldMk cId="1035660169" sldId="306"/>
        </pc:sldMkLst>
        <pc:spChg chg="mod">
          <ac:chgData name="Kang Wallter" userId="d5c269cbe9dbe8bc" providerId="LiveId" clId="{ADAE9005-C7B1-D04D-B673-F193A00DE2F5}" dt="2022-09-13T02:45:51.540" v="5492" actId="20577"/>
          <ac:spMkLst>
            <pc:docMk/>
            <pc:sldMk cId="1035660169" sldId="306"/>
            <ac:spMk id="2" creationId="{2B31D244-6665-1A1E-9E8D-A747FCEA1F41}"/>
          </ac:spMkLst>
        </pc:spChg>
        <pc:spChg chg="del">
          <ac:chgData name="Kang Wallter" userId="d5c269cbe9dbe8bc" providerId="LiveId" clId="{ADAE9005-C7B1-D04D-B673-F193A00DE2F5}" dt="2022-09-13T02:46:38.975" v="5493" actId="478"/>
          <ac:spMkLst>
            <pc:docMk/>
            <pc:sldMk cId="1035660169" sldId="306"/>
            <ac:spMk id="3" creationId="{D5BEC2CA-57C5-038A-5E85-AA93F0770545}"/>
          </ac:spMkLst>
        </pc:spChg>
        <pc:spChg chg="add mod">
          <ac:chgData name="Kang Wallter" userId="d5c269cbe9dbe8bc" providerId="LiveId" clId="{ADAE9005-C7B1-D04D-B673-F193A00DE2F5}" dt="2022-09-13T02:48:01.840" v="5512" actId="13822"/>
          <ac:spMkLst>
            <pc:docMk/>
            <pc:sldMk cId="1035660169" sldId="306"/>
            <ac:spMk id="7" creationId="{1E379A71-8D36-BD51-9F76-A069D71EAB06}"/>
          </ac:spMkLst>
        </pc:spChg>
        <pc:picChg chg="add mod">
          <ac:chgData name="Kang Wallter" userId="d5c269cbe9dbe8bc" providerId="LiveId" clId="{ADAE9005-C7B1-D04D-B673-F193A00DE2F5}" dt="2022-09-13T02:46:57.095" v="5501" actId="13822"/>
          <ac:picMkLst>
            <pc:docMk/>
            <pc:sldMk cId="1035660169" sldId="306"/>
            <ac:picMk id="4" creationId="{3A00B9D6-0941-CA4B-A65D-8D8A5BAB97C0}"/>
          </ac:picMkLst>
        </pc:picChg>
        <pc:picChg chg="add mod">
          <ac:chgData name="Kang Wallter" userId="d5c269cbe9dbe8bc" providerId="LiveId" clId="{ADAE9005-C7B1-D04D-B673-F193A00DE2F5}" dt="2022-09-13T02:46:57.095" v="5501" actId="13822"/>
          <ac:picMkLst>
            <pc:docMk/>
            <pc:sldMk cId="1035660169" sldId="306"/>
            <ac:picMk id="5" creationId="{37615BBF-1B9C-8C7B-84F2-1B9CAEE311D2}"/>
          </ac:picMkLst>
        </pc:picChg>
        <pc:picChg chg="add mod">
          <ac:chgData name="Kang Wallter" userId="d5c269cbe9dbe8bc" providerId="LiveId" clId="{ADAE9005-C7B1-D04D-B673-F193A00DE2F5}" dt="2022-09-13T02:48:34.017" v="5516" actId="1076"/>
          <ac:picMkLst>
            <pc:docMk/>
            <pc:sldMk cId="1035660169" sldId="306"/>
            <ac:picMk id="8" creationId="{14555DD4-F9CE-37F4-17EF-0AAACD9E82BD}"/>
          </ac:picMkLst>
        </pc:picChg>
      </pc:sldChg>
      <pc:sldChg chg="addSp delSp modSp new mod">
        <pc:chgData name="Kang Wallter" userId="d5c269cbe9dbe8bc" providerId="LiveId" clId="{ADAE9005-C7B1-D04D-B673-F193A00DE2F5}" dt="2022-09-13T02:56:19.099" v="5588" actId="1076"/>
        <pc:sldMkLst>
          <pc:docMk/>
          <pc:sldMk cId="3975906601" sldId="307"/>
        </pc:sldMkLst>
        <pc:spChg chg="mod">
          <ac:chgData name="Kang Wallter" userId="d5c269cbe9dbe8bc" providerId="LiveId" clId="{ADAE9005-C7B1-D04D-B673-F193A00DE2F5}" dt="2022-09-13T02:52:08.809" v="5547" actId="20577"/>
          <ac:spMkLst>
            <pc:docMk/>
            <pc:sldMk cId="3975906601" sldId="307"/>
            <ac:spMk id="2" creationId="{F428612E-6763-FA64-B4FC-34170FEB5139}"/>
          </ac:spMkLst>
        </pc:spChg>
        <pc:spChg chg="del">
          <ac:chgData name="Kang Wallter" userId="d5c269cbe9dbe8bc" providerId="LiveId" clId="{ADAE9005-C7B1-D04D-B673-F193A00DE2F5}" dt="2022-09-13T02:52:17.082" v="5548" actId="478"/>
          <ac:spMkLst>
            <pc:docMk/>
            <pc:sldMk cId="3975906601" sldId="307"/>
            <ac:spMk id="3" creationId="{DFF1ED12-73A7-E8F4-8D3A-605D50F592BC}"/>
          </ac:spMkLst>
        </pc:spChg>
        <pc:spChg chg="add mod">
          <ac:chgData name="Kang Wallter" userId="d5c269cbe9dbe8bc" providerId="LiveId" clId="{ADAE9005-C7B1-D04D-B673-F193A00DE2F5}" dt="2022-09-13T02:54:44.205" v="5569" actId="1076"/>
          <ac:spMkLst>
            <pc:docMk/>
            <pc:sldMk cId="3975906601" sldId="307"/>
            <ac:spMk id="5" creationId="{D22B1F1A-D6CB-EBB4-2B52-4B992F3EA25F}"/>
          </ac:spMkLst>
        </pc:spChg>
        <pc:spChg chg="add mod">
          <ac:chgData name="Kang Wallter" userId="d5c269cbe9dbe8bc" providerId="LiveId" clId="{ADAE9005-C7B1-D04D-B673-F193A00DE2F5}" dt="2022-09-13T02:53:43.354" v="5568" actId="13822"/>
          <ac:spMkLst>
            <pc:docMk/>
            <pc:sldMk cId="3975906601" sldId="307"/>
            <ac:spMk id="7" creationId="{F99A01D3-7C5E-D97C-FF4C-A37C35F8FD80}"/>
          </ac:spMkLst>
        </pc:spChg>
        <pc:spChg chg="add del mod">
          <ac:chgData name="Kang Wallter" userId="d5c269cbe9dbe8bc" providerId="LiveId" clId="{ADAE9005-C7B1-D04D-B673-F193A00DE2F5}" dt="2022-09-13T02:55:18.849" v="5575" actId="478"/>
          <ac:spMkLst>
            <pc:docMk/>
            <pc:sldMk cId="3975906601" sldId="307"/>
            <ac:spMk id="8" creationId="{A6DB74AD-D796-EA13-FDD3-5B2FB3212163}"/>
          </ac:spMkLst>
        </pc:spChg>
        <pc:spChg chg="add mod">
          <ac:chgData name="Kang Wallter" userId="d5c269cbe9dbe8bc" providerId="LiveId" clId="{ADAE9005-C7B1-D04D-B673-F193A00DE2F5}" dt="2022-09-13T02:55:37.681" v="5581" actId="20577"/>
          <ac:spMkLst>
            <pc:docMk/>
            <pc:sldMk cId="3975906601" sldId="307"/>
            <ac:spMk id="9" creationId="{91300DF3-89E5-760F-3F2A-20E473DB57D9}"/>
          </ac:spMkLst>
        </pc:spChg>
        <pc:spChg chg="add mod">
          <ac:chgData name="Kang Wallter" userId="d5c269cbe9dbe8bc" providerId="LiveId" clId="{ADAE9005-C7B1-D04D-B673-F193A00DE2F5}" dt="2022-09-13T02:56:19.099" v="5588" actId="1076"/>
          <ac:spMkLst>
            <pc:docMk/>
            <pc:sldMk cId="3975906601" sldId="307"/>
            <ac:spMk id="10" creationId="{1E25D607-3E39-43D2-54E9-3D30AF9ACDC3}"/>
          </ac:spMkLst>
        </pc:spChg>
        <pc:spChg chg="add del mod">
          <ac:chgData name="Kang Wallter" userId="d5c269cbe9dbe8bc" providerId="LiveId" clId="{ADAE9005-C7B1-D04D-B673-F193A00DE2F5}" dt="2022-09-13T02:56:07.839" v="5584"/>
          <ac:spMkLst>
            <pc:docMk/>
            <pc:sldMk cId="3975906601" sldId="307"/>
            <ac:spMk id="11" creationId="{354DD710-5B6B-0335-F044-AEDE0746567F}"/>
          </ac:spMkLst>
        </pc:spChg>
        <pc:picChg chg="add mod">
          <ac:chgData name="Kang Wallter" userId="d5c269cbe9dbe8bc" providerId="LiveId" clId="{ADAE9005-C7B1-D04D-B673-F193A00DE2F5}" dt="2022-09-13T02:52:22.227" v="5551" actId="1076"/>
          <ac:picMkLst>
            <pc:docMk/>
            <pc:sldMk cId="3975906601" sldId="307"/>
            <ac:picMk id="4" creationId="{741FF27A-5A4B-6BEA-52AF-E2E66B56AEE0}"/>
          </ac:picMkLst>
        </pc:picChg>
      </pc:sldChg>
      <pc:sldChg chg="addSp delSp modSp new mod">
        <pc:chgData name="Kang Wallter" userId="d5c269cbe9dbe8bc" providerId="LiveId" clId="{ADAE9005-C7B1-D04D-B673-F193A00DE2F5}" dt="2022-09-13T02:58:48.641" v="5599" actId="1076"/>
        <pc:sldMkLst>
          <pc:docMk/>
          <pc:sldMk cId="2621232456" sldId="308"/>
        </pc:sldMkLst>
        <pc:spChg chg="del">
          <ac:chgData name="Kang Wallter" userId="d5c269cbe9dbe8bc" providerId="LiveId" clId="{ADAE9005-C7B1-D04D-B673-F193A00DE2F5}" dt="2022-09-13T02:57:57.373" v="5590" actId="478"/>
          <ac:spMkLst>
            <pc:docMk/>
            <pc:sldMk cId="2621232456" sldId="308"/>
            <ac:spMk id="2" creationId="{7D7A6500-9559-14FC-711B-89C5E25B8AA4}"/>
          </ac:spMkLst>
        </pc:spChg>
        <pc:spChg chg="del">
          <ac:chgData name="Kang Wallter" userId="d5c269cbe9dbe8bc" providerId="LiveId" clId="{ADAE9005-C7B1-D04D-B673-F193A00DE2F5}" dt="2022-09-13T02:57:57.373" v="5590" actId="478"/>
          <ac:spMkLst>
            <pc:docMk/>
            <pc:sldMk cId="2621232456" sldId="308"/>
            <ac:spMk id="3" creationId="{EF106EDA-52E6-9F65-6BC6-104FB41C2AF5}"/>
          </ac:spMkLst>
        </pc:spChg>
        <pc:spChg chg="add mod">
          <ac:chgData name="Kang Wallter" userId="d5c269cbe9dbe8bc" providerId="LiveId" clId="{ADAE9005-C7B1-D04D-B673-F193A00DE2F5}" dt="2022-09-13T02:58:10.399" v="5597" actId="1076"/>
          <ac:spMkLst>
            <pc:docMk/>
            <pc:sldMk cId="2621232456" sldId="308"/>
            <ac:spMk id="4" creationId="{544B7640-F65D-4F2D-7BBB-4678DF673C39}"/>
          </ac:spMkLst>
        </pc:spChg>
        <pc:picChg chg="add mod">
          <ac:chgData name="Kang Wallter" userId="d5c269cbe9dbe8bc" providerId="LiveId" clId="{ADAE9005-C7B1-D04D-B673-F193A00DE2F5}" dt="2022-09-13T02:58:48.641" v="5599" actId="1076"/>
          <ac:picMkLst>
            <pc:docMk/>
            <pc:sldMk cId="2621232456" sldId="308"/>
            <ac:picMk id="5" creationId="{556FBF59-B02D-6D0A-2B0B-32D72E9EBC92}"/>
          </ac:picMkLst>
        </pc:picChg>
        <pc:picChg chg="add mod">
          <ac:chgData name="Kang Wallter" userId="d5c269cbe9dbe8bc" providerId="LiveId" clId="{ADAE9005-C7B1-D04D-B673-F193A00DE2F5}" dt="2022-09-13T02:58:48.641" v="5599" actId="1076"/>
          <ac:picMkLst>
            <pc:docMk/>
            <pc:sldMk cId="2621232456" sldId="308"/>
            <ac:picMk id="6" creationId="{6955D711-47C9-D50D-511E-111980752FB9}"/>
          </ac:picMkLst>
        </pc:picChg>
        <pc:picChg chg="add mod">
          <ac:chgData name="Kang Wallter" userId="d5c269cbe9dbe8bc" providerId="LiveId" clId="{ADAE9005-C7B1-D04D-B673-F193A00DE2F5}" dt="2022-09-13T02:58:48.641" v="5599" actId="1076"/>
          <ac:picMkLst>
            <pc:docMk/>
            <pc:sldMk cId="2621232456" sldId="308"/>
            <ac:picMk id="7" creationId="{D8F53718-2546-9522-9F26-1C6FD2EA6FF9}"/>
          </ac:picMkLst>
        </pc:picChg>
      </pc:sldChg>
      <pc:sldChg chg="addSp delSp modSp new mod">
        <pc:chgData name="Kang Wallter" userId="d5c269cbe9dbe8bc" providerId="LiveId" clId="{ADAE9005-C7B1-D04D-B673-F193A00DE2F5}" dt="2022-09-13T03:03:07.934" v="5654" actId="1076"/>
        <pc:sldMkLst>
          <pc:docMk/>
          <pc:sldMk cId="1759012355" sldId="309"/>
        </pc:sldMkLst>
        <pc:spChg chg="mod">
          <ac:chgData name="Kang Wallter" userId="d5c269cbe9dbe8bc" providerId="LiveId" clId="{ADAE9005-C7B1-D04D-B673-F193A00DE2F5}" dt="2022-09-13T03:01:07.074" v="5626" actId="20577"/>
          <ac:spMkLst>
            <pc:docMk/>
            <pc:sldMk cId="1759012355" sldId="309"/>
            <ac:spMk id="2" creationId="{2B9E428C-6DE7-3FDC-276D-65957AC60911}"/>
          </ac:spMkLst>
        </pc:spChg>
        <pc:spChg chg="del">
          <ac:chgData name="Kang Wallter" userId="d5c269cbe9dbe8bc" providerId="LiveId" clId="{ADAE9005-C7B1-D04D-B673-F193A00DE2F5}" dt="2022-09-13T03:01:15.804" v="5627" actId="478"/>
          <ac:spMkLst>
            <pc:docMk/>
            <pc:sldMk cId="1759012355" sldId="309"/>
            <ac:spMk id="3" creationId="{7262E21F-7F95-AF42-7C63-99CC4217BB6D}"/>
          </ac:spMkLst>
        </pc:spChg>
        <pc:spChg chg="add mod">
          <ac:chgData name="Kang Wallter" userId="d5c269cbe9dbe8bc" providerId="LiveId" clId="{ADAE9005-C7B1-D04D-B673-F193A00DE2F5}" dt="2022-09-13T03:03:00.375" v="5652" actId="1076"/>
          <ac:spMkLst>
            <pc:docMk/>
            <pc:sldMk cId="1759012355" sldId="309"/>
            <ac:spMk id="5" creationId="{418BB57B-BB09-4C0B-1635-E97C9804C9B5}"/>
          </ac:spMkLst>
        </pc:spChg>
        <pc:spChg chg="add mod">
          <ac:chgData name="Kang Wallter" userId="d5c269cbe9dbe8bc" providerId="LiveId" clId="{ADAE9005-C7B1-D04D-B673-F193A00DE2F5}" dt="2022-09-13T03:03:07.934" v="5654" actId="1076"/>
          <ac:spMkLst>
            <pc:docMk/>
            <pc:sldMk cId="1759012355" sldId="309"/>
            <ac:spMk id="6" creationId="{2497A75A-575D-DB37-81FD-48BC116CED49}"/>
          </ac:spMkLst>
        </pc:spChg>
        <pc:spChg chg="add mod">
          <ac:chgData name="Kang Wallter" userId="d5c269cbe9dbe8bc" providerId="LiveId" clId="{ADAE9005-C7B1-D04D-B673-F193A00DE2F5}" dt="2022-09-13T03:03:00.375" v="5652" actId="1076"/>
          <ac:spMkLst>
            <pc:docMk/>
            <pc:sldMk cId="1759012355" sldId="309"/>
            <ac:spMk id="11" creationId="{AB62AFEA-2627-13AC-3775-8F8BAD5FFAB7}"/>
          </ac:spMkLst>
        </pc:spChg>
        <pc:spChg chg="add mod">
          <ac:chgData name="Kang Wallter" userId="d5c269cbe9dbe8bc" providerId="LiveId" clId="{ADAE9005-C7B1-D04D-B673-F193A00DE2F5}" dt="2022-09-13T03:03:00.375" v="5652" actId="1076"/>
          <ac:spMkLst>
            <pc:docMk/>
            <pc:sldMk cId="1759012355" sldId="309"/>
            <ac:spMk id="12" creationId="{604AADA5-AE70-5DA8-34D4-0902868A9ABE}"/>
          </ac:spMkLst>
        </pc:spChg>
        <pc:spChg chg="add mod">
          <ac:chgData name="Kang Wallter" userId="d5c269cbe9dbe8bc" providerId="LiveId" clId="{ADAE9005-C7B1-D04D-B673-F193A00DE2F5}" dt="2022-09-13T03:03:00.375" v="5652" actId="1076"/>
          <ac:spMkLst>
            <pc:docMk/>
            <pc:sldMk cId="1759012355" sldId="309"/>
            <ac:spMk id="13" creationId="{9DA17DFD-0243-10F7-2318-1844F1136732}"/>
          </ac:spMkLst>
        </pc:spChg>
        <pc:picChg chg="add mod">
          <ac:chgData name="Kang Wallter" userId="d5c269cbe9dbe8bc" providerId="LiveId" clId="{ADAE9005-C7B1-D04D-B673-F193A00DE2F5}" dt="2022-09-13T03:01:20.158" v="5630" actId="1076"/>
          <ac:picMkLst>
            <pc:docMk/>
            <pc:sldMk cId="1759012355" sldId="309"/>
            <ac:picMk id="4" creationId="{A9B33467-4CE2-7145-31B0-E1A0DB94EB5F}"/>
          </ac:picMkLst>
        </pc:picChg>
        <pc:picChg chg="add mod">
          <ac:chgData name="Kang Wallter" userId="d5c269cbe9dbe8bc" providerId="LiveId" clId="{ADAE9005-C7B1-D04D-B673-F193A00DE2F5}" dt="2022-09-13T03:03:00.375" v="5652" actId="1076"/>
          <ac:picMkLst>
            <pc:docMk/>
            <pc:sldMk cId="1759012355" sldId="309"/>
            <ac:picMk id="7" creationId="{D4AD0408-492E-7CA1-18CD-81744330B0B2}"/>
          </ac:picMkLst>
        </pc:picChg>
        <pc:picChg chg="add mod">
          <ac:chgData name="Kang Wallter" userId="d5c269cbe9dbe8bc" providerId="LiveId" clId="{ADAE9005-C7B1-D04D-B673-F193A00DE2F5}" dt="2022-09-13T03:03:00.375" v="5652" actId="1076"/>
          <ac:picMkLst>
            <pc:docMk/>
            <pc:sldMk cId="1759012355" sldId="309"/>
            <ac:picMk id="8" creationId="{422739B1-A31A-34FB-BB86-309411B4101D}"/>
          </ac:picMkLst>
        </pc:picChg>
        <pc:picChg chg="add mod">
          <ac:chgData name="Kang Wallter" userId="d5c269cbe9dbe8bc" providerId="LiveId" clId="{ADAE9005-C7B1-D04D-B673-F193A00DE2F5}" dt="2022-09-13T03:03:00.375" v="5652" actId="1076"/>
          <ac:picMkLst>
            <pc:docMk/>
            <pc:sldMk cId="1759012355" sldId="309"/>
            <ac:picMk id="9" creationId="{F2F1647A-C9CF-9A3D-323E-6366035C4D68}"/>
          </ac:picMkLst>
        </pc:picChg>
        <pc:picChg chg="add mod">
          <ac:chgData name="Kang Wallter" userId="d5c269cbe9dbe8bc" providerId="LiveId" clId="{ADAE9005-C7B1-D04D-B673-F193A00DE2F5}" dt="2022-09-13T03:03:03.423" v="5653" actId="1076"/>
          <ac:picMkLst>
            <pc:docMk/>
            <pc:sldMk cId="1759012355" sldId="309"/>
            <ac:picMk id="10" creationId="{6D69BE84-F29A-EAC6-B383-7AD2949920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C93E-5DD6-31E8-1747-2B1D9AB4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C00258-1F8B-59BC-CBAA-C793078A9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7A7D2-781C-3524-7FAB-6D69C15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A8CF6-872F-06C3-1844-F8F09214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3C7BC-E06E-E183-090F-98CC510D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48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3ABAA-3FAF-2508-2357-6AE9563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CBB23-F47A-726C-0CFE-A029B1DA7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7CB9D-2207-7F25-5045-A70C014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7F49F-0AD4-33F3-C0A5-5438B32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B32F1-1F87-F1A4-9828-DFDAC31F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0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2D4D0-B078-DF0C-3D99-128CD0316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223D7-9C98-433A-9D00-C4534A293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AB2FE-8F2B-FF74-4FD3-CCB2433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40C8-30DF-70C6-8F1F-DB769CB8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0EC43-0329-8526-C941-F9C72A0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221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E542-564D-B4E1-06BC-13C8E839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7808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AAFC6-936D-9E99-AD6B-9380A2C7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533"/>
            <a:ext cx="10515600" cy="529643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BC2B3-62F8-A7C5-FA68-F4139E0F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257E-7981-E58D-CB54-A1C01C3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87B69-7652-011A-AD47-50FE1240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306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2D15-E0C7-B189-DE54-BDFD6F9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1BFB-1E6F-D6E3-3066-561F7420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EB0FD-EA85-1B2B-556B-9B1CD86B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FF88D-8963-71D7-FF1A-1E186BA4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026EC-F997-E589-0D85-D15E0254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90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F4A3-0B7A-4CE8-F5A7-91A908C8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21421-FC5C-574C-4D3C-38B7E148D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B4B4E9-3E40-3983-ACBE-3DB23013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0C24D-38EF-6184-63A2-B63444FC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29400-8475-123B-CFBE-4931AF72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4ED88-55A2-3B15-D734-B5E0EF9C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25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E7FAE-0939-81D2-3892-349F29BB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9C1A2-00DA-BA86-1E1B-F76D450B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B3032-0B66-81C0-4521-3858486D4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6AE36A-17B0-F542-D7B5-267A28E9A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7324D-B9AB-8234-7DF3-9207BB27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10EBEF-B579-0959-5850-E09EBD29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B7942-C710-52E1-B6B9-6A099D99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4FA7A9-7058-B2DF-D9DE-13DA1A5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9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F211-D871-BE9B-46D6-108E5897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AE7FF6-9DF9-1A76-E024-8421831A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AD4FE-DE70-DA13-0415-40621D0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53F9D-E000-B761-B8EA-9E7CEBE2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52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24A3B-D46D-1E11-DACF-83DACFA3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8C7682-FEAF-140C-CA04-76C99722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EAFED-D034-A232-5BB2-D56DBAA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623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F6F8-2954-9D79-2E1C-CECA30BB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9F18B-5910-62F9-0C61-CA894AB4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E99D6-5C4C-5635-2A88-7505DB3F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AAE76-FB73-47D3-6B07-0BB5175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9839D-F140-9E17-9555-141989B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E842F-4144-57F3-4A90-F2372338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20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3739-ECD4-AA23-C12D-6BC9DB3F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3AED7-6451-6FA6-89AA-992731FC3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96BA5-C6E5-3469-81F8-A92C7FD9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CCD24-845D-B24A-5E91-4DE4943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548EF-72A6-7F5E-4B8E-B5EFAD1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00D9-7231-796E-DA8E-DE0FCBA0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0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6CC65-5023-2310-3572-D3654C17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1D4C6-43B7-292D-E2BE-992A9B85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4490A-F011-A983-0C03-25EBF547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C7DC-89EF-DD47-9818-6D57B246EE23}" type="datetimeFigureOut">
              <a:rPr kumimoji="1" lang="ko-Kore-KR" altLang="en-US" smtClean="0"/>
              <a:t>2022. 9. 13.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B2588-D24E-2428-12A1-4690578D2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3F2DA-40AE-7B73-7BA6-90261ACBC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C86B-6062-3C46-89E1-9BEBCFA0DD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89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6FE7F-16BA-D639-16EC-0B03AE85B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/>
              <a:t>PART</a:t>
            </a:r>
            <a:r>
              <a:rPr kumimoji="1" lang="en-US" altLang="ko-KR" sz="4800"/>
              <a:t>6</a:t>
            </a:r>
            <a:r>
              <a:rPr kumimoji="1" lang="en-US" altLang="ko-Kore-KR" sz="4800"/>
              <a:t> –</a:t>
            </a:r>
            <a:r>
              <a:rPr kumimoji="1" lang="ko-KR" altLang="en-US" sz="4800"/>
              <a:t> </a:t>
            </a:r>
            <a:r>
              <a:rPr kumimoji="1" lang="en-US" altLang="ko-KR" sz="4800"/>
              <a:t>Ajax</a:t>
            </a:r>
            <a:r>
              <a:rPr kumimoji="1" lang="ko-KR" altLang="en-US" sz="4800"/>
              <a:t>와 </a:t>
            </a:r>
            <a:r>
              <a:rPr kumimoji="1" lang="en-US" altLang="ko-KR" sz="4800"/>
              <a:t>JSON 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E7A8E-1769-1159-10DF-C4A53C383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47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77DA2B-D587-304C-86B5-2FF98EA2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97130" cy="135207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49EE68F-3FC6-B465-9D6D-588A513B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4802"/>
            <a:ext cx="3779519" cy="47859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AllArgsConstructor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NoArgsConstructor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java.time.LocalDateTime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@Data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@Builder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@AllArgsConstructor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@NoArgsConstructor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LocalDateTime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regDate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modDate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7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1A6B8-CF4F-8D69-8B73-79F347BE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ReplyController</a:t>
            </a:r>
            <a:r>
              <a:rPr kumimoji="1" lang="ko-KR" altLang="en-US"/>
              <a:t>의 준비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736E2-FD70-7B0F-41ED-0D8BE8A29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714076" cy="88622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D7BA1C2-D731-B884-8C12-B0FDB5AE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3594"/>
            <a:ext cx="4613564" cy="39857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org.zerock.b01.controller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io.swagger.annotations.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ApiOperation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org.springframework.http.MediaType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org.springframework.http.ResponseEntity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PostMapping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RequestBody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RequestMapping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RestController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org.zerock.b01.dto.ReplyDTO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java.util.HashMap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@RestController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@RequestMapping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"/replies"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ReplyController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"Replies POST"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"POST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등록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@PostMapping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consumes 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MediaType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APPLICATION_JSON_VALUE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@RequestBody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replyDTO){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.info(replyDTO);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of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111L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ok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71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7F82-7675-37CF-CA14-54A6C0BE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@Valid</a:t>
            </a:r>
            <a:r>
              <a:rPr kumimoji="1" lang="ko-KR" altLang="en-US"/>
              <a:t>와 </a:t>
            </a:r>
            <a:r>
              <a:rPr kumimoji="1" lang="en-US" altLang="ko-KR"/>
              <a:t>@RestControllerAdvice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EA387A-11D5-32A8-DE90-978C7F66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646"/>
            <a:ext cx="2600411" cy="78476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9DB7EBB-0A6D-5BB3-BFD9-CDB456F6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202" y="804333"/>
            <a:ext cx="5569528" cy="62016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org.zerock.b01.controller.advice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org.springframework.http.HttpStatus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org.springframework.http.ResponseEntity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org.springframework.validation.BindException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org.springframework.validation.BindingResult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RestControllerAdvice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java.util.HashMap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@RestControllerAdvice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CustomRestAdvice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EXPECTATION_FAILED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handleBindException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(e.hasErrors()){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 bindingResult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e.getBindingResult();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.getFieldErrors().forEach(fieldError -&gt;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.put(fieldError.getField(), fieldError.getCode());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});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badRequest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().body(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2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05793-69B7-9DF2-DAD6-E3F8A3EC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 등록의 </a:t>
            </a:r>
            <a:r>
              <a:rPr kumimoji="1" lang="en-US" altLang="ko-KR"/>
              <a:t>@Valid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97801C-64F7-D00D-D5FB-246B810C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44"/>
            <a:ext cx="2381286" cy="11667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4574E89-1845-9A01-6B3E-753C19AA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64" y="1265007"/>
            <a:ext cx="3080176" cy="5124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AllArgsConstructor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NoArgsConstructor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javax.validation.constraints.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NotEmpty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javax.validation.constraints.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NotNull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java.time.LocalDateTime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@Data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@Builder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@AllArgsConstructor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@NotNull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@NotEmpty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@NotEmpty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LocalDateTime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2955C-C19E-349E-1958-413544F23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879037"/>
            <a:ext cx="2178598" cy="89462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EDCA2E3-EA72-2F46-FD06-AB8FEE10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362" y="470429"/>
            <a:ext cx="5029200" cy="63555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org.zerock.b01.controller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io.swagger.annotations.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org.springframework.http.MediaType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org.springframework.validation.BindException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org.springframework.validation.BindingResult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PostMapping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RequestBody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RequestMapping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org.springframework.web.bind.annotation.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RestController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org.zerock.b01.dto.ReplyDTO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javax.validation.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Valid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java.util.HashMap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java.util.Map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@RestController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@RequestMapping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"/replies"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ReplyController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"Replies POST"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"POST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등록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@PostMapping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consumes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MediaType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APPLICATION_JSON_VALUE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@Valid @RequestBody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bindingResult)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throws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.info(replyDTO);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(bindingResult.hasErrors()){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throw 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BindException(bindingResult);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111L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25E629-5B35-E826-BCA1-8C3C3329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9" y="307572"/>
            <a:ext cx="3999429" cy="16206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8B8BE1-53CF-0745-3E69-147D4E1B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71" y="307572"/>
            <a:ext cx="4980671" cy="21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C4CC-6E00-1595-D9C4-436CECE7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다대일</a:t>
            </a:r>
            <a:r>
              <a:rPr kumimoji="1" lang="en-US" altLang="ko-KR"/>
              <a:t>(ManyToOne) </a:t>
            </a:r>
            <a:r>
              <a:rPr kumimoji="1" lang="ko-KR" altLang="en-US"/>
              <a:t>연관관계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9F902-CD31-D885-D594-90EF7E50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연관관계의</a:t>
            </a:r>
            <a:r>
              <a:rPr kumimoji="1" lang="ko-KR" altLang="en-US"/>
              <a:t> 기준 결정 </a:t>
            </a:r>
            <a:endParaRPr kumimoji="1" lang="en-US" altLang="ko-KR"/>
          </a:p>
          <a:p>
            <a:pPr lvl="1"/>
            <a:r>
              <a:rPr lang="ko-KR" altLang="ko-Kore-KR"/>
              <a:t>연관관계의 기준은 항상 변화가 많은 쪽을 기준으로 결정 </a:t>
            </a:r>
            <a:endParaRPr lang="ko-Kore-KR" altLang="ko-Kore-KR"/>
          </a:p>
          <a:p>
            <a:pPr lvl="1"/>
            <a:r>
              <a:rPr lang="en-US" altLang="ko-Kore-KR"/>
              <a:t>ERD</a:t>
            </a:r>
            <a:r>
              <a:rPr lang="ko-KR" altLang="ko-Kore-KR"/>
              <a:t>의 </a:t>
            </a:r>
            <a:r>
              <a:rPr lang="en-US" altLang="ko-Kore-KR"/>
              <a:t>FK</a:t>
            </a:r>
            <a:r>
              <a:rPr lang="ko-KR" altLang="ko-Kore-KR"/>
              <a:t>를 기준으로 결정 </a:t>
            </a:r>
            <a:endParaRPr lang="en-US" altLang="ko-KR"/>
          </a:p>
          <a:p>
            <a:pPr lvl="1"/>
            <a:r>
              <a:rPr lang="ko-KR" altLang="en-US"/>
              <a:t>단방향과 양방향</a:t>
            </a:r>
            <a:endParaRPr lang="en-US" altLang="ko-KR"/>
          </a:p>
          <a:p>
            <a:pPr lvl="2"/>
            <a:r>
              <a:rPr lang="ko-KR" altLang="en-US"/>
              <a:t>데이터베이스의 연관관계는 </a:t>
            </a:r>
            <a:r>
              <a:rPr lang="en-US" altLang="ko-KR"/>
              <a:t>PK/FK</a:t>
            </a:r>
            <a:r>
              <a:rPr lang="ko-KR" altLang="en-US"/>
              <a:t>만으로 구성되지만 객체지향에서는 양방향 참조</a:t>
            </a:r>
            <a:r>
              <a:rPr lang="en-US" altLang="ko-KR"/>
              <a:t>/</a:t>
            </a:r>
            <a:r>
              <a:rPr lang="ko-KR" altLang="en-US"/>
              <a:t>단방향 참조의 형태가 가능 </a:t>
            </a:r>
            <a:endParaRPr lang="en-US" altLang="ko-KR"/>
          </a:p>
          <a:p>
            <a:pPr lvl="2"/>
            <a:r>
              <a:rPr lang="ko-KR" altLang="en-US"/>
              <a:t>양방향의 경우 복잡성이 증가하므로 주의 </a:t>
            </a:r>
            <a:endParaRPr lang="ko-Kore-KR" altLang="ko-Kore-KR"/>
          </a:p>
          <a:p>
            <a:pPr lvl="1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21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3DBDE-CFB6-F83A-BA6A-77AFC9D7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다대일</a:t>
            </a:r>
            <a:r>
              <a:rPr kumimoji="1" lang="ko-KR" altLang="en-US"/>
              <a:t> 연관 관계의 구현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F9EB81-3DAB-7E89-169C-7636BF00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280343" cy="110488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A846A2-8D62-F59B-4B62-CDE4FB73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863" y="907745"/>
            <a:ext cx="4419600" cy="4201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*;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javax.persistence.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*;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@Entity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@Getter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@Builder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@AllArgsConstructor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@ToString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(exclude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"board"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extends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@Id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@GeneratedValue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(strategy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GenerationType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@ManyToOne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(fetch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FetchType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LAZY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77101-580B-A028-8126-4E095325C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26" y="907745"/>
            <a:ext cx="4303098" cy="2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5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BEB-D0C1-31E2-51C6-EB87DEC5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ore-KR"/>
              <a:t>ReplyRepository</a:t>
            </a:r>
            <a:r>
              <a:rPr lang="ko-KR" altLang="ko-Kore-KR"/>
              <a:t>의 생성과 테스트</a:t>
            </a:r>
            <a:r>
              <a:rPr lang="ko-Kore-KR" altLang="ko-Kore-KR">
                <a:effectLst/>
              </a:rPr>
              <a:t>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35125-4442-F35C-8DDB-0AC620D3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009204" cy="8752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CF6CFB7-A29B-394E-DBD2-7D42C8F0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705028"/>
            <a:ext cx="4236720" cy="14927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org.springframework.data.jpa.repository.JpaRepository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org.zerock.b01.domain.Reply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extends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JpaRepository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423FF-7DCC-DDF8-4EC4-CFF017BAB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047"/>
            <a:ext cx="2649306" cy="123570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D70A39E-226D-BE98-843D-19B34F7B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96" y="1241949"/>
            <a:ext cx="4910051" cy="54322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org.junit.jupiter.api.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org.springframework.beans.factory.annotation.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Autowired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org.springframework.boot.test.context.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SpringBootTest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org.zerock.b01.domain.Board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org.zerock.b01.domain.Reply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@SpringBootTest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ReplyRepositoryTests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@Autowired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@Test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testInsert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실제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DB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에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있는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 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bno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100L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 board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().bno(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.board(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.replyText(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....."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.replyer(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"replyer1"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.save(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8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0EF143-01D8-D22A-31AC-F907A433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91" y="124691"/>
            <a:ext cx="3976220" cy="1127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6DBE90-E21E-A30C-BAA3-CF652C57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3490"/>
            <a:ext cx="7772400" cy="14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5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B93E-C7A8-49DA-5D48-9F714A84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특정 게시물의 댓글을 위한 인덱스 생성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0E69B-EF1B-B6D9-A16D-434F3E08D3D5}"/>
              </a:ext>
            </a:extLst>
          </p:cNvPr>
          <p:cNvSpPr txBox="1"/>
          <p:nvPr/>
        </p:nvSpPr>
        <p:spPr>
          <a:xfrm>
            <a:off x="72738" y="810644"/>
            <a:ext cx="609738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@Entity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@Table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(name = 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"Reply"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 indexes = {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</a:t>
            </a: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@Index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(name = 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"idx_reply_board_bno"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 columnList = 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"board_bno"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})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@Getter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@Builder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@AllArgsConstructor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@NoArgsConstructor</a:t>
            </a:r>
            <a:b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@ToString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(exclude = 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"board"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public class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Reply 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extends </a:t>
            </a:r>
            <a:r>
              <a:rPr lang="en-US" altLang="ko-Kore-KR" sz="10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BaseEntity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{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0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...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ko-Kore-KR" altLang="ko-Kore-KR" sz="1000">
                <a:effectLst/>
              </a:rPr>
              <a:t> </a:t>
            </a:r>
            <a:endParaRPr lang="ko-Kore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E8E6AC-676A-CDA6-82DD-36D5DBF3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406"/>
            <a:ext cx="2094316" cy="92582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B6EE4E4-DC37-1D4A-F3FD-48DDA3E4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16" y="3228946"/>
            <a:ext cx="4835235" cy="20467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org.springframework.data.domain.Page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org.springframework.data.domain.Pageable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org.springframework.data.jpa.repository.JpaRepository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org.springframework.data.jpa.repository.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org.zerock.b01.domain.Reply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extends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JpaRepository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@Query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"select r from Reply r where r.board.bno = :bno"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listOfBoard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4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E8F6-6CC1-9B00-C218-927A48A9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REST </a:t>
            </a:r>
            <a:r>
              <a:rPr kumimoji="1" lang="ko-KR" altLang="en-US"/>
              <a:t>방식의 서비스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C09EE-5288-1E6C-EC9C-DD14854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과거의 웹은 경로 자체가 특정한 행위를 의미하고 추가적인 데이터는 파라미터를 이용해서 처리하는 방식으로 설계 </a:t>
            </a:r>
            <a:endParaRPr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URI/URL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의 고유한 의미에 대한 재인식 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URL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자체가 하나의 고유한 목적지이면서 자원에 대한 의미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행위에 대한 부분은 </a:t>
            </a:r>
            <a:r>
              <a:rPr kumimoji="1" lang="en-US" altLang="ko-KR">
                <a:solidFill>
                  <a:srgbClr val="333333"/>
                </a:solidFill>
                <a:latin typeface="Open Sans" panose="020B0606030504020204" pitchFamily="34" charset="0"/>
              </a:rPr>
              <a:t>GET/POST</a:t>
            </a:r>
            <a:r>
              <a:rPr kumimoji="1" lang="ko-KR" altLang="en-US">
                <a:solidFill>
                  <a:srgbClr val="333333"/>
                </a:solidFill>
                <a:latin typeface="Open Sans" panose="020B0606030504020204" pitchFamily="34" charset="0"/>
              </a:rPr>
              <a:t>등을 활용해서 처리</a:t>
            </a:r>
            <a:endParaRPr kumimoji="1" lang="en-US" altLang="ko-KR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F704-E5B3-0B9E-9912-3EE4C919E1BF}"/>
              </a:ext>
            </a:extLst>
          </p:cNvPr>
          <p:cNvSpPr txBox="1"/>
          <p:nvPr/>
        </p:nvSpPr>
        <p:spPr>
          <a:xfrm>
            <a:off x="1721634" y="3398215"/>
            <a:ext cx="112446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URI(</a:t>
            </a:r>
            <a:r>
              <a:rPr lang="ko-KR" altLang="en-US" dirty="0"/>
              <a:t>자원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79A5F-8F46-D795-9735-9201DA344D9D}"/>
              </a:ext>
            </a:extLst>
          </p:cNvPr>
          <p:cNvSpPr txBox="1"/>
          <p:nvPr/>
        </p:nvSpPr>
        <p:spPr>
          <a:xfrm>
            <a:off x="3222980" y="3398215"/>
            <a:ext cx="31695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GET/POST/PUT/DELETE(</a:t>
            </a:r>
            <a:r>
              <a:rPr lang="ko-KR" altLang="en-US" dirty="0"/>
              <a:t>행위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E2D7C809-989C-D573-8AA9-9EC8B7121B1D}"/>
              </a:ext>
            </a:extLst>
          </p:cNvPr>
          <p:cNvSpPr/>
          <p:nvPr/>
        </p:nvSpPr>
        <p:spPr>
          <a:xfrm>
            <a:off x="2910972" y="3440778"/>
            <a:ext cx="247135" cy="284205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C3ABF-9B7D-4E5A-682D-642C2A2B7948}"/>
              </a:ext>
            </a:extLst>
          </p:cNvPr>
          <p:cNvSpPr txBox="1"/>
          <p:nvPr/>
        </p:nvSpPr>
        <p:spPr>
          <a:xfrm>
            <a:off x="1431250" y="3231398"/>
            <a:ext cx="5263978" cy="698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6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A60708-7006-9BA6-6778-936ED704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55111" cy="1196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74455-A03D-D36D-B809-02542C0670C4}"/>
              </a:ext>
            </a:extLst>
          </p:cNvPr>
          <p:cNvSpPr txBox="1"/>
          <p:nvPr/>
        </p:nvSpPr>
        <p:spPr>
          <a:xfrm>
            <a:off x="230678" y="1884416"/>
            <a:ext cx="275359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/>
              <a:t>Hibernate: </a:t>
            </a:r>
          </a:p>
          <a:p>
            <a:r>
              <a:rPr lang="ko-Kore-KR" altLang="en-US" sz="1050"/>
              <a:t>    select</a:t>
            </a:r>
          </a:p>
          <a:p>
            <a:r>
              <a:rPr lang="ko-Kore-KR" altLang="en-US" sz="1050"/>
              <a:t>        reply0_.rno as rno1_1_,</a:t>
            </a:r>
          </a:p>
          <a:p>
            <a:r>
              <a:rPr lang="ko-Kore-KR" altLang="en-US" sz="1050"/>
              <a:t>        reply0_.moddate as moddate2_1_,</a:t>
            </a:r>
          </a:p>
          <a:p>
            <a:r>
              <a:rPr lang="ko-Kore-KR" altLang="en-US" sz="1050"/>
              <a:t>        reply0_.regdate as regdate3_1_,</a:t>
            </a:r>
          </a:p>
          <a:p>
            <a:r>
              <a:rPr lang="ko-Kore-KR" altLang="en-US" sz="1050"/>
              <a:t>        reply0_.board_bno as board_bn6_1_,</a:t>
            </a:r>
          </a:p>
          <a:p>
            <a:r>
              <a:rPr lang="ko-Kore-KR" altLang="en-US" sz="1050"/>
              <a:t>        reply0_.reply_text as reply_te4_1_,</a:t>
            </a:r>
          </a:p>
          <a:p>
            <a:r>
              <a:rPr lang="ko-Kore-KR" altLang="en-US" sz="1050"/>
              <a:t>        reply0_.replyer as replyer5_1_ </a:t>
            </a:r>
          </a:p>
          <a:p>
            <a:r>
              <a:rPr lang="ko-Kore-KR" altLang="en-US" sz="1050"/>
              <a:t>    from</a:t>
            </a:r>
          </a:p>
          <a:p>
            <a:r>
              <a:rPr lang="ko-Kore-KR" altLang="en-US" sz="1050"/>
              <a:t>        reply reply0_ </a:t>
            </a:r>
          </a:p>
          <a:p>
            <a:r>
              <a:rPr lang="ko-Kore-KR" altLang="en-US" sz="1050"/>
              <a:t>    where</a:t>
            </a:r>
          </a:p>
          <a:p>
            <a:r>
              <a:rPr lang="ko-Kore-KR" altLang="en-US" sz="1050"/>
              <a:t>        reply0_.board_bno=? </a:t>
            </a:r>
          </a:p>
          <a:p>
            <a:r>
              <a:rPr lang="ko-Kore-KR" altLang="en-US" sz="1050"/>
              <a:t>    order by</a:t>
            </a:r>
          </a:p>
          <a:p>
            <a:r>
              <a:rPr lang="ko-Kore-KR" altLang="en-US" sz="1050"/>
              <a:t>        reply0_.rno desc limit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44429-1307-B1CA-45F5-027B098CFAEF}"/>
              </a:ext>
            </a:extLst>
          </p:cNvPr>
          <p:cNvSpPr txBox="1"/>
          <p:nvPr/>
        </p:nvSpPr>
        <p:spPr>
          <a:xfrm>
            <a:off x="2655111" y="50189"/>
            <a:ext cx="6097384" cy="2292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@Test</a:t>
            </a:r>
            <a:br>
              <a:rPr lang="en" altLang="ko-Kore-KR" sz="1100">
                <a:solidFill>
                  <a:srgbClr val="9E880D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void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testBoardReplies</a:t>
            </a:r>
            <a:r>
              <a:rPr lang="en" altLang="ko-Kore-KR" sz="1100"/>
              <a:t>()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bno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1750EB"/>
                </a:solidFill>
                <a:effectLst/>
              </a:rPr>
              <a:t>100L</a:t>
            </a:r>
            <a:r>
              <a:rPr lang="en" altLang="ko-Kore-KR" sz="1100"/>
              <a:t>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Pageable pageable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PageRequest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of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1750EB"/>
                </a:solidFill>
                <a:effectLst/>
              </a:rPr>
              <a:t>0</a:t>
            </a:r>
            <a:r>
              <a:rPr lang="en" altLang="ko-Kore-KR" sz="1100"/>
              <a:t>,</a:t>
            </a:r>
            <a:r>
              <a:rPr lang="en" altLang="ko-Kore-KR" sz="1100">
                <a:solidFill>
                  <a:srgbClr val="1750EB"/>
                </a:solidFill>
                <a:effectLst/>
              </a:rPr>
              <a:t>10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Sort</a:t>
            </a:r>
            <a:r>
              <a:rPr lang="en" altLang="ko-Kore-KR" sz="1100"/>
              <a:t>.</a:t>
            </a:r>
            <a:r>
              <a:rPr lang="en" altLang="ko-Kore-KR" sz="1100" i="1">
                <a:effectLst/>
              </a:rPr>
              <a:t>by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"rno"</a:t>
            </a:r>
            <a:r>
              <a:rPr lang="en" altLang="ko-Kore-KR" sz="1100"/>
              <a:t>).descending());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Reply</a:t>
            </a:r>
            <a:r>
              <a:rPr lang="en" altLang="ko-Kore-KR" sz="1100"/>
              <a:t>&gt;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result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replyRepository</a:t>
            </a:r>
            <a:r>
              <a:rPr lang="en" altLang="ko-Kore-KR" sz="1100"/>
              <a:t>.listOfBoard(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bno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pageable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result</a:t>
            </a:r>
            <a:r>
              <a:rPr lang="en" altLang="ko-Kore-KR" sz="1100"/>
              <a:t>.getContent().forEach(reply -&gt; 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.info(reply);</a:t>
            </a:r>
            <a:br>
              <a:rPr lang="en" altLang="ko-Kore-KR" sz="1100"/>
            </a:br>
            <a:r>
              <a:rPr lang="en" altLang="ko-Kore-KR" sz="1100"/>
              <a:t>    });</a:t>
            </a:r>
            <a:br>
              <a:rPr lang="en" altLang="ko-Kore-KR" sz="1100"/>
            </a:br>
            <a:r>
              <a:rPr lang="en" altLang="ko-Kore-KR" sz="1100"/>
              <a:t>}</a:t>
            </a:r>
            <a:endParaRPr lang="ko-Kore-KR" altLang="en-US" sz="11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19B3CC-728F-1E45-5CF7-8426525A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05" y="2666922"/>
            <a:ext cx="3439795" cy="7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4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0B2BA-6387-018D-A21D-301D2753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Fetch </a:t>
            </a:r>
            <a:r>
              <a:rPr kumimoji="1" lang="ko-Kore-KR" altLang="en-US"/>
              <a:t>모드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16A0A-525A-2951-A1A8-98EDF125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/>
              <a:t>FetchType.LAZY</a:t>
            </a:r>
            <a:r>
              <a:rPr lang="ko-Kore-KR" altLang="ko-Kore-KR">
                <a:effectLst/>
              </a:rPr>
              <a:t> </a:t>
            </a:r>
            <a:endParaRPr lang="en-US" altLang="ko-Kore-KR">
              <a:effectLst/>
            </a:endParaRPr>
          </a:p>
          <a:p>
            <a:pPr lvl="1"/>
            <a:r>
              <a:rPr lang="ko-KR" altLang="en-US">
                <a:effectLst/>
              </a:rPr>
              <a:t>자신이 참조하고 있는 다른 엔티티에 대한 로딩은 최대한 지연한다</a:t>
            </a:r>
            <a:r>
              <a:rPr lang="en-US" altLang="ko-KR">
                <a:effectLst/>
              </a:rPr>
              <a:t>.</a:t>
            </a:r>
            <a:r>
              <a:rPr lang="ko-KR" altLang="en-US">
                <a:effectLst/>
              </a:rPr>
              <a:t> 필요한 순간까지 로딩하지 않는다</a:t>
            </a:r>
            <a:r>
              <a:rPr lang="en-US" altLang="ko-KR">
                <a:effectLst/>
              </a:rPr>
              <a:t>.</a:t>
            </a:r>
            <a:r>
              <a:rPr lang="ko-KR" altLang="en-US">
                <a:effectLst/>
              </a:rPr>
              <a:t> </a:t>
            </a:r>
            <a:endParaRPr lang="en-US" altLang="ko-KR">
              <a:effectLst/>
            </a:endParaRPr>
          </a:p>
          <a:p>
            <a:pPr marL="457200" lvl="1" indent="0">
              <a:buNone/>
            </a:pPr>
            <a:endParaRPr lang="en-US" altLang="ko-Kore-KR">
              <a:effectLst/>
            </a:endParaRPr>
          </a:p>
          <a:p>
            <a:r>
              <a:rPr lang="en-US" altLang="ko-Kore-KR"/>
              <a:t>FetchType.EAGER</a:t>
            </a:r>
          </a:p>
          <a:p>
            <a:pPr lvl="1"/>
            <a:r>
              <a:rPr kumimoji="1" lang="ko-KR" altLang="en-US"/>
              <a:t>엔티티의 로딩 시에 적극적으로 참조관계가 있는 엔티티를 같이 로딩</a:t>
            </a:r>
            <a:endParaRPr kumimoji="1" lang="en-US" altLang="ko-KR"/>
          </a:p>
          <a:p>
            <a:pPr marL="457200" lvl="1" indent="0">
              <a:buNone/>
            </a:pPr>
            <a:r>
              <a:rPr kumimoji="1" lang="ko-KR" altLang="en-US"/>
              <a:t> 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58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2B9E-D0FD-C37E-B635-1993D4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게시물의</a:t>
            </a:r>
            <a:r>
              <a:rPr kumimoji="1" lang="ko-KR" altLang="en-US"/>
              <a:t> 목록과 </a:t>
            </a:r>
            <a:r>
              <a:rPr kumimoji="1" lang="en-US" altLang="ko-KR"/>
              <a:t>Projections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F5B23-5C1E-81E0-B266-CB8884C2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448271" cy="1320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4202C4-F7A7-8836-1550-034FEDC0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15" y="853193"/>
            <a:ext cx="2456208" cy="12718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560A89F-9428-BE12-40AD-4A269DB5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5047"/>
            <a:ext cx="4045527" cy="32778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java.time.LocalDateTime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@Data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LocalDateTime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regDate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replyCount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E94BA5-21C1-C2E5-5FCF-E7CCF2DD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615" y="2268357"/>
            <a:ext cx="4984864" cy="18235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BoardSearch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search1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searchAll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types,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searchWithReplyCount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types,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                  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keyword,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                  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2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80C53C-4147-6189-9564-3F60A35A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76451" cy="868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5B84C-8972-CDAA-D953-D8373B790872}"/>
              </a:ext>
            </a:extLst>
          </p:cNvPr>
          <p:cNvSpPr txBox="1"/>
          <p:nvPr/>
        </p:nvSpPr>
        <p:spPr>
          <a:xfrm>
            <a:off x="-498764" y="2369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1A4B059-62F8-C867-0394-9B2A31C4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270" y="0"/>
            <a:ext cx="6448825" cy="71096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searchWithReplyCount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types,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keyword,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pageable) {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QBoard board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QReply reply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QReply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JPQLQuery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from(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.leftJoin(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).on(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.eq(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.groupBy(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 (types !=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null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&amp;&amp; types.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length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&amp;&amp; keyword !=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null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){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 booleanBuilder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BooleanBuilder(); 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 (</a:t>
            </a:r>
            <a:b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types){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switch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){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case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.or(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.contains(keyword));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break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case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.or(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content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.contains(keyword));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break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case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"w"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.or(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.contains(keyword));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break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}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//end for</a:t>
            </a:r>
            <a:b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.where(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booleanBuilder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//bno &gt; 0</a:t>
            </a:r>
            <a:b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.where(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.gt(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0L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JPQLQuery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dtoQuery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.select(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Projections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title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writer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regDate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.count().as(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"replyCount"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));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.getQuerydsl().applyPagination(pageable,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.fetch();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count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dtoQuery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.fetchCount();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new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PageImpl&lt;&gt;(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pageable, 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count</a:t>
            </a: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9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2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D7F79F-71F1-736A-5FDC-DC4FF3D1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4943" cy="111018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1004E5C-5910-B144-479C-D4D24AD7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6" y="1175278"/>
            <a:ext cx="5160089" cy="35855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@Test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testSearchReplyCount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"w"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keyword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"1"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pageable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Sort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"bno"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).descending());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.searchWithReplyCount(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//total pages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.getTotalPages());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//pag size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.getSize());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//pageNumber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.getNumber());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//prev next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.hasPrevious() 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": 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.hasNext());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.getContent().forEach(board -&gt;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.info(board));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493AB-415D-AED0-1B6D-2345C5AC0C4E}"/>
              </a:ext>
            </a:extLst>
          </p:cNvPr>
          <p:cNvSpPr txBox="1"/>
          <p:nvPr/>
        </p:nvSpPr>
        <p:spPr>
          <a:xfrm>
            <a:off x="5378683" y="929401"/>
            <a:ext cx="3169227" cy="3939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ore-KR" altLang="en-US" sz="1000"/>
              <a:t>Hibernate: </a:t>
            </a:r>
          </a:p>
          <a:p>
            <a:r>
              <a:rPr lang="ko-Kore-KR" altLang="en-US" sz="1000"/>
              <a:t>    select</a:t>
            </a:r>
          </a:p>
          <a:p>
            <a:r>
              <a:rPr lang="ko-Kore-KR" altLang="en-US" sz="1000"/>
              <a:t>        board0_.bno as col_0_0_,</a:t>
            </a:r>
          </a:p>
          <a:p>
            <a:r>
              <a:rPr lang="ko-Kore-KR" altLang="en-US" sz="1000"/>
              <a:t>        board0_.title as col_1_0_,</a:t>
            </a:r>
          </a:p>
          <a:p>
            <a:r>
              <a:rPr lang="ko-Kore-KR" altLang="en-US" sz="1000"/>
              <a:t>        board0_.writer as col_2_0_,</a:t>
            </a:r>
          </a:p>
          <a:p>
            <a:r>
              <a:rPr lang="ko-Kore-KR" altLang="en-US" sz="1000"/>
              <a:t>        board0_.regdate as col_3_0_,</a:t>
            </a:r>
          </a:p>
          <a:p>
            <a:r>
              <a:rPr lang="ko-Kore-KR" altLang="en-US" sz="1000"/>
              <a:t>        count(reply1_.rno) as col_4_0_ </a:t>
            </a:r>
          </a:p>
          <a:p>
            <a:r>
              <a:rPr lang="ko-Kore-KR" altLang="en-US" sz="1000"/>
              <a:t>    from</a:t>
            </a:r>
          </a:p>
          <a:p>
            <a:r>
              <a:rPr lang="ko-Kore-KR" altLang="en-US" sz="1000"/>
              <a:t>        board board0_ </a:t>
            </a:r>
          </a:p>
          <a:p>
            <a:r>
              <a:rPr lang="ko-Kore-KR" altLang="en-US" sz="1000"/>
              <a:t>    left outer join</a:t>
            </a:r>
          </a:p>
          <a:p>
            <a:r>
              <a:rPr lang="ko-Kore-KR" altLang="en-US" sz="1000"/>
              <a:t>        reply reply1_ </a:t>
            </a:r>
          </a:p>
          <a:p>
            <a:r>
              <a:rPr lang="ko-Kore-KR" altLang="en-US" sz="1000"/>
              <a:t>            on (</a:t>
            </a:r>
          </a:p>
          <a:p>
            <a:r>
              <a:rPr lang="ko-Kore-KR" altLang="en-US" sz="1000"/>
              <a:t>                reply1_.board_bno=board0_.bno</a:t>
            </a:r>
          </a:p>
          <a:p>
            <a:r>
              <a:rPr lang="ko-Kore-KR" altLang="en-US" sz="1000"/>
              <a:t>            ) </a:t>
            </a:r>
          </a:p>
          <a:p>
            <a:r>
              <a:rPr lang="ko-Kore-KR" altLang="en-US" sz="1000"/>
              <a:t>    where</a:t>
            </a:r>
          </a:p>
          <a:p>
            <a:r>
              <a:rPr lang="ko-Kore-KR" altLang="en-US" sz="1000"/>
              <a:t>        (</a:t>
            </a:r>
          </a:p>
          <a:p>
            <a:r>
              <a:rPr lang="ko-Kore-KR" altLang="en-US" sz="1000"/>
              <a:t>            board0_.title like ? escape '!' </a:t>
            </a:r>
          </a:p>
          <a:p>
            <a:r>
              <a:rPr lang="ko-Kore-KR" altLang="en-US" sz="1000"/>
              <a:t>            or board0_.content like ? escape '!' </a:t>
            </a:r>
          </a:p>
          <a:p>
            <a:r>
              <a:rPr lang="ko-Kore-KR" altLang="en-US" sz="1000"/>
              <a:t>            or board0_.writer like ? escape '!'</a:t>
            </a:r>
          </a:p>
          <a:p>
            <a:r>
              <a:rPr lang="ko-Kore-KR" altLang="en-US" sz="1000"/>
              <a:t>        ) </a:t>
            </a:r>
          </a:p>
          <a:p>
            <a:r>
              <a:rPr lang="ko-Kore-KR" altLang="en-US" sz="1000"/>
              <a:t>        and board0_.bno&gt;? </a:t>
            </a:r>
          </a:p>
          <a:p>
            <a:r>
              <a:rPr lang="ko-Kore-KR" altLang="en-US" sz="1000"/>
              <a:t>    group by</a:t>
            </a:r>
          </a:p>
          <a:p>
            <a:r>
              <a:rPr lang="ko-Kore-KR" altLang="en-US" sz="1000"/>
              <a:t>        board0_.bno </a:t>
            </a:r>
          </a:p>
          <a:p>
            <a:r>
              <a:rPr lang="ko-Kore-KR" altLang="en-US" sz="1000"/>
              <a:t>    order by</a:t>
            </a:r>
          </a:p>
          <a:p>
            <a:r>
              <a:rPr lang="ko-Kore-KR" altLang="en-US" sz="1000"/>
              <a:t>        board0_.bno desc limit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D464A-19A4-C51A-3260-4A459CF30ED9}"/>
              </a:ext>
            </a:extLst>
          </p:cNvPr>
          <p:cNvSpPr txBox="1"/>
          <p:nvPr/>
        </p:nvSpPr>
        <p:spPr>
          <a:xfrm>
            <a:off x="8046720" y="1295161"/>
            <a:ext cx="287620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ore-KR" altLang="en-US" sz="1000"/>
              <a:t> select</a:t>
            </a:r>
          </a:p>
          <a:p>
            <a:r>
              <a:rPr lang="ko-Kore-KR" altLang="en-US" sz="1000"/>
              <a:t>        count(distinct board0_.bno) as col_0_0_ </a:t>
            </a:r>
          </a:p>
          <a:p>
            <a:r>
              <a:rPr lang="ko-Kore-KR" altLang="en-US" sz="1000"/>
              <a:t>    from</a:t>
            </a:r>
          </a:p>
          <a:p>
            <a:r>
              <a:rPr lang="ko-Kore-KR" altLang="en-US" sz="1000"/>
              <a:t>        board board0_ </a:t>
            </a:r>
          </a:p>
          <a:p>
            <a:r>
              <a:rPr lang="ko-Kore-KR" altLang="en-US" sz="1000"/>
              <a:t>    left outer join</a:t>
            </a:r>
          </a:p>
          <a:p>
            <a:r>
              <a:rPr lang="ko-Kore-KR" altLang="en-US" sz="1000"/>
              <a:t>        reply reply1_ </a:t>
            </a:r>
          </a:p>
          <a:p>
            <a:r>
              <a:rPr lang="ko-Kore-KR" altLang="en-US" sz="1000"/>
              <a:t>            on (</a:t>
            </a:r>
          </a:p>
          <a:p>
            <a:r>
              <a:rPr lang="ko-Kore-KR" altLang="en-US" sz="1000"/>
              <a:t>                reply1_.board_bno=board0_.bno</a:t>
            </a:r>
          </a:p>
          <a:p>
            <a:r>
              <a:rPr lang="ko-Kore-KR" altLang="en-US" sz="1000"/>
              <a:t>            ) </a:t>
            </a:r>
          </a:p>
          <a:p>
            <a:r>
              <a:rPr lang="ko-Kore-KR" altLang="en-US" sz="1000"/>
              <a:t>    where</a:t>
            </a:r>
          </a:p>
          <a:p>
            <a:r>
              <a:rPr lang="ko-Kore-KR" altLang="en-US" sz="1000"/>
              <a:t>        (</a:t>
            </a:r>
          </a:p>
          <a:p>
            <a:r>
              <a:rPr lang="ko-Kore-KR" altLang="en-US" sz="1000"/>
              <a:t>            board0_.title like ? escape '!' </a:t>
            </a:r>
          </a:p>
          <a:p>
            <a:r>
              <a:rPr lang="ko-Kore-KR" altLang="en-US" sz="1000"/>
              <a:t>            or board0_.content like ? escape '!' </a:t>
            </a:r>
          </a:p>
          <a:p>
            <a:r>
              <a:rPr lang="ko-Kore-KR" altLang="en-US" sz="1000"/>
              <a:t>            or board0_.writer like ? escape '!'</a:t>
            </a:r>
          </a:p>
          <a:p>
            <a:r>
              <a:rPr lang="ko-Kore-KR" altLang="en-US" sz="1000"/>
              <a:t>        ) </a:t>
            </a:r>
          </a:p>
          <a:p>
            <a:r>
              <a:rPr lang="ko-Kore-KR" altLang="en-US" sz="1000"/>
              <a:t>        and board0_.bno&gt;?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74AC78-9A60-8695-0341-0D798D82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186" y="4939166"/>
            <a:ext cx="7398962" cy="1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E9D53-50D1-440A-32A5-30B4CEC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게시물의 목록 화면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027F9-63F3-45D6-66B3-B7BEF3C3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163"/>
            <a:ext cx="3125585" cy="4559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64036-F8ED-C8DB-3346-F52F1B59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5" y="874163"/>
            <a:ext cx="2304761" cy="75787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63CABFA-424C-7577-F6E6-7C92963E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140" y="660254"/>
            <a:ext cx="5940829" cy="250837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댓글의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숫자까지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처리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listWithReplyCount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2FC543-3F6C-91AA-FB3E-D8465ACFD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140" y="3321570"/>
            <a:ext cx="6223462" cy="266226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listWithReplyCount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[]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pageRequestDTO.getTypes();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keyword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pageRequestDTO.getKeyword();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pageable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pageRequestDTO.getPageable(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"bno"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.searchWithReplyCount(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types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keyword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BoardListReplyCountDTO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withAll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.pageRequestDTO(pageRequestDTO)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.dtoList(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.getContent())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.total((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.getTotalElements())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9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F961F3-5724-FBD5-A912-AE565800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5320" cy="1018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9E596-5C11-756C-1F4F-76E23357D9F0}"/>
              </a:ext>
            </a:extLst>
          </p:cNvPr>
          <p:cNvSpPr txBox="1"/>
          <p:nvPr/>
        </p:nvSpPr>
        <p:spPr>
          <a:xfrm>
            <a:off x="2574746" y="83127"/>
            <a:ext cx="8954884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100" kern="50">
                <a:solidFill>
                  <a:srgbClr val="9E880D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@GetMapping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11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"/list"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public void </a:t>
            </a:r>
            <a:r>
              <a:rPr lang="en-US" altLang="ko-Kore-KR" sz="1100" kern="50">
                <a:solidFill>
                  <a:srgbClr val="00627A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list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PageRequestDTO 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pageRequestDTO, 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Model 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model){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1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//PageResponseDTO&lt;BoardDTO&gt; responseDTO = boardService.list(pageRequestDTO);</a:t>
            </a:r>
            <a:br>
              <a:rPr lang="en-US" altLang="ko-Kore-KR" sz="11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1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i="1" kern="50">
                <a:solidFill>
                  <a:srgbClr val="8C8C8C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PageResponseDTO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BoardListReplyCountDTO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 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responseDTO 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</a:t>
            </a:r>
            <a:r>
              <a:rPr lang="en-US" altLang="ko-Kore-KR" sz="1100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boardService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.listWithReplyCount(pageRequestDTO);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</a:t>
            </a:r>
            <a:r>
              <a:rPr lang="en-US" altLang="ko-Kore-KR" sz="1100" i="1" kern="50">
                <a:solidFill>
                  <a:srgbClr val="87109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log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.info(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responseDTO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);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model.addAttribute(</a:t>
            </a:r>
            <a:r>
              <a:rPr lang="en-US" altLang="ko-Kore-KR" sz="11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"responseDTO"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 </a:t>
            </a:r>
            <a:r>
              <a:rPr lang="en-US" altLang="ko-Kore-KR" sz="1100" kern="5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responseDTO</a:t>
            </a: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);</a:t>
            </a:r>
            <a:b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1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}</a:t>
            </a:r>
            <a:r>
              <a:rPr lang="ko-Kore-KR" altLang="ko-Kore-KR" sz="1100">
                <a:effectLst/>
              </a:rPr>
              <a:t> </a:t>
            </a:r>
            <a:endParaRPr lang="ko-Kore-KR" altLang="en-US" sz="11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FB1D86-FF76-4E6B-68F4-6000BE120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504"/>
            <a:ext cx="2072494" cy="91049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1AF73E9-1A20-A9EE-ABB5-685D9992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746" y="2413022"/>
            <a:ext cx="6601934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tbody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:with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="link = ${pageRequestDTO.getLink()}"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:each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="dto:${responseDTO.dtoList}"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scope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="row"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&gt;[[${dto.bno}]]&lt;/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:href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="|@{/board/read(bno =${dto.bno})}&amp;${link}|"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="text-decoration-none"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[[${dto.title}]]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="badge progress-bar-success"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style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background-color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#0a53be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&gt;[[${dto.replyCount}]]&lt;/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&gt;[[${dto.writer}]]&lt;/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&gt;[[${#temporals.format(dto.regDate, 'yyyy-MM-dd')}]]&lt;/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tbody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3622C7-466A-189B-969F-58328BBA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167" y="3597015"/>
            <a:ext cx="4272251" cy="32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59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E64E0-F29A-3015-6F0B-6FAB9FDF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 서비스 계층의 구현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A57A7C-AC69-3B3E-1CBC-8371F3A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385753" cy="113422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ADCE974-B447-E008-F49B-3FB1D9E71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754" y="761271"/>
            <a:ext cx="2984268" cy="12772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org.zerock.b01.dto.ReplyDTO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23574F-69F0-642B-7C4F-BEAD2BFC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1" y="2081606"/>
            <a:ext cx="4752109" cy="46628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RequiredArgsConstructor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org.modelmapper.ModelMapper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org.springframework.stereotype.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org.zerock.b01.domain.Reply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org.zerock.b01.dto.ReplyDTO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org.zerock.b01.repository.ReplyRepository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@Service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@RequiredArgsConstructor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ReplyServiceImpl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final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final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ModelMapper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.map(replyDTO,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rno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.save(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).getRno();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66D84-696F-6E75-6746-4EC81F0B3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62" y="824858"/>
            <a:ext cx="2269836" cy="120954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9A03B5D-709A-73DE-92DC-1FB78EFE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062" y="1449623"/>
            <a:ext cx="3546764" cy="46628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lombok.extern.log4j.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Log4j2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org.junit.jupiter.api.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org.springframework.beans.factory.annotation.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Autowired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org.springframework.boot.test.context.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SpringBootTest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org.zerock.b01.dto.ReplyDTO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@SpringBootTest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ReplyServiceTests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@Autowired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@Test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testRegister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.replyText(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"ReplyDTO Text"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.replyer(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"replyer"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.bno(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100L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.info(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.register(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C0A1B0-775F-C7E4-D38A-372D8627D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222" y="3201584"/>
            <a:ext cx="4205778" cy="1158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675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E0065-448C-8050-BA9D-6726C162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 조회</a:t>
            </a:r>
            <a:r>
              <a:rPr kumimoji="1" lang="en-US" altLang="ko-KR"/>
              <a:t>/</a:t>
            </a:r>
            <a:r>
              <a:rPr kumimoji="1" lang="ko-KR" altLang="en-US"/>
              <a:t>수정</a:t>
            </a:r>
            <a:r>
              <a:rPr kumimoji="1" lang="en-US" altLang="ko-KR"/>
              <a:t>/</a:t>
            </a:r>
            <a:r>
              <a:rPr kumimoji="1" lang="ko-KR" altLang="en-US"/>
              <a:t>삭제</a:t>
            </a:r>
            <a:r>
              <a:rPr kumimoji="1" lang="en-US" altLang="ko-KR"/>
              <a:t>/</a:t>
            </a:r>
            <a:r>
              <a:rPr kumimoji="1" lang="ko-KR" altLang="en-US"/>
              <a:t>목록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760D8C-1D57-BA95-9E10-52E407EA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375133" cy="79171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8208FE7-BAD1-D1EB-E37D-90A7B4F8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6044"/>
            <a:ext cx="3441469" cy="28161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extends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@Id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@GeneratedValue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(strategy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GenerationType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IDENTITY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@ManyToOne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(fetch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FetchType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LAZY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changeText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text){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this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text;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29413-4381-A175-BB7D-CE350801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67" y="884842"/>
            <a:ext cx="2268999" cy="111625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3497D9A-33D8-1D3E-E5E7-1076F3D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466" y="803519"/>
            <a:ext cx="4353098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964CF2-18B9-F788-CD26-A28EDD77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466" y="2388568"/>
            <a:ext cx="4353098" cy="46628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read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Optional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replyOptional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.findById(rno);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replyOptional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.orElseThrow();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.map(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Optional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replyOptional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.findById(replyDTO.getRno());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 reply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replyOptional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.orElseThrow();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.changeText(replyDTO.getReplyText());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.save(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.deleteById(rno);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50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AE7F0-E0FB-D0FE-4094-606CCBBC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특정</a:t>
            </a:r>
            <a:r>
              <a:rPr kumimoji="1" lang="ko-KR" altLang="en-US"/>
              <a:t> 게시물의 목록 처리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3C2D5B-52B2-78B3-765E-EEEC0E42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888" y="809248"/>
            <a:ext cx="4098175" cy="1123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interface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getListOfBoard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  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CD9489-8A45-AB58-EF0C-0C311097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5914"/>
            <a:ext cx="6265025" cy="31239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getListOfBoard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 pageable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(pageRequestDTO.getPage() &lt;=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pageRequestDTO.getPage() -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pageRequestDTO.getSize(),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Sort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).ascending());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replyRepository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.listOfBoard(bno,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.getContent().stream().map(reply -&gt;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modelMapper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.map(reply,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.collect(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Collectors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withAll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.pageRequestDTO(pageRequestDTO)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.dtoList(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.total((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.getTotalElements())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EB3E7-218F-A43A-C27B-E095E47B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5" y="800674"/>
            <a:ext cx="2268999" cy="11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08E0F-1FC5-2325-10F2-F7856192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Ajax</a:t>
            </a:r>
            <a:r>
              <a:rPr kumimoji="1" lang="ko-KR" altLang="en-US"/>
              <a:t>와 </a:t>
            </a:r>
            <a:r>
              <a:rPr kumimoji="1" lang="en-US" altLang="ko-KR"/>
              <a:t>JSON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131AF-26A8-23D3-4954-2D8BB051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/>
              <a:t>Asynchronous JavaScript And XML</a:t>
            </a:r>
            <a:r>
              <a:rPr kumimoji="1" lang="ko-KR" altLang="en-US"/>
              <a:t> </a:t>
            </a:r>
            <a:r>
              <a:rPr kumimoji="1" lang="en-US" altLang="ko-KR"/>
              <a:t>–</a:t>
            </a:r>
            <a:r>
              <a:rPr kumimoji="1" lang="ko-KR" altLang="en-US"/>
              <a:t> 비동기로 서버와의 통신 처리 </a:t>
            </a:r>
            <a:endParaRPr kumimoji="1" lang="en-US" altLang="ko-KR"/>
          </a:p>
          <a:p>
            <a:r>
              <a:rPr kumimoji="1" lang="en-US" altLang="ko-Kore-KR"/>
              <a:t>JavaScript</a:t>
            </a:r>
            <a:r>
              <a:rPr kumimoji="1" lang="ko-KR" altLang="en-US"/>
              <a:t>에서 많은 역할을 수행하고 서버에서는 </a:t>
            </a:r>
            <a:r>
              <a:rPr kumimoji="1" lang="en-US" altLang="ko-KR"/>
              <a:t>XML</a:t>
            </a:r>
            <a:r>
              <a:rPr kumimoji="1" lang="ko-KR" altLang="en-US"/>
              <a:t>이나 </a:t>
            </a:r>
            <a:r>
              <a:rPr kumimoji="1" lang="en-US" altLang="ko-KR"/>
              <a:t>JSON</a:t>
            </a:r>
            <a:r>
              <a:rPr kumimoji="1" lang="ko-KR" altLang="en-US"/>
              <a:t>과 같이 순수한 데이터만 처리하는 방식 </a:t>
            </a:r>
            <a:endParaRPr kumimoji="1" lang="en-US" altLang="ko-KR"/>
          </a:p>
          <a:p>
            <a:r>
              <a:rPr kumimoji="1" lang="ko-KR" altLang="en-US"/>
              <a:t>개발의 무게 중심 변화 </a:t>
            </a:r>
            <a:r>
              <a:rPr kumimoji="1" lang="en" altLang="ko-Kore-KR"/>
              <a:t> </a:t>
            </a:r>
          </a:p>
          <a:p>
            <a:r>
              <a:rPr kumimoji="1" lang="en" altLang="ko-Kore-KR"/>
              <a:t>JSON(JavaScript Object Notation)</a:t>
            </a:r>
            <a:r>
              <a:rPr kumimoji="1" lang="ko-KR" altLang="en-US"/>
              <a:t> </a:t>
            </a:r>
            <a:endParaRPr kumimoji="1" lang="en-US" altLang="ko-KR"/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994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0E5EC-1A27-C5B8-9153-BB4D7991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컨트롤러</a:t>
            </a:r>
            <a:r>
              <a:rPr kumimoji="1" lang="ko-KR" altLang="en-US"/>
              <a:t> 계층의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F6B785-9FD1-CBF8-F3E5-0477C51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511396" cy="9883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9335A6C-9C6F-8469-4D53-00B38DFDE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748" y="804333"/>
            <a:ext cx="4203469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@RestController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@RequestMapping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"/replies"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@RequiredArgsConstructor   //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의존성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주입을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위한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ReplyController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final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00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ED75-2B32-6FBA-23E4-549F90C8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등록</a:t>
            </a:r>
            <a:r>
              <a:rPr kumimoji="1" lang="ko-KR" altLang="en-US"/>
              <a:t> 기능의 확인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CECC1F-950C-795C-0D22-712CE0EE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87" y="2259006"/>
            <a:ext cx="3390150" cy="3436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B55C8-D136-41A1-2530-077FFD14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89" y="2651760"/>
            <a:ext cx="3378030" cy="949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BBC99D-FF87-0F5A-B81E-D69F942CB8B3}"/>
              </a:ext>
            </a:extLst>
          </p:cNvPr>
          <p:cNvSpPr txBox="1"/>
          <p:nvPr/>
        </p:nvSpPr>
        <p:spPr>
          <a:xfrm>
            <a:off x="72736" y="924710"/>
            <a:ext cx="6097384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>
                <a:solidFill>
                  <a:srgbClr val="9E880D"/>
                </a:solidFill>
                <a:effectLst/>
              </a:rPr>
              <a:t>@ApiOperation</a:t>
            </a:r>
            <a:r>
              <a:rPr lang="en" altLang="ko-Kore-KR" sz="1100"/>
              <a:t>(value =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"Replies POST"</a:t>
            </a:r>
            <a:r>
              <a:rPr lang="en" altLang="ko-Kore-KR" sz="1100"/>
              <a:t>, notes =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"POST </a:t>
            </a:r>
            <a:r>
              <a:rPr lang="ko-KR" altLang="en-US" sz="1100">
                <a:solidFill>
                  <a:srgbClr val="067D17"/>
                </a:solidFill>
                <a:effectLst/>
                <a:latin typeface="Menlo-Regular" panose="020B0609030804020204" pitchFamily="49" charset="0"/>
              </a:rPr>
              <a:t>방식으로 댓글 등록</a:t>
            </a:r>
            <a:r>
              <a:rPr lang="en-US" altLang="ko-KR" sz="1100">
                <a:solidFill>
                  <a:srgbClr val="067D17"/>
                </a:solidFill>
                <a:effectLst/>
              </a:rPr>
              <a:t>"</a:t>
            </a:r>
            <a:r>
              <a:rPr lang="en-US" altLang="ko-KR" sz="1100"/>
              <a:t>)</a:t>
            </a:r>
            <a:br>
              <a:rPr lang="en-US" altLang="ko-KR" sz="1100"/>
            </a:br>
            <a:r>
              <a:rPr lang="en-US" altLang="ko-KR" sz="1100">
                <a:solidFill>
                  <a:srgbClr val="9E880D"/>
                </a:solidFill>
                <a:effectLst/>
              </a:rPr>
              <a:t>@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PostMapping</a:t>
            </a:r>
            <a:r>
              <a:rPr lang="en" altLang="ko-Kore-KR" sz="1100"/>
              <a:t>(value =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"/"</a:t>
            </a:r>
            <a:r>
              <a:rPr lang="en" altLang="ko-Kore-KR" sz="1100"/>
              <a:t>, consumes =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MediaType</a:t>
            </a:r>
            <a:r>
              <a:rPr lang="en" altLang="ko-Kore-KR" sz="1100"/>
              <a:t>.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APPLICATION_JSON_VALUE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public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Map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</a:t>
            </a:r>
            <a:r>
              <a:rPr lang="en" altLang="ko-Kore-KR" sz="1100"/>
              <a:t>,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</a:t>
            </a:r>
            <a:r>
              <a:rPr lang="en" altLang="ko-Kore-KR" sz="1100"/>
              <a:t>&gt; </a:t>
            </a:r>
            <a:r>
              <a:rPr lang="en" altLang="ko-Kore-KR" sz="1100">
                <a:solidFill>
                  <a:srgbClr val="00627A"/>
                </a:solidFill>
                <a:effectLst/>
              </a:rPr>
              <a:t>register</a:t>
            </a:r>
            <a:r>
              <a:rPr lang="en" altLang="ko-Kore-KR" sz="1100"/>
              <a:t>(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9E880D"/>
                </a:solidFill>
                <a:effectLst/>
              </a:rPr>
              <a:t>@Valid @RequestBody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ReplyDTO </a:t>
            </a:r>
            <a:r>
              <a:rPr lang="en" altLang="ko-Kore-KR" sz="1100"/>
              <a:t>replyDTO,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BindingResult </a:t>
            </a:r>
            <a:r>
              <a:rPr lang="en" altLang="ko-Kore-KR" sz="1100"/>
              <a:t>bindingResult)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throws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BindException</a:t>
            </a:r>
            <a:r>
              <a:rPr lang="en" altLang="ko-Kore-KR" sz="1100"/>
              <a:t>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 i="1">
                <a:solidFill>
                  <a:srgbClr val="871094"/>
                </a:solidFill>
                <a:effectLst/>
              </a:rPr>
              <a:t>log</a:t>
            </a:r>
            <a:r>
              <a:rPr lang="en" altLang="ko-Kore-KR" sz="1100"/>
              <a:t>.info(replyDTO);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100"/>
              <a:t>(bindingResult.hasErrors()){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throw new </a:t>
            </a:r>
            <a:r>
              <a:rPr lang="en" altLang="ko-Kore-KR" sz="1100"/>
              <a:t>BindException(bindingResult);</a:t>
            </a:r>
            <a:br>
              <a:rPr lang="en" altLang="ko-Kore-KR" sz="1100"/>
            </a:br>
            <a:r>
              <a:rPr lang="en" altLang="ko-Kore-KR" sz="1100"/>
              <a:t>    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Map</a:t>
            </a:r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String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</a:t>
            </a:r>
            <a:r>
              <a:rPr lang="en" altLang="ko-Kore-KR" sz="1100"/>
              <a:t>&gt;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resultMap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new </a:t>
            </a:r>
            <a:r>
              <a:rPr lang="en" altLang="ko-Kore-KR" sz="1100"/>
              <a:t>HashMap&lt;&gt;();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Long rno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replyService</a:t>
            </a:r>
            <a:r>
              <a:rPr lang="en" altLang="ko-Kore-KR" sz="1100"/>
              <a:t>.register(replyDTO);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resultMap</a:t>
            </a:r>
            <a:r>
              <a:rPr lang="en" altLang="ko-Kore-KR" sz="1100"/>
              <a:t>.put(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"rno"</a:t>
            </a:r>
            <a:r>
              <a:rPr lang="en" altLang="ko-Kore-KR" sz="1100"/>
              <a:t>,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rno</a:t>
            </a:r>
            <a:r>
              <a:rPr lang="en" altLang="ko-Kore-KR" sz="1100"/>
              <a:t>);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 </a:t>
            </a:r>
            <a:r>
              <a:rPr lang="en" altLang="ko-Kore-KR" sz="1100">
                <a:solidFill>
                  <a:srgbClr val="000000"/>
                </a:solidFill>
                <a:effectLst/>
              </a:rPr>
              <a:t>resultMap</a:t>
            </a:r>
            <a:r>
              <a:rPr lang="en" altLang="ko-Kore-KR" sz="1100"/>
              <a:t>;</a:t>
            </a: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D9C85-36C6-F260-CEF8-B47B061B8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079" y="3993781"/>
            <a:ext cx="3605815" cy="2778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B03F81-E3D3-F146-56FC-D997DAB94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90" y="5762625"/>
            <a:ext cx="573151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0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14EE2-CB53-C229-FEF9-BE3CBB8B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잘못된 상황에 대한 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7041A-9FC1-97C8-1B61-50893ABF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@Valid</a:t>
            </a:r>
            <a:r>
              <a:rPr kumimoji="1" lang="ko-KR" altLang="en-US"/>
              <a:t>의 검증 결과 예외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08EA0-E86D-7BEB-6586-9A3E007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3" y="1346662"/>
            <a:ext cx="5206652" cy="25743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45A4AC-7CD4-289D-8427-1363CF1C8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38" y="958229"/>
            <a:ext cx="2330324" cy="70066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FE12427-269D-4718-138A-1684ECCD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125" y="36772"/>
            <a:ext cx="4469475" cy="68172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org.zerock.b01.controller.advice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en-US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@RestControllerAdvice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@Log4j2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CustomRestAdvice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EXPECTATION_FAILED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handleBindException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(e.hasErrors()){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 bindingResult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e.getBindingResult();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bindingResult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.getFieldErrors().forEach(fieldError -&gt;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516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.put(fieldError.getField(), fieldError.getCode());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});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badRequest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().body(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DataIntegrityViolationException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EXPECTATION_FAILED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handleFKException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"time"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System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currentTimeMillis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"msg"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"constraint fails"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badRequest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().body(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69EABE-E5A0-C33E-7411-FC3C91E9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576" y="5152290"/>
            <a:ext cx="5254549" cy="14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5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1DEE6-2FA4-3A5A-F8FE-A1EAF457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특정 게시물의 댓글 목록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91971-9CF4-6152-2FC0-5CBBAB29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319251" cy="112741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E59CE16-58BE-4A61-E8A0-964A55DB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51" y="888148"/>
            <a:ext cx="6096000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"Replies of Board"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"GET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특정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게시물의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@GetMapping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"/list/{bno}"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@PathVariable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"bno"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           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pageRequestDTO){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.getListOfBoard(bno, pageRequestDTO);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DF11C-E754-B747-C740-3C400309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118" y="2583663"/>
            <a:ext cx="7860242" cy="39917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578D4D-9DDD-94A5-D40F-07A56F94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13" y="2599554"/>
            <a:ext cx="3274232" cy="29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3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D08D2-A8B2-3ACA-D6BC-C3DD2D08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특정</a:t>
            </a:r>
            <a:r>
              <a:rPr kumimoji="1" lang="ko-KR" altLang="en-US"/>
              <a:t> 댓글의 조회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DD755-536A-C3F7-6564-E2FFA4AD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4" y="907171"/>
            <a:ext cx="5001491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"Read Reply"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"GET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특정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조회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@GetMapping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"/{rno}"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@PathVariable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 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.read(rno);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그림 36">
            <a:extLst>
              <a:ext uri="{FF2B5EF4-FFF2-40B4-BE49-F238E27FC236}">
                <a16:creationId xmlns:a16="http://schemas.microsoft.com/office/drawing/2014/main" id="{8A3A8350-16FC-50C4-3D28-2EB12A8B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54" y="907170"/>
            <a:ext cx="4593835" cy="35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그림 37">
            <a:extLst>
              <a:ext uri="{FF2B5EF4-FFF2-40B4-BE49-F238E27FC236}">
                <a16:creationId xmlns:a16="http://schemas.microsoft.com/office/drawing/2014/main" id="{E190D060-F08E-853A-E318-41821C2F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90" y="3102166"/>
            <a:ext cx="3130552" cy="31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B3684C-F83C-2EC7-5452-145004D88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0BEB6-F0C2-F7C9-DB29-BAFC78FC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3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  <a:cs typeface="나눔명조" panose="02020603020101020101" pitchFamily="18" charset="-127"/>
              </a:rPr>
              <a:t> </a:t>
            </a:r>
            <a:endParaRPr kumimoji="0" lang="ko-Kore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1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057A-C813-4A56-7C0B-602CB89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데이터가</a:t>
            </a:r>
            <a:r>
              <a:rPr kumimoji="1" lang="ko-KR" altLang="en-US"/>
              <a:t> 존재하지 않는 경우의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86E7E-5175-4A6B-87B9-82838AA5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524"/>
            <a:ext cx="8420793" cy="21989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614B23-21B7-59C9-C878-30208019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88" y="1531594"/>
            <a:ext cx="8510212" cy="113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C03422-A362-EE37-4C86-1BA457FE7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3483"/>
            <a:ext cx="2761673" cy="101083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2EDED1D-24B6-78B0-71E6-D9824D7A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8162"/>
            <a:ext cx="5026428" cy="21467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NoSuchElementException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EXPECTATION_FAILED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handleNoSuchElement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e)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"time"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System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currentTimeMillis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"msg"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"No Such Element Exception"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badRequest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().body(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2C8B74-E6F9-599E-9AC4-9010B754B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62" y="4959905"/>
            <a:ext cx="5816138" cy="135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34EB3-CEB9-0DC7-6226-84E9F9ED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특정</a:t>
            </a:r>
            <a:r>
              <a:rPr kumimoji="1" lang="ko-KR" altLang="en-US"/>
              <a:t> 댓글의 삭제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6FFBDE-BCC1-E270-CC8A-BCE49DA6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1774"/>
            <a:ext cx="5444836" cy="18928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"Delete Reply"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"DELETE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특정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삭제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@DeleteMapping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"/{rno}"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@PathVariable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 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.remove(rno);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CDBE5-A8BD-0817-1F62-F81E9A2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55" y="1761489"/>
            <a:ext cx="3853629" cy="2004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696061-4F0E-C9EE-267C-3EA7BBFF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156" y="1612609"/>
            <a:ext cx="3296101" cy="23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FB9B-9492-E009-EFF2-E59D8389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존재하지</a:t>
            </a:r>
            <a:r>
              <a:rPr kumimoji="1" lang="ko-KR" altLang="en-US"/>
              <a:t> 않는 댓글의 삭제 문제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A1FB7-9A32-6B45-B521-71D2DDFA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149"/>
            <a:ext cx="9162974" cy="1989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3B3CD1-04CC-E316-9918-34E1F532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0893"/>
            <a:ext cx="12031954" cy="5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8D7A04-6117-7EE2-F5E8-BD51B0885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0107"/>
            <a:ext cx="2650630" cy="700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3925FBC-5BEF-70EA-DB48-F721B01B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" y="4366366"/>
            <a:ext cx="6384174" cy="22006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@ExceptionHandler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NoSuchElementException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EmptyResultDataAccessException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}) //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추가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@ResponseStatus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HttpStatus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EXPECTATION_FAILED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handleNoSuchElement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Exception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.error(e);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"time"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System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currentTimeMillis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"msg"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"No Such Element Exception"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ResponseEntity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badRequest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().body(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1221D1-F791-90C1-A1C5-56B266AE2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66" y="4371351"/>
            <a:ext cx="4290628" cy="11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43DC-F53B-AF6B-7078-DF91C34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특정</a:t>
            </a:r>
            <a:r>
              <a:rPr kumimoji="1" lang="ko-KR" altLang="en-US"/>
              <a:t> 댓글의 수정 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E71C78-0E33-9B95-E4C9-3930C7269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" y="946658"/>
            <a:ext cx="5209309" cy="23544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@ApiOperation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"Modify Reply"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notes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"PUT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방식으로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특정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수정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@PutMapping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(value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"/{rno}"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consumes 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MediaType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APPLICATION_JSON_VALUE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@PathVariable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@RequestBody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replyDTO.setRno(rno);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번호를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일치시킴</a:t>
            </a: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replyService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.modify(replyDTO);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HashMap&lt;&gt;();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.put(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"rno"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rno);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resultMap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A48FD-5907-3E28-7DDA-8438C44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0" y="920463"/>
            <a:ext cx="5016735" cy="1203440"/>
          </a:xfrm>
          <a:prstGeom prst="rect">
            <a:avLst/>
          </a:prstGeom>
        </p:spPr>
      </p:pic>
      <p:pic>
        <p:nvPicPr>
          <p:cNvPr id="7171" name="그림 54">
            <a:extLst>
              <a:ext uri="{FF2B5EF4-FFF2-40B4-BE49-F238E27FC236}">
                <a16:creationId xmlns:a16="http://schemas.microsoft.com/office/drawing/2014/main" id="{650D9E85-B5E9-37AF-BA45-F0F1C7F2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" y="3429000"/>
            <a:ext cx="3001354" cy="3137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170" name="그림 56">
            <a:extLst>
              <a:ext uri="{FF2B5EF4-FFF2-40B4-BE49-F238E27FC236}">
                <a16:creationId xmlns:a16="http://schemas.microsoft.com/office/drawing/2014/main" id="{565DF797-0820-2D2E-B19C-47A70E0E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32" y="3911036"/>
            <a:ext cx="2857500" cy="774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8879CF8-A9FE-EAF3-CD34-E7F7B0D4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5205B31-4769-8CE9-C001-0B21DF24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anumGothic" panose="020D0604000000000000" pitchFamily="34" charset="-127"/>
                <a:cs typeface="나눔명조" panose="02020603020101020101" pitchFamily="18" charset="-127"/>
              </a:rPr>
              <a:t> </a:t>
            </a:r>
            <a:endParaRPr kumimoji="0" lang="ko-Kore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3DA2FE-E4E9-7E71-6CEB-96B2F8509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180" y="4919408"/>
            <a:ext cx="5662213" cy="13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2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E1F8-066D-C766-4C7A-13DA3B3A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D0367-A0BE-758D-11A9-16EE4636B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5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4681-7655-4DF9-A8C8-51A9F1D2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REST</a:t>
            </a:r>
            <a:r>
              <a:rPr kumimoji="1" lang="ko-KR" altLang="en-US"/>
              <a:t>방식의 구현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2BCC2-8901-492B-EE4D-DB13A1AD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ore-KR"/>
              <a:t>Ajax</a:t>
            </a:r>
            <a:r>
              <a:rPr lang="ko-KR" altLang="ko-Kore-KR"/>
              <a:t>를 이용해서 클라이언트와 서버 사이의 통신이 가능하다</a:t>
            </a:r>
            <a:r>
              <a:rPr lang="en-US" altLang="ko-Kore-KR"/>
              <a:t>. </a:t>
            </a:r>
            <a:endParaRPr lang="ko-Kore-KR" altLang="ko-Kore-KR"/>
          </a:p>
          <a:p>
            <a:pPr lvl="0"/>
            <a:r>
              <a:rPr lang="en-US" altLang="ko-Kore-KR"/>
              <a:t>Ajax</a:t>
            </a:r>
            <a:r>
              <a:rPr lang="ko-KR" altLang="ko-Kore-KR"/>
              <a:t>는 처음에는 브라우저에서 서버를 호출하는데 사용되었지만 모바일에서도 유용하다</a:t>
            </a:r>
            <a:r>
              <a:rPr lang="en-US" altLang="ko-Kore-KR"/>
              <a:t>. </a:t>
            </a:r>
            <a:endParaRPr lang="ko-Kore-KR" altLang="ko-Kore-KR"/>
          </a:p>
          <a:p>
            <a:pPr lvl="0"/>
            <a:r>
              <a:rPr lang="en-US" altLang="ko-Kore-KR"/>
              <a:t>Ajax</a:t>
            </a:r>
            <a:r>
              <a:rPr lang="ko-KR" altLang="ko-Kore-KR"/>
              <a:t>로 데이터를 주고 받을 때는 문자열이 가장 적합하다</a:t>
            </a:r>
            <a:r>
              <a:rPr lang="en-US" altLang="ko-Kore-KR"/>
              <a:t>. </a:t>
            </a:r>
            <a:endParaRPr lang="ko-Kore-KR" altLang="ko-Kore-KR"/>
          </a:p>
          <a:p>
            <a:pPr lvl="0"/>
            <a:r>
              <a:rPr lang="ko-KR" altLang="ko-Kore-KR"/>
              <a:t>문자열로 구조화된 데이터를 표현하기 위해서 </a:t>
            </a:r>
            <a:r>
              <a:rPr lang="en-US" altLang="ko-Kore-KR"/>
              <a:t>JSON</a:t>
            </a:r>
            <a:r>
              <a:rPr lang="ko-KR" altLang="ko-Kore-KR"/>
              <a:t>이라는 포맷이 사용된다</a:t>
            </a:r>
            <a:r>
              <a:rPr lang="en-US" altLang="ko-Kore-KR"/>
              <a:t>. </a:t>
            </a:r>
            <a:endParaRPr lang="ko-Kore-KR" altLang="ko-Kore-KR"/>
          </a:p>
          <a:p>
            <a:pPr lvl="0"/>
            <a:r>
              <a:rPr lang="en-US" altLang="ko-Kore-KR"/>
              <a:t>JSON</a:t>
            </a:r>
            <a:r>
              <a:rPr lang="ko-KR" altLang="ko-Kore-KR"/>
              <a:t>은 </a:t>
            </a:r>
            <a:r>
              <a:rPr lang="en-US" altLang="ko-Kore-KR"/>
              <a:t>‘</a:t>
            </a:r>
            <a:r>
              <a:rPr lang="ko-KR" altLang="ko-Kore-KR"/>
              <a:t>키</a:t>
            </a:r>
            <a:r>
              <a:rPr lang="en-US" altLang="ko-Kore-KR"/>
              <a:t>:</a:t>
            </a:r>
            <a:r>
              <a:rPr lang="ko-KR" altLang="ko-Kore-KR"/>
              <a:t>값</a:t>
            </a:r>
            <a:r>
              <a:rPr lang="en-US" altLang="ko-Kore-KR"/>
              <a:t>’</a:t>
            </a:r>
            <a:r>
              <a:rPr lang="ko-KR" altLang="ko-Kore-KR"/>
              <a:t>과 </a:t>
            </a:r>
            <a:r>
              <a:rPr lang="en-US" altLang="ko-Kore-KR"/>
              <a:t>‘{ }’</a:t>
            </a:r>
            <a:r>
              <a:rPr lang="ko-KR" altLang="ko-Kore-KR"/>
              <a:t>를 이용해서 객체의 구조를 표현할 수 있다</a:t>
            </a:r>
            <a:r>
              <a:rPr lang="en-US" altLang="ko-Kore-KR"/>
              <a:t>. </a:t>
            </a:r>
            <a:endParaRPr lang="ko-Kore-KR" altLang="ko-Kore-KR"/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1632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1DB54-4165-A1D3-4D5F-AD261D21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댓글의</a:t>
            </a:r>
            <a:r>
              <a:rPr kumimoji="1" lang="ko-KR" altLang="en-US"/>
              <a:t> </a:t>
            </a:r>
            <a:r>
              <a:rPr kumimoji="1" lang="en-US" altLang="ko-KR"/>
              <a:t>JavaScript</a:t>
            </a:r>
            <a:r>
              <a:rPr kumimoji="1" lang="ko-KR" altLang="en-US"/>
              <a:t>처리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478B2-46AD-2706-C655-A476A86B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Ajax</a:t>
            </a:r>
            <a:r>
              <a:rPr kumimoji="1" lang="ko-Kore-KR" altLang="en-US"/>
              <a:t>를</a:t>
            </a:r>
            <a:r>
              <a:rPr kumimoji="1" lang="ko-KR" altLang="en-US"/>
              <a:t> 이용해서 </a:t>
            </a:r>
            <a:r>
              <a:rPr kumimoji="1" lang="en-US" altLang="ko-KR"/>
              <a:t>GET/POST/PUT/DELETE</a:t>
            </a:r>
            <a:r>
              <a:rPr kumimoji="1" lang="ko-KR" altLang="en-US"/>
              <a:t>방식등을 호출 </a:t>
            </a:r>
            <a:endParaRPr kumimoji="1" lang="en-US" altLang="ko-KR"/>
          </a:p>
          <a:p>
            <a:r>
              <a:rPr kumimoji="1" lang="en-US" altLang="ko-Kore-KR"/>
              <a:t>Axios</a:t>
            </a:r>
            <a:r>
              <a:rPr kumimoji="1" lang="ko-KR" altLang="en-US"/>
              <a:t>라이브러리를 이용</a:t>
            </a:r>
            <a:endParaRPr kumimoji="1" lang="en-US" altLang="ko-KR"/>
          </a:p>
          <a:p>
            <a:r>
              <a:rPr kumimoji="1" lang="en-US" altLang="ko-Kore-KR"/>
              <a:t>JavaScript</a:t>
            </a:r>
            <a:r>
              <a:rPr kumimoji="1" lang="ko-KR" altLang="en-US"/>
              <a:t>를 이용한 동적 처리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5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4791A-33C6-5ED9-9763-CC882062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비동기</a:t>
            </a:r>
            <a:r>
              <a:rPr kumimoji="1" lang="ko-KR" altLang="en-US"/>
              <a:t> 처리와 </a:t>
            </a:r>
            <a:r>
              <a:rPr kumimoji="1" lang="en-US" altLang="ko-KR"/>
              <a:t>Ajax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C4F48-CB6D-F656-B043-49AA95CC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동기화 </a:t>
            </a:r>
            <a:r>
              <a:rPr kumimoji="1" lang="en-US" altLang="ko-KR"/>
              <a:t>vs </a:t>
            </a:r>
            <a:r>
              <a:rPr kumimoji="1" lang="ko-KR" altLang="en-US"/>
              <a:t>비동기 처리 </a:t>
            </a:r>
            <a:endParaRPr kumimoji="1" lang="en-US" altLang="ko-KR"/>
          </a:p>
          <a:p>
            <a:pPr lvl="1"/>
            <a:r>
              <a:rPr kumimoji="1" lang="ko-KR" altLang="en-US"/>
              <a:t>콜백 패턴</a:t>
            </a:r>
            <a:r>
              <a:rPr kumimoji="1" lang="en-US" altLang="ko-KR"/>
              <a:t>(callback)</a:t>
            </a:r>
            <a:r>
              <a:rPr kumimoji="1" lang="ko-KR" altLang="en-US"/>
              <a:t> </a:t>
            </a:r>
            <a:endParaRPr kumimoji="1" lang="en-US" altLang="ko-KR"/>
          </a:p>
          <a:p>
            <a:pPr lvl="1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2EBD6-9868-849C-C7F5-1FC5688C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94" y="2614348"/>
            <a:ext cx="6888039" cy="25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35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FB241-C951-11D7-FA64-F330A28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Axios</a:t>
            </a:r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A5AFE-7C70-AFC0-45F2-D04A5F14018B}"/>
              </a:ext>
            </a:extLst>
          </p:cNvPr>
          <p:cNvSpPr txBox="1"/>
          <p:nvPr/>
        </p:nvSpPr>
        <p:spPr>
          <a:xfrm>
            <a:off x="274320" y="804333"/>
            <a:ext cx="753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/>
              <a:t>비동기</a:t>
            </a:r>
            <a:r>
              <a:rPr kumimoji="1" lang="ko-KR" altLang="en-US"/>
              <a:t> 처리를 위한 라이브러리 </a:t>
            </a:r>
            <a:endParaRPr kumimoji="1" lang="en-US" altLang="ko-KR"/>
          </a:p>
          <a:p>
            <a:r>
              <a:rPr kumimoji="1" lang="en-US" altLang="ko-Kore-KR"/>
              <a:t>Promise</a:t>
            </a:r>
            <a:r>
              <a:rPr kumimoji="1" lang="ko-KR" altLang="en-US"/>
              <a:t>기반 </a:t>
            </a:r>
            <a:endParaRPr kumimoji="1" lang="en-US" altLang="ko-KR"/>
          </a:p>
          <a:p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18DBE-164B-C2B9-27DB-1FEEC53B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456"/>
            <a:ext cx="2391352" cy="1608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B7C6E-7FD8-9F43-635C-84660F18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737" y="1820456"/>
            <a:ext cx="2257528" cy="1208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E437B9-3794-6328-6A62-98B3DC2F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08" y="1113665"/>
            <a:ext cx="5057111" cy="209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14F231-88CF-EBD4-B468-61480DC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86" y="2573688"/>
            <a:ext cx="7543157" cy="428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2C91B8-6665-5A00-D796-D879CE6E4CCB}"/>
              </a:ext>
            </a:extLst>
          </p:cNvPr>
          <p:cNvSpPr/>
          <p:nvPr/>
        </p:nvSpPr>
        <p:spPr>
          <a:xfrm>
            <a:off x="4670191" y="3119103"/>
            <a:ext cx="7414055" cy="326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E1617-CE92-9FBD-33FB-E3713BC0C872}"/>
              </a:ext>
            </a:extLst>
          </p:cNvPr>
          <p:cNvSpPr/>
          <p:nvPr/>
        </p:nvSpPr>
        <p:spPr>
          <a:xfrm>
            <a:off x="4670191" y="2643754"/>
            <a:ext cx="3311611" cy="371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2B09C0-CBDD-AF2F-D8DD-44B262A43130}"/>
              </a:ext>
            </a:extLst>
          </p:cNvPr>
          <p:cNvSpPr/>
          <p:nvPr/>
        </p:nvSpPr>
        <p:spPr>
          <a:xfrm>
            <a:off x="4670191" y="6434485"/>
            <a:ext cx="3311611" cy="371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77FC8D-290E-E2F3-B0B5-B0274C0D9E3C}"/>
              </a:ext>
            </a:extLst>
          </p:cNvPr>
          <p:cNvSpPr txBox="1"/>
          <p:nvPr/>
        </p:nvSpPr>
        <p:spPr>
          <a:xfrm>
            <a:off x="8037407" y="2535097"/>
            <a:ext cx="316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댓글 추가 버튼 </a:t>
            </a:r>
            <a:endParaRPr lang="en-US" altLang="ko-KR" sz="1200"/>
          </a:p>
          <a:p>
            <a:r>
              <a:rPr lang="ko-KR" altLang="en-US" sz="1200"/>
              <a:t>클릭하면 댓글을 추가할 수 있는 모달창을 보여주도록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C5238-8BCA-7BC5-8B61-28CC20E13ED2}"/>
              </a:ext>
            </a:extLst>
          </p:cNvPr>
          <p:cNvSpPr txBox="1"/>
          <p:nvPr/>
        </p:nvSpPr>
        <p:spPr>
          <a:xfrm>
            <a:off x="7153898" y="3181428"/>
            <a:ext cx="26946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댓글들이 출력되는 </a:t>
            </a:r>
            <a:endParaRPr lang="en-US" altLang="ko-KR" sz="1200"/>
          </a:p>
          <a:p>
            <a:r>
              <a:rPr lang="en-US" altLang="ko-KR" sz="1200"/>
              <a:t>&lt;ul class="list-group replyList"&gt;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9937B-3113-6F4D-B2BC-123A608D7BA3}"/>
              </a:ext>
            </a:extLst>
          </p:cNvPr>
          <p:cNvSpPr txBox="1"/>
          <p:nvPr/>
        </p:nvSpPr>
        <p:spPr>
          <a:xfrm>
            <a:off x="7773920" y="6679002"/>
            <a:ext cx="324681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댓글의 페이징 처리를 담당하는 </a:t>
            </a:r>
            <a:endParaRPr lang="en-US" altLang="ko-KR" sz="1200"/>
          </a:p>
          <a:p>
            <a:r>
              <a:rPr lang="en-US" altLang="ko-KR" sz="1200"/>
              <a:t>&lt;ul class="pagination replyPaging"&gt;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7880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96787-3EE0-0D5E-A7F2-F8FD399C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Axios</a:t>
            </a:r>
            <a:r>
              <a:rPr kumimoji="1" lang="ko-KR" altLang="en-US"/>
              <a:t>호출해 보기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01E5D-9B0D-D227-F81A-325F9FBC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179320" cy="735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A7BDF-5707-D5F2-332B-2186EBFF2F29}"/>
              </a:ext>
            </a:extLst>
          </p:cNvPr>
          <p:cNvSpPr txBox="1"/>
          <p:nvPr/>
        </p:nvSpPr>
        <p:spPr>
          <a:xfrm>
            <a:off x="2340655" y="2520205"/>
            <a:ext cx="3586319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100"/>
              <a:t>&lt;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script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layout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:fragment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="script" 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th</a:t>
            </a:r>
            <a:r>
              <a:rPr lang="en" altLang="ko-Kore-KR" sz="1100">
                <a:solidFill>
                  <a:srgbClr val="174AD4"/>
                </a:solidFill>
                <a:effectLst/>
              </a:rPr>
              <a:t>:inline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="javascript"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bno </a:t>
            </a:r>
            <a:r>
              <a:rPr lang="en" altLang="ko-Kore-KR" sz="1100"/>
              <a:t>= [[${dto.bno}]]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 i="1">
                <a:effectLst/>
              </a:rPr>
              <a:t>get1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bno</a:t>
            </a:r>
            <a:r>
              <a:rPr lang="en" altLang="ko-Kore-KR" sz="1100"/>
              <a:t>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&lt;/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script</a:t>
            </a:r>
            <a:r>
              <a:rPr lang="en" altLang="ko-Kore-KR" sz="1100"/>
              <a:t>&gt;</a:t>
            </a:r>
            <a:br>
              <a:rPr lang="en" altLang="ko-Kore-KR" sz="1100"/>
            </a:b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6B14F3-B33F-CE75-28FE-1D55CB8FC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714"/>
            <a:ext cx="2257528" cy="1208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09BF86-2C6D-FBB7-FF97-F59825B82CA5}"/>
              </a:ext>
            </a:extLst>
          </p:cNvPr>
          <p:cNvSpPr txBox="1"/>
          <p:nvPr/>
        </p:nvSpPr>
        <p:spPr>
          <a:xfrm>
            <a:off x="2340655" y="781394"/>
            <a:ext cx="4163431" cy="1615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br>
              <a:rPr lang="en" altLang="ko-Kore-KR" sz="1100"/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async function </a:t>
            </a:r>
            <a:r>
              <a:rPr lang="en" altLang="ko-Kore-KR" sz="1100" i="1">
                <a:effectLst/>
              </a:rPr>
              <a:t>get1</a:t>
            </a:r>
            <a:r>
              <a:rPr lang="en" altLang="ko-Kore-KR" sz="1100"/>
              <a:t>(bno) 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result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await </a:t>
            </a:r>
            <a:r>
              <a:rPr lang="en" altLang="ko-Kore-KR" sz="1100"/>
              <a:t>axios.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get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`/replies/list/</a:t>
            </a:r>
            <a:r>
              <a:rPr lang="en" altLang="ko-Kore-KR" sz="1100"/>
              <a:t>${bno}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`</a:t>
            </a:r>
            <a:r>
              <a:rPr lang="en" altLang="ko-Kore-KR" sz="1100"/>
              <a:t>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console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log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result</a:t>
            </a:r>
            <a:r>
              <a:rPr lang="en" altLang="ko-Kore-KR" sz="1100"/>
              <a:t>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6AADDC-987F-477E-E7BE-C13E929D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7" y="4327503"/>
            <a:ext cx="3512820" cy="244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FFCC6C-7AD5-5767-9BFA-ED8D6A3AE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0737" y="3255512"/>
            <a:ext cx="8190201" cy="13465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F3B6FD-7F29-AAE8-1847-C7A1042A6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576" y="4684509"/>
            <a:ext cx="5731510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F225-A774-CA33-D056-88CF8AE8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비동기 함수의 반환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4B9E-8242-8717-FCD6-8C854348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10"/>
            <a:ext cx="10515600" cy="5296430"/>
          </a:xfrm>
        </p:spPr>
        <p:txBody>
          <a:bodyPr/>
          <a:lstStyle/>
          <a:p>
            <a:r>
              <a:rPr kumimoji="1" lang="en-US" altLang="ko-Kore-KR"/>
              <a:t>Axios</a:t>
            </a:r>
            <a:r>
              <a:rPr kumimoji="1" lang="ko-KR" altLang="en-US"/>
              <a:t>의 경우 비동기 함수의 반환은 항상 </a:t>
            </a:r>
            <a:r>
              <a:rPr kumimoji="1" lang="en-US" altLang="ko-KR"/>
              <a:t>Promise</a:t>
            </a:r>
            <a:endParaRPr kumimoji="1" lang="ko-Kore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035CF-6EBE-AE82-E646-C94C8F5A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4" y="1377339"/>
            <a:ext cx="4552604" cy="11772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get1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(bno)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`/replies/list/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${bno}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F17184-77CF-3B73-5570-E72C43F42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506" y="1377339"/>
            <a:ext cx="3812770" cy="1123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layout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:fragment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="script"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:inline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="javascript"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[[${dto.bno}]]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472DEC-1807-72E1-F8AC-F6D56B72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26" y="2201763"/>
            <a:ext cx="5731510" cy="881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A742D61-9361-3BB9-D091-4DF777AD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4" y="3603227"/>
            <a:ext cx="3663141" cy="140038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(bno)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`/replies/list/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${bno}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//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AD85F4-6172-DE69-3AB7-F704AA341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361" y="3578625"/>
            <a:ext cx="3663141" cy="19082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layout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:fragment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="script"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:inline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="javascript"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[[${dto.bno}]]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49AD24-BD5E-0D49-CE04-AEEBF144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25" y="5636670"/>
            <a:ext cx="9689812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7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46A73-BACC-74EB-C5C7-9D9A811C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 처리 </a:t>
            </a:r>
            <a:r>
              <a:rPr kumimoji="1" lang="en-US" altLang="ko-KR"/>
              <a:t>JavaScript – </a:t>
            </a:r>
            <a:r>
              <a:rPr kumimoji="1" lang="ko-KR" altLang="en-US"/>
              <a:t>댓글 목록 처리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C1A9B7-F66D-757A-042B-683240AB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2589"/>
            <a:ext cx="2076272" cy="5698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469D39-2639-537C-B1A6-E42E2997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83" y="969167"/>
            <a:ext cx="4610793" cy="9694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({bno, page, size, goLast}){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`/replies/list/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${bno}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{page, size}})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result.data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A2F1BC-61CA-7F18-4E58-11246A1D9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09" y="2103497"/>
            <a:ext cx="4087091" cy="26314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layout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:fragment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="script"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:inline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="javascript"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[[${dto.bno}]]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(page,size,goLast){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page,size, goLast}).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data =&gt; {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(data)}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).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})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script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0BB25A-FBAE-CDB8-910D-912BDA78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30" y="2811057"/>
            <a:ext cx="5514871" cy="22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57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E8BFB3-0CDC-0678-3140-A8CC8F8A3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74"/>
            <a:ext cx="5902036" cy="68172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[[${dto.bno}]]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replyList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'.replyList'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DOM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replyPaging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'.replyPaging'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DOM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(dtoList){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let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(dtoList &amp;&amp; dtoList.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length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&gt;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of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dtoList)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`&lt;li class="list-group-item d-flex replyItem"&gt;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&lt;span class="col-2"&gt;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.rno}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&lt;/span&gt;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&lt;span class="col-6" data-rno="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.rno}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.replyText}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&lt;/span&gt;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&lt;span class="col-2"&gt;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.replyer}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&lt;/span&gt;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  &lt;span class="col-2"&gt;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.regDate}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&lt;/span&gt;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&lt;/li&gt;`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innerHTML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printPages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(data){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//pagination</a:t>
            </a:r>
            <a:b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let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`&lt;li class="page-item"&gt;&lt;a class="page-link" data-page="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-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"&gt;PREV&lt;/a&gt;&lt;/li&gt;`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let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start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&lt;= 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++){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`&lt;li class="page-item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== 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?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"active"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"&gt;&lt;a class="page-link" data-page="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"&gt;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&lt;/a&gt;&lt;/li&gt;`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pageStr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`&lt;li class="page-item"&gt;&lt;a class="page-link" data-page="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${data.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"&gt;NEXT&lt;/a&gt;&lt;/li&gt;`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replyPaging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innerHTML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pageStr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B14A64-7AE9-24E8-B5B4-28BD6F8B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36" y="427215"/>
            <a:ext cx="3873731" cy="20467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(page,size,goLast){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page,size, goLast}).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data =&gt;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printList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(data.dtoList) //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처리</a:t>
            </a:r>
            <a:b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printPages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(data) //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처리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error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E64CB2-CDCC-7079-6A6B-D564DE3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13" y="2986837"/>
            <a:ext cx="5895687" cy="25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58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0D99B-E0E2-A437-3A7F-2D1B80AA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@JsonFormat, @JsonIgnore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E5877-9801-F610-C38F-92859EE9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807377" cy="1456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6BBB04B-F628-6FA7-69C6-40CB45B4E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204" y="804333"/>
            <a:ext cx="3505200" cy="6047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org.zerock.b01.dto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com.fasterxml.jackson.annotation.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JsonFormat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com.fasterxml.jackson.annotation.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JsonIgnore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AllArgsConstructor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lombok.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NoArgsConstructor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javax.validation.constraints.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NotEmpty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javax.validation.constraints.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NotNull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java.time.LocalDateTime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@Data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@Builder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@AllArgsConstructor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@NoArgsConstructor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ReplyDTO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@NotNull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@NotEmpty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@NotEmpty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String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@JsonFormat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(pattern=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"yyyy-MM-dd HH:mm:ss"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LocalDateTime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@JsonIgnore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LocalDateTime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modDate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7DB5F-C87B-B20D-063D-5F69598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47" y="2778876"/>
            <a:ext cx="5992032" cy="15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93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33FCD-186B-D0F8-FC04-A1CF272385D1}"/>
              </a:ext>
            </a:extLst>
          </p:cNvPr>
          <p:cNvSpPr txBox="1"/>
          <p:nvPr/>
        </p:nvSpPr>
        <p:spPr>
          <a:xfrm>
            <a:off x="0" y="66502"/>
            <a:ext cx="48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마지막 페이지로 이동 </a:t>
            </a:r>
            <a:endParaRPr kumimoji="1" lang="ko-Kore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F7B7E3-65AC-A6EC-E915-CA3D2E26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81" y="3120177"/>
            <a:ext cx="480385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({bno, page, size, goLast}){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`/replies/list/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${bno}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{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params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 {page, size}})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(goLast){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lastPage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parseInt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Math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ceil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total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/size))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getList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({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:bno,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lastPage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:size})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result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5F3C6-2C95-32D6-22CB-285D49B2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" y="435834"/>
            <a:ext cx="4803859" cy="24985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8C2C9D-F6D4-4142-BCFB-636797A27543}"/>
              </a:ext>
            </a:extLst>
          </p:cNvPr>
          <p:cNvSpPr txBox="1"/>
          <p:nvPr/>
        </p:nvSpPr>
        <p:spPr>
          <a:xfrm>
            <a:off x="3609802" y="4707374"/>
            <a:ext cx="6122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800" i="1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printReplies</a:t>
            </a:r>
            <a:r>
              <a:rPr lang="en-US" altLang="ko-Kore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(</a:t>
            </a:r>
            <a:r>
              <a:rPr lang="en-US" altLang="ko-Kore-KR" sz="18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1</a:t>
            </a:r>
            <a:r>
              <a:rPr lang="en-US" altLang="ko-Kore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</a:t>
            </a:r>
            <a:r>
              <a:rPr lang="en-US" altLang="ko-Kore-KR" sz="1800" kern="50">
                <a:solidFill>
                  <a:srgbClr val="1750EB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10</a:t>
            </a:r>
            <a:r>
              <a:rPr lang="en-US" altLang="ko-Kore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,</a:t>
            </a:r>
            <a:r>
              <a:rPr lang="en-US" altLang="ko-Kore-KR" sz="18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true</a:t>
            </a:r>
            <a:r>
              <a:rPr lang="en-US" altLang="ko-Kore-KR" sz="18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)</a:t>
            </a:r>
            <a:r>
              <a:rPr lang="ko-Kore-KR" altLang="ko-Kore-KR">
                <a:effectLst/>
              </a:rPr>
              <a:t> </a:t>
            </a:r>
            <a:endParaRPr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370749-7156-4351-3861-23B5BA40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48" y="1488324"/>
            <a:ext cx="3898323" cy="30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55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7B8B0-40F2-23E1-19BF-ED9A018DDDCC}"/>
              </a:ext>
            </a:extLst>
          </p:cNvPr>
          <p:cNvSpPr txBox="1"/>
          <p:nvPr/>
        </p:nvSpPr>
        <p:spPr>
          <a:xfrm>
            <a:off x="0" y="66502"/>
            <a:ext cx="48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댓글의 등록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4E739-3E3B-CE00-8583-D5895806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77"/>
            <a:ext cx="2543030" cy="66074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5159AFF-F502-6934-83D4-DBD4E9E3D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85" y="151140"/>
            <a:ext cx="5220393" cy="892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addReply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(replyObj)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post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`/replies/`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,replyObj)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4511F-B293-C339-504C-8FC9740A5A47}"/>
              </a:ext>
            </a:extLst>
          </p:cNvPr>
          <p:cNvSpPr txBox="1"/>
          <p:nvPr/>
        </p:nvSpPr>
        <p:spPr>
          <a:xfrm>
            <a:off x="174567" y="1314759"/>
            <a:ext cx="8535092" cy="3939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 registerModal"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tabindex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="-1"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="modal-dialog"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="modal-content"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="modal-header"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h5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="modal-title"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&gt;Register Reply&lt;/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h5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type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="button"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="btn-close"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data-bs-dismiss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aria-label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="Close"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="modal-body"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="input-group mb-3"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span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="input-group-text"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&gt;Reply Text&lt;/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span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input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type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="text"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="form-control replyText"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="input-group mb-3"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span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="input-group-text"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&gt;Replyer&lt;/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span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input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type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="text"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="form-control replyer"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="modal-footer"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type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="button"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="btn btn-primary registerBtn"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&gt;Register&lt;/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    &lt;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type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="button" </a:t>
            </a:r>
            <a:r>
              <a:rPr lang="en-US" altLang="ko-Kore-KR" sz="1000" kern="50">
                <a:solidFill>
                  <a:srgbClr val="174AD4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class</a:t>
            </a:r>
            <a:r>
              <a:rPr lang="en-US" altLang="ko-Kore-KR" sz="10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="btn btn-outline-dark closeRegisterBtn" 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&gt;Close&lt;/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button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    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&lt;/</a:t>
            </a:r>
            <a:r>
              <a:rPr lang="en-US" altLang="ko-Kore-KR" sz="1000" kern="50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div</a:t>
            </a:r>
            <a: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  <a:t>&gt;</a:t>
            </a:r>
            <a:br>
              <a:rPr lang="en-US" altLang="ko-Kore-KR" sz="10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anose="020D0604000000000000" pitchFamily="34" charset="-127"/>
              </a:rPr>
            </a:br>
            <a:endParaRPr lang="ko-Kore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F29011-51DE-4B81-A276-37C6E06B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44" y="4671753"/>
            <a:ext cx="5030779" cy="1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5755-842C-39CF-9DD5-BD8E71E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Swagger UI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0CB8C-1F8F-5BF3-F88E-94279591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780785"/>
            <a:ext cx="10515600" cy="5296430"/>
          </a:xfrm>
        </p:spPr>
        <p:txBody>
          <a:bodyPr/>
          <a:lstStyle/>
          <a:p>
            <a:r>
              <a:rPr kumimoji="1" lang="en-US" altLang="ko-Kore-KR"/>
              <a:t>REST api document tool </a:t>
            </a:r>
          </a:p>
          <a:p>
            <a:r>
              <a:rPr kumimoji="1" lang="ko-KR" altLang="en-US"/>
              <a:t>약간의 설정으로 </a:t>
            </a:r>
            <a:r>
              <a:rPr kumimoji="1" lang="en-US" altLang="ko-KR"/>
              <a:t>api </a:t>
            </a:r>
            <a:r>
              <a:rPr kumimoji="1" lang="ko-KR" altLang="en-US"/>
              <a:t>테스트 환경과 문서 작업을 처리할 수 있음 </a:t>
            </a:r>
            <a:endParaRPr kumimoji="1" lang="en-US" altLang="ko-KR"/>
          </a:p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8A3B52-B8F0-4ED4-3946-E19C1E44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418"/>
            <a:ext cx="2610716" cy="7531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A853C5E-BEB1-A5F5-AC76-6911122D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809" y="1599791"/>
            <a:ext cx="5029200" cy="12311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dependencies </a:t>
            </a:r>
            <a:r>
              <a:rPr kumimoji="0" lang="ko-Kore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...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implementation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'io.springfox:springfox-boot-starter:3.0.0'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implementation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'io.springfox:springfox-swagger-ui:3.0.0'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DA563-32EB-8E15-2CCB-8F1606D3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5631"/>
            <a:ext cx="2213725" cy="82003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D924255-F5CA-B885-8D15-94F2B66C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725" y="2898225"/>
            <a:ext cx="4644044" cy="54322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org.zerock.b01.config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org.springframework.context.annotation.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Bean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org.springframework.context.annotation.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Configuration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org.springframework.web.servlet.config.annotation.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EnableWebMvc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springfox.documentation.builders.ApiInfoBuilder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springfox.documentation.builders.PathSelectors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springfox.documentation.builders.RequestHandlerSelectors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springfox.documentation.service.ApiInfo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springfox.documentation.spi.DocumentationType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springfox.documentation.spring.web.plugins.Docket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@Configuration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SwaggerConfig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@Bean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Docket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Docket(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DocumentationType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OAS_30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.useDefaultResponseMessages(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.select()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.apis(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RequestHandlerSelectors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basePackage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"org.zerock.b01.controller"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.paths(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PathSelectors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any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.build()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.apiInfo(apiInfo());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private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ApiInfo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apiInfo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new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ApiInfoBuilder()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.title(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"Boot 01 Project Swagger"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.build();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67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44E56-A4CC-C358-59D7-F1E28388872D}"/>
              </a:ext>
            </a:extLst>
          </p:cNvPr>
          <p:cNvSpPr txBox="1"/>
          <p:nvPr/>
        </p:nvSpPr>
        <p:spPr>
          <a:xfrm>
            <a:off x="74814" y="69700"/>
            <a:ext cx="602118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i="1">
                <a:solidFill>
                  <a:srgbClr val="8C8C8C"/>
                </a:solidFill>
                <a:effectLst/>
              </a:rPr>
              <a:t>//</a:t>
            </a:r>
            <a:r>
              <a:rPr lang="ko-KR" altLang="en-US" sz="120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댓글 등록 모달</a:t>
            </a:r>
            <a:br>
              <a:rPr lang="ko-KR" altLang="en-US" sz="120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registerModal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new </a:t>
            </a:r>
            <a:r>
              <a:rPr lang="en" altLang="ko-Kore-KR" sz="1200"/>
              <a:t>bootstrap.Modal(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".registerModal"</a:t>
            </a:r>
            <a:r>
              <a:rPr lang="en" altLang="ko-Kore-KR" sz="1200"/>
              <a:t>))</a:t>
            </a:r>
            <a:br>
              <a:rPr lang="en" altLang="ko-Kore-KR" sz="1200"/>
            </a:br>
            <a:r>
              <a:rPr lang="en" altLang="ko-Kore-KR" sz="1200" i="1">
                <a:solidFill>
                  <a:srgbClr val="8C8C8C"/>
                </a:solidFill>
                <a:effectLst/>
              </a:rPr>
              <a:t>//registerModel</a:t>
            </a:r>
            <a:br>
              <a:rPr lang="en" altLang="ko-Kore-KR" sz="1200" i="1">
                <a:solidFill>
                  <a:srgbClr val="8C8C8C"/>
                </a:solidFill>
                <a:effectLst/>
              </a:rPr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registerBtn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".registerBtn"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replyText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".replyText"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replyer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".replyer"</a:t>
            </a:r>
            <a:r>
              <a:rPr lang="en" altLang="ko-Kore-KR" sz="1200"/>
              <a:t>)</a:t>
            </a:r>
            <a:br>
              <a:rPr lang="en" altLang="ko-Kore-KR" sz="1200"/>
            </a:br>
            <a:r>
              <a:rPr lang="en" altLang="ko-Kore-KR" sz="12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closeRegisterBtn </a:t>
            </a:r>
            <a:r>
              <a:rPr lang="en" altLang="ko-Kore-KR" sz="1200"/>
              <a:t>=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".closeRegisterBtn"</a:t>
            </a:r>
            <a:r>
              <a:rPr lang="en" altLang="ko-Kore-KR" sz="1200"/>
              <a:t>)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830091"/>
                </a:solidFill>
                <a:effectLst/>
              </a:rPr>
              <a:t>document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querySelector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".addReplyBtn"</a:t>
            </a:r>
            <a:r>
              <a:rPr lang="en" altLang="ko-Kore-KR" sz="1200"/>
              <a:t>).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addEventListener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"click"</a:t>
            </a:r>
            <a:r>
              <a:rPr lang="en" altLang="ko-Kore-KR" sz="1200"/>
              <a:t>,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function </a:t>
            </a:r>
            <a:r>
              <a:rPr lang="en" altLang="ko-Kore-KR" sz="1200"/>
              <a:t>(e){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registerModal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show</a:t>
            </a:r>
            <a:r>
              <a:rPr lang="en" altLang="ko-Kore-KR" sz="1200"/>
              <a:t>()</a:t>
            </a:r>
            <a:br>
              <a:rPr lang="en" altLang="ko-Kore-KR" sz="1200"/>
            </a:br>
            <a:r>
              <a:rPr lang="en" altLang="ko-Kore-KR" sz="1200"/>
              <a:t>},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false</a:t>
            </a:r>
            <a:r>
              <a:rPr lang="en" altLang="ko-Kore-KR" sz="1200"/>
              <a:t>)</a:t>
            </a:r>
            <a:br>
              <a:rPr lang="en" altLang="ko-Kore-KR" sz="1200"/>
            </a:br>
            <a:br>
              <a:rPr lang="en" altLang="ko-Kore-KR" sz="1200"/>
            </a:br>
            <a:r>
              <a:rPr lang="en" altLang="ko-Kore-KR" sz="1200">
                <a:solidFill>
                  <a:srgbClr val="830091"/>
                </a:solidFill>
                <a:effectLst/>
              </a:rPr>
              <a:t>closeRegisterBtn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addEventListener</a:t>
            </a:r>
            <a:r>
              <a:rPr lang="en" altLang="ko-Kore-KR" sz="1200"/>
              <a:t>(</a:t>
            </a:r>
            <a:r>
              <a:rPr lang="en" altLang="ko-Kore-KR" sz="1200">
                <a:solidFill>
                  <a:srgbClr val="067D17"/>
                </a:solidFill>
                <a:effectLst/>
              </a:rPr>
              <a:t>"click"</a:t>
            </a:r>
            <a:r>
              <a:rPr lang="en" altLang="ko-Kore-KR" sz="1200"/>
              <a:t>, 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function </a:t>
            </a:r>
            <a:r>
              <a:rPr lang="en" altLang="ko-Kore-KR" sz="1200"/>
              <a:t>(e){</a:t>
            </a:r>
            <a:br>
              <a:rPr lang="en" altLang="ko-Kore-KR" sz="1200"/>
            </a:br>
            <a:r>
              <a:rPr lang="en" altLang="ko-Kore-KR" sz="1200"/>
              <a:t>    </a:t>
            </a:r>
            <a:r>
              <a:rPr lang="en" altLang="ko-Kore-KR" sz="1200">
                <a:solidFill>
                  <a:srgbClr val="830091"/>
                </a:solidFill>
                <a:effectLst/>
              </a:rPr>
              <a:t>registerModal</a:t>
            </a:r>
            <a:r>
              <a:rPr lang="en" altLang="ko-Kore-KR" sz="1200"/>
              <a:t>.</a:t>
            </a:r>
            <a:r>
              <a:rPr lang="en" altLang="ko-Kore-KR" sz="1200">
                <a:solidFill>
                  <a:srgbClr val="7A7A43"/>
                </a:solidFill>
                <a:effectLst/>
              </a:rPr>
              <a:t>hide</a:t>
            </a:r>
            <a:r>
              <a:rPr lang="en" altLang="ko-Kore-KR" sz="1200"/>
              <a:t>()</a:t>
            </a:r>
            <a:br>
              <a:rPr lang="en" altLang="ko-Kore-KR" sz="1200"/>
            </a:br>
            <a:r>
              <a:rPr lang="en" altLang="ko-Kore-KR" sz="1200"/>
              <a:t>},</a:t>
            </a:r>
            <a:r>
              <a:rPr lang="en" altLang="ko-Kore-KR" sz="1200">
                <a:solidFill>
                  <a:srgbClr val="0033B3"/>
                </a:solidFill>
                <a:effectLst/>
              </a:rPr>
              <a:t>false</a:t>
            </a:r>
            <a:r>
              <a:rPr lang="en" altLang="ko-Kore-KR" sz="1200"/>
              <a:t>)</a:t>
            </a:r>
            <a:br>
              <a:rPr lang="en" altLang="ko-Kore-KR" sz="1200"/>
            </a:br>
            <a:endParaRPr lang="ko-Kore-KR" altLang="en-US" sz="12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1F18DE-69F1-B369-1D8F-FAF47C036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755" y="69700"/>
            <a:ext cx="4511040" cy="2754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registerBtn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replyObj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addReply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replyObj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alert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(result.rno)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registerModal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hide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10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true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 //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목록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갱신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alert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"Exception..."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EE64D-74CB-1740-EC2A-4A3034C5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7" y="3865099"/>
            <a:ext cx="3417850" cy="1889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C4021-2FA1-9956-23CB-4199CC60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85" y="3865099"/>
            <a:ext cx="3417851" cy="18891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D807FA-A8D9-3051-844C-B5417CFDE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944" y="3865099"/>
            <a:ext cx="3417851" cy="18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8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D244-6665-1A1E-9E8D-A747FCEA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 페이지 번호 클릭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0B9D6-0941-CA4B-A65D-8D8A5BAB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788"/>
            <a:ext cx="2938665" cy="2610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615BBF-1B9C-8C7B-84F2-1B9CAEE3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29" y="1025410"/>
            <a:ext cx="2409825" cy="1664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79A71-8D36-BD51-9F76-A069D71EAB06}"/>
              </a:ext>
            </a:extLst>
          </p:cNvPr>
          <p:cNvSpPr txBox="1"/>
          <p:nvPr/>
        </p:nvSpPr>
        <p:spPr>
          <a:xfrm>
            <a:off x="5388726" y="804333"/>
            <a:ext cx="6105698" cy="3647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8C8C8C"/>
                </a:solidFill>
                <a:effectLst/>
              </a:rPr>
              <a:t>//</a:t>
            </a:r>
            <a:r>
              <a:rPr lang="ko-KR" altLang="en-US" sz="110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  <a:t>댓글 페이지 클릭 </a:t>
            </a:r>
            <a:br>
              <a:rPr lang="ko-KR" altLang="en-US" sz="1100" i="1">
                <a:solidFill>
                  <a:srgbClr val="8C8C8C"/>
                </a:solidFill>
                <a:effectLst/>
                <a:latin typeface="Menlo-Regular" panose="020B0609030804020204" pitchFamily="49" charset="0"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let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page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1750EB"/>
                </a:solidFill>
                <a:effectLst/>
              </a:rPr>
              <a:t>1</a:t>
            </a:r>
            <a:br>
              <a:rPr lang="en" altLang="ko-Kore-KR" sz="1100">
                <a:solidFill>
                  <a:srgbClr val="1750EB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let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size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1750EB"/>
                </a:solidFill>
                <a:effectLst/>
              </a:rPr>
              <a:t>10</a:t>
            </a:r>
            <a:br>
              <a:rPr lang="en" altLang="ko-Kore-KR" sz="1100">
                <a:solidFill>
                  <a:srgbClr val="1750EB"/>
                </a:solidFill>
                <a:effectLst/>
              </a:rPr>
            </a:br>
            <a:br>
              <a:rPr lang="en" altLang="ko-Kore-KR" sz="1100">
                <a:solidFill>
                  <a:srgbClr val="1750EB"/>
                </a:solidFill>
                <a:effectLst/>
              </a:rPr>
            </a:br>
            <a:r>
              <a:rPr lang="en" altLang="ko-Kore-KR" sz="1100">
                <a:solidFill>
                  <a:srgbClr val="830091"/>
                </a:solidFill>
                <a:effectLst/>
              </a:rPr>
              <a:t>replyPaging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addEventListener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"click"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function </a:t>
            </a:r>
            <a:r>
              <a:rPr lang="en" altLang="ko-Kore-KR" sz="1100"/>
              <a:t>(e){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e.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preventDefault</a:t>
            </a:r>
            <a:r>
              <a:rPr lang="en" altLang="ko-Kore-KR" sz="1100"/>
              <a:t>()</a:t>
            </a:r>
            <a:br>
              <a:rPr lang="en" altLang="ko-Kore-KR" sz="1100"/>
            </a:br>
            <a:r>
              <a:rPr lang="en" altLang="ko-Kore-KR" sz="1100"/>
              <a:t>    e.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stopPropagation</a:t>
            </a:r>
            <a:r>
              <a:rPr lang="en" altLang="ko-Kore-KR" sz="1100"/>
              <a:t>()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target </a:t>
            </a:r>
            <a:r>
              <a:rPr lang="en" altLang="ko-Kore-KR" sz="1100"/>
              <a:t>= e.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target</a:t>
            </a:r>
            <a:br>
              <a:rPr lang="en" altLang="ko-Kore-KR" sz="1100">
                <a:solidFill>
                  <a:srgbClr val="871094"/>
                </a:solidFill>
                <a:effectLst/>
              </a:rPr>
            </a:br>
            <a:br>
              <a:rPr lang="en" altLang="ko-Kore-KR" sz="1100">
                <a:solidFill>
                  <a:srgbClr val="871094"/>
                </a:solidFill>
                <a:effectLst/>
              </a:rPr>
            </a:br>
            <a:r>
              <a:rPr lang="en" altLang="ko-Kore-KR" sz="1100">
                <a:solidFill>
                  <a:srgbClr val="871094"/>
                </a:solidFill>
                <a:effectLst/>
              </a:rPr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if</a:t>
            </a:r>
            <a:r>
              <a:rPr lang="en" altLang="ko-Kore-KR" sz="1100"/>
              <a:t>(!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target </a:t>
            </a:r>
            <a:r>
              <a:rPr lang="en" altLang="ko-Kore-KR" sz="1100"/>
              <a:t>||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target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871094"/>
                </a:solidFill>
                <a:effectLst/>
              </a:rPr>
              <a:t>tagName </a:t>
            </a:r>
            <a:r>
              <a:rPr lang="en" altLang="ko-Kore-KR" sz="1100"/>
              <a:t>!= 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'A'</a:t>
            </a:r>
            <a:r>
              <a:rPr lang="en" altLang="ko-Kore-KR" sz="1100"/>
              <a:t>){</a:t>
            </a:r>
            <a:br>
              <a:rPr lang="en" altLang="ko-Kore-KR" sz="1100"/>
            </a:br>
            <a:r>
              <a:rPr lang="en" altLang="ko-Kore-KR" sz="1100"/>
              <a:t>    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return</a:t>
            </a:r>
            <a:br>
              <a:rPr lang="en" altLang="ko-Kore-KR" sz="1100">
                <a:solidFill>
                  <a:srgbClr val="0033B3"/>
                </a:solidFill>
                <a:effectLst/>
              </a:rPr>
            </a:br>
            <a:r>
              <a:rPr lang="en" altLang="ko-Kore-KR" sz="1100">
                <a:solidFill>
                  <a:srgbClr val="0033B3"/>
                </a:solidFill>
                <a:effectLst/>
              </a:rPr>
              <a:t>    </a:t>
            </a:r>
            <a:r>
              <a:rPr lang="en" altLang="ko-Kore-KR" sz="1100"/>
              <a:t>}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const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pageNum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target</a:t>
            </a:r>
            <a:r>
              <a:rPr lang="en" altLang="ko-Kore-KR" sz="1100"/>
              <a:t>.</a:t>
            </a:r>
            <a:r>
              <a:rPr lang="en" altLang="ko-Kore-KR" sz="1100">
                <a:solidFill>
                  <a:srgbClr val="7A7A43"/>
                </a:solidFill>
                <a:effectLst/>
              </a:rPr>
              <a:t>getAttribute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067D17"/>
                </a:solidFill>
                <a:effectLst/>
              </a:rPr>
              <a:t>"data-page"</a:t>
            </a:r>
            <a:r>
              <a:rPr lang="en" altLang="ko-Kore-KR" sz="1100"/>
              <a:t>)</a:t>
            </a:r>
            <a:br>
              <a:rPr lang="en" altLang="ko-Kore-KR" sz="1100"/>
            </a:br>
            <a:r>
              <a:rPr lang="en" altLang="ko-Kore-KR" sz="1100"/>
              <a:t>   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page </a:t>
            </a:r>
            <a:r>
              <a:rPr lang="en" altLang="ko-Kore-KR" sz="1100"/>
              <a:t>= </a:t>
            </a:r>
            <a:r>
              <a:rPr lang="en" altLang="ko-Kore-KR" sz="1100">
                <a:solidFill>
                  <a:srgbClr val="248F8F"/>
                </a:solidFill>
                <a:effectLst/>
              </a:rPr>
              <a:t>pageNum</a:t>
            </a:r>
            <a:br>
              <a:rPr lang="en" altLang="ko-Kore-KR" sz="1100">
                <a:solidFill>
                  <a:srgbClr val="248F8F"/>
                </a:solidFill>
                <a:effectLst/>
              </a:rPr>
            </a:br>
            <a:r>
              <a:rPr lang="en" altLang="ko-Kore-KR" sz="1100">
                <a:solidFill>
                  <a:srgbClr val="248F8F"/>
                </a:solidFill>
                <a:effectLst/>
              </a:rPr>
              <a:t>    </a:t>
            </a:r>
            <a:r>
              <a:rPr lang="en" altLang="ko-Kore-KR" sz="1100" i="1">
                <a:effectLst/>
              </a:rPr>
              <a:t>printReplies</a:t>
            </a:r>
            <a:r>
              <a:rPr lang="en" altLang="ko-Kore-KR" sz="1100"/>
              <a:t>(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page</a:t>
            </a:r>
            <a:r>
              <a:rPr lang="en" altLang="ko-Kore-KR" sz="1100"/>
              <a:t>, </a:t>
            </a:r>
            <a:r>
              <a:rPr lang="en" altLang="ko-Kore-KR" sz="1100">
                <a:solidFill>
                  <a:srgbClr val="830091"/>
                </a:solidFill>
                <a:effectLst/>
              </a:rPr>
              <a:t>size</a:t>
            </a:r>
            <a:r>
              <a:rPr lang="en" altLang="ko-Kore-KR" sz="1100"/>
              <a:t>)</a:t>
            </a:r>
            <a:br>
              <a:rPr lang="en" altLang="ko-Kore-KR" sz="1100"/>
            </a:br>
            <a:br>
              <a:rPr lang="en" altLang="ko-Kore-KR" sz="1100"/>
            </a:br>
            <a:r>
              <a:rPr lang="en" altLang="ko-Kore-KR" sz="1100"/>
              <a:t>},</a:t>
            </a:r>
            <a:r>
              <a:rPr lang="en" altLang="ko-Kore-KR" sz="1100">
                <a:solidFill>
                  <a:srgbClr val="0033B3"/>
                </a:solidFill>
                <a:effectLst/>
              </a:rPr>
              <a:t>false</a:t>
            </a:r>
            <a:r>
              <a:rPr lang="en" altLang="ko-Kore-KR" sz="1100"/>
              <a:t>)</a:t>
            </a:r>
            <a:br>
              <a:rPr lang="en" altLang="ko-Kore-KR" sz="1100"/>
            </a:br>
            <a:endParaRPr lang="ko-Kore-KR" altLang="en-US" sz="11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555DD4-F9CE-37F4-17EF-0AAACD9E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0" y="3913175"/>
            <a:ext cx="5028553" cy="27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01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612E-6763-FA64-B4FC-34170FEB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/>
              <a:t>댓글</a:t>
            </a:r>
            <a:r>
              <a:rPr kumimoji="1" lang="ko-KR" altLang="en-US"/>
              <a:t> 조회와 수정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1FF27A-5A4B-6BEA-52AF-E2E66B56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3"/>
            <a:ext cx="2183185" cy="73706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2B1F1A-D6CB-EBB4-2B52-4B992F3E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93" y="946311"/>
            <a:ext cx="4749630" cy="1585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(rno)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${rno}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(replyObj)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${replyObj.rno}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replyObj)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A01D3-7C5E-D97C-FF4C-A37C35F8FD80}"/>
              </a:ext>
            </a:extLst>
          </p:cNvPr>
          <p:cNvSpPr txBox="1"/>
          <p:nvPr/>
        </p:nvSpPr>
        <p:spPr>
          <a:xfrm>
            <a:off x="147551" y="2673338"/>
            <a:ext cx="6097384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ko-Kore-KR" sz="1000"/>
              <a:t>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 modifyModal"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tabindex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="-1"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="modal-dialog"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="modal-content"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="modal-header"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h5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="modal-title replyHeader"</a:t>
            </a:r>
            <a:r>
              <a:rPr lang="en" altLang="ko-Kore-KR" sz="1000"/>
              <a:t>&gt;&lt;/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h5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type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="button"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="btn-close"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data-bs-dismiss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aria-label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="Close"</a:t>
            </a:r>
            <a:r>
              <a:rPr lang="en" altLang="ko-Kore-KR" sz="1000"/>
              <a:t>&gt;&lt;/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="modal-body"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="input-group mb-3"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span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="input-group-text"</a:t>
            </a:r>
            <a:r>
              <a:rPr lang="en" altLang="ko-Kore-KR" sz="1000"/>
              <a:t>&gt;Reply Text&lt;/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span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input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type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="text"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="form-control modifyText" 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="modal-footer"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type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="button"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="btn btn-info modifyBtn"</a:t>
            </a:r>
            <a:r>
              <a:rPr lang="en" altLang="ko-Kore-KR" sz="1000"/>
              <a:t>&gt;Modify&lt;/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type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="button"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="btn btn-danger removeBtn"</a:t>
            </a:r>
            <a:r>
              <a:rPr lang="en" altLang="ko-Kore-KR" sz="1000"/>
              <a:t>&gt;Remove&lt;/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    &lt;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type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="button" </a:t>
            </a:r>
            <a:r>
              <a:rPr lang="en" altLang="ko-Kore-KR" sz="1000">
                <a:solidFill>
                  <a:srgbClr val="174AD4"/>
                </a:solidFill>
                <a:effectLst/>
              </a:rPr>
              <a:t>class</a:t>
            </a:r>
            <a:r>
              <a:rPr lang="en" altLang="ko-Kore-KR" sz="1000">
                <a:solidFill>
                  <a:srgbClr val="067D17"/>
                </a:solidFill>
                <a:effectLst/>
              </a:rPr>
              <a:t>="btn btn-outline-dark closeModifyBtn"</a:t>
            </a:r>
            <a:r>
              <a:rPr lang="en" altLang="ko-Kore-KR" sz="1000"/>
              <a:t>&gt;Close&lt;/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button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    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</a:t>
            </a:r>
            <a:br>
              <a:rPr lang="en" altLang="ko-Kore-KR" sz="1000"/>
            </a:br>
            <a:r>
              <a:rPr lang="en" altLang="ko-Kore-KR" sz="1000"/>
              <a:t>&lt;/</a:t>
            </a:r>
            <a:r>
              <a:rPr lang="en" altLang="ko-Kore-KR" sz="1000">
                <a:solidFill>
                  <a:srgbClr val="0033B3"/>
                </a:solidFill>
                <a:effectLst/>
              </a:rPr>
              <a:t>div</a:t>
            </a:r>
            <a:r>
              <a:rPr lang="en" altLang="ko-Kore-KR" sz="1000"/>
              <a:t>&gt; </a:t>
            </a:r>
            <a:r>
              <a:rPr lang="en" altLang="ko-Kore-KR" sz="1000" i="1">
                <a:solidFill>
                  <a:srgbClr val="8C8C8C"/>
                </a:solidFill>
                <a:effectLst/>
              </a:rPr>
              <a:t>&lt;!--modifyModal --&gt;</a:t>
            </a:r>
            <a:br>
              <a:rPr lang="en" altLang="ko-Kore-KR" sz="1000" i="1">
                <a:solidFill>
                  <a:srgbClr val="8C8C8C"/>
                </a:solidFill>
                <a:effectLst/>
              </a:rPr>
            </a:br>
            <a:endParaRPr lang="ko-Kore-KR" altLang="en-US" sz="100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300DF3-89E5-760F-3F2A-20E473DB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124" y="684702"/>
            <a:ext cx="5292436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//modifyModal</a:t>
            </a:r>
            <a:b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modifyModal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new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bootstrap.Modal(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".modifyModal"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replyHeader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".replyHeader"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modifyText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".modifyText"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modifyBtn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".modifyBtn"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removeBtn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".removeBtn"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closeModifyBtn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document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querySelector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".closeModifyBtn"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ore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ore-KR" sz="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ore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25D607-3E39-43D2-54E9-3D30AF9A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124" y="1893553"/>
            <a:ext cx="4386349" cy="33701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replyList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(e){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e.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preventDefault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e.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stopPropagation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e.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(!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||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tagName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!=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'SPAN'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){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target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getAttribute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"data-rno"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if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(!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){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getReply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(reply =&gt; { //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댓글의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내용을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모달창에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채워서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보여주는</a:t>
            </a: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(reply)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replyHeader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innerHTML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reply.rno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modifyText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reply.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modifyModal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show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}).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</a:t>
            </a:r>
            <a:r>
              <a:rPr kumimoji="0" lang="ko-Kore-KR" altLang="ko-KR" sz="8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alert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'error'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))</a:t>
            </a: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066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4B7640-F65D-4F2D-7BBB-4678DF67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6" y="181476"/>
            <a:ext cx="3904211" cy="35855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modifyBtn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replyObj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bno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replyHeader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innerHTML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: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modifyReply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replyObj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 =&gt;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alert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댓글이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수정되었습니다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.'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modifyModal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hide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closeModifyBtn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modifyModal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hide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FBF59-B02D-6D0A-2B0B-32D72E9E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70" y="382024"/>
            <a:ext cx="3506529" cy="1647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55D711-47C9-D50D-511E-111980752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22" y="382024"/>
            <a:ext cx="3511602" cy="1647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F53718-2546-9522-9F26-1C6FD2EA6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89944"/>
            <a:ext cx="3988843" cy="3158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21232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E428C-6DE7-3FDC-276D-65957AC6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댓글의 삭제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33467-4CE2-7145-31B0-E1A0DB94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36"/>
            <a:ext cx="1880755" cy="72003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18BB57B-BB09-4C0B-1635-E97C9804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329" y="3178590"/>
            <a:ext cx="4220095" cy="12157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async function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removeReply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(rno)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await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axios.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delete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`/replies/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${rno}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`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return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248F8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response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data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97A75A-575D-DB37-81FD-48BC116C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036" y="1795636"/>
            <a:ext cx="4502727" cy="2754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removeBtn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addEventListener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"click"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removeReply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replyHeader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innerHTML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then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alert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(result.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rno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+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댓글이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삭제되었습니다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.'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replyText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value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''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modifyModal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hide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=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1 //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이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부분이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없다면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원래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페이지로</a:t>
            </a: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</a:t>
            </a: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R" altLang="ko-Kore-KR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printReplies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page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,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size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catch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 =&gt; 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console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log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(e)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})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},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false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AD0408-492E-7CA1-18CD-81744330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82" y="2705813"/>
            <a:ext cx="4073856" cy="1586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2739B1-A31A-34FB-BB86-309411B41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46" y="2705813"/>
            <a:ext cx="4349015" cy="17057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F1647A-C9CF-9A3D-323E-6366035C4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8616" y="4411517"/>
            <a:ext cx="4365606" cy="1555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69BE84-F29A-EAC6-B383-7AD294992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853" y="4706164"/>
            <a:ext cx="4362749" cy="1586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화살표: 오른쪽 11">
            <a:extLst>
              <a:ext uri="{FF2B5EF4-FFF2-40B4-BE49-F238E27FC236}">
                <a16:creationId xmlns:a16="http://schemas.microsoft.com/office/drawing/2014/main" id="{AB62AFEA-2627-13AC-3775-8F8BAD5FFAB7}"/>
              </a:ext>
            </a:extLst>
          </p:cNvPr>
          <p:cNvSpPr/>
          <p:nvPr/>
        </p:nvSpPr>
        <p:spPr>
          <a:xfrm>
            <a:off x="6915864" y="2930735"/>
            <a:ext cx="517471" cy="1480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2">
            <a:extLst>
              <a:ext uri="{FF2B5EF4-FFF2-40B4-BE49-F238E27FC236}">
                <a16:creationId xmlns:a16="http://schemas.microsoft.com/office/drawing/2014/main" id="{604AADA5-AE70-5DA8-34D4-0902868A9ABE}"/>
              </a:ext>
            </a:extLst>
          </p:cNvPr>
          <p:cNvSpPr/>
          <p:nvPr/>
        </p:nvSpPr>
        <p:spPr>
          <a:xfrm rot="10800000">
            <a:off x="6975018" y="4811835"/>
            <a:ext cx="517471" cy="1480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3">
            <a:extLst>
              <a:ext uri="{FF2B5EF4-FFF2-40B4-BE49-F238E27FC236}">
                <a16:creationId xmlns:a16="http://schemas.microsoft.com/office/drawing/2014/main" id="{9DA17DFD-0243-10F7-2318-1844F1136732}"/>
              </a:ext>
            </a:extLst>
          </p:cNvPr>
          <p:cNvSpPr/>
          <p:nvPr/>
        </p:nvSpPr>
        <p:spPr>
          <a:xfrm rot="5400000">
            <a:off x="9690355" y="3802680"/>
            <a:ext cx="517471" cy="1480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01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A4E761-8312-C21D-7332-F5D80C3B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13665" cy="980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19ADC13-316C-1465-96CF-66D0B403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731" y="0"/>
            <a:ext cx="5276102" cy="17389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org.zerock.b01.config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org.springframework.context.annotation.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Configuration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org.springframework.web.servlet.config.annotation.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EnableWebMvc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@Configuration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@EnableWebMvc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CustomServletConfig </a:t>
            </a: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261D6F-9D17-4274-F514-A30A86B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7" y="2076903"/>
            <a:ext cx="4434811" cy="31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C11A-50C4-7DFB-7F64-6FB211F0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/>
              <a:t>정적 파일을 위한 </a:t>
            </a:r>
            <a:r>
              <a:rPr kumimoji="1" lang="en-US" altLang="ko-KR"/>
              <a:t>Swagger UI</a:t>
            </a:r>
            <a:r>
              <a:rPr kumimoji="1" lang="ko-KR" altLang="en-US"/>
              <a:t> 설정 </a:t>
            </a:r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30399-F45E-AAE2-F313-AACD9164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775"/>
            <a:ext cx="2506141" cy="108706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132C50C-FF6E-99EE-B73F-D86918A6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66" y="785706"/>
            <a:ext cx="5383876" cy="38933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package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org.zerock.b01.config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org.springframework.context.annotation.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Configuration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org.springframework.web.servlet.config.annotation.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EnableWebMvc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org.springframework.web.servlet.config.annotation.ResourceHandlerRegistry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import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org.springframework.web.servlet.config.annotation.WebMvcConfigurer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@Configuration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@EnableWebMvc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class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CustomServletConfig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implements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WebMvcConfigurer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@Override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public void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addResourceHandlers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ResourceHandlerRegistry 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registry) {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registry.addResourceHandler(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"/js/**"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.addResourceLocations(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"classpath:/static/js/"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registry.addResourceHandler(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"/fonts/**"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.addResourceLocations(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"classpath:/static/fonts/"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registry.addResourceHandler(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"/css/**"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.addResourceLocations(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"classpath:/static/css/"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registry.addResourceHandler(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"/assets/**"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).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            addResourceLocations(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"classpath:/static/assets/"</a:t>
            </a: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);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    }</a:t>
            </a:r>
            <a:b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</a:br>
            <a:r>
              <a:rPr kumimoji="0" lang="ko-Kore-KR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  <a:cs typeface="굴림체" panose="020B0609000101010101" pitchFamily="49" charset="-127"/>
              </a:rPr>
              <a:t>}</a:t>
            </a:r>
            <a:r>
              <a:rPr kumimoji="0" lang="ko-Kore-KR" altLang="ko-Kore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ore-KR" altLang="ko-Kore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48B42-D4E7-7485-39BB-745307B6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2137583"/>
            <a:ext cx="2769870" cy="20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2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9B139-6B7B-E32E-908D-D8F93191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REST</a:t>
            </a:r>
            <a:r>
              <a:rPr kumimoji="1" lang="ko-KR" altLang="en-US"/>
              <a:t>방식의 댓글 처리 준비 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7E2B8-DEE0-8512-C57F-0622CEA4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구현</a:t>
            </a:r>
            <a:r>
              <a:rPr kumimoji="1" lang="ko-KR" altLang="en-US"/>
              <a:t> 단계 </a:t>
            </a:r>
            <a:endParaRPr kumimoji="1" lang="en-US" altLang="ko-KR"/>
          </a:p>
          <a:p>
            <a:pPr lvl="1"/>
            <a:r>
              <a:rPr lang="en-US" altLang="ko-Kore-KR"/>
              <a:t>URL</a:t>
            </a:r>
            <a:r>
              <a:rPr lang="ko-KR" altLang="ko-Kore-KR"/>
              <a:t>의 설계와 데이터 포맷 결정 </a:t>
            </a:r>
            <a:endParaRPr lang="ko-Kore-KR" altLang="ko-Kore-KR"/>
          </a:p>
          <a:p>
            <a:pPr lvl="1"/>
            <a:r>
              <a:rPr lang="ko-KR" altLang="ko-Kore-KR"/>
              <a:t>컨트롤러의 </a:t>
            </a:r>
            <a:r>
              <a:rPr lang="en-US" altLang="ko-Kore-KR"/>
              <a:t>JSON/XML </a:t>
            </a:r>
            <a:r>
              <a:rPr lang="ko-KR" altLang="ko-Kore-KR"/>
              <a:t>처리 </a:t>
            </a:r>
            <a:endParaRPr lang="ko-Kore-KR" altLang="ko-Kore-KR"/>
          </a:p>
          <a:p>
            <a:pPr lvl="1"/>
            <a:r>
              <a:rPr lang="ko-KR" altLang="ko-Kore-KR"/>
              <a:t>동작 확인 </a:t>
            </a:r>
            <a:endParaRPr lang="ko-Kore-KR" altLang="ko-Kore-KR"/>
          </a:p>
          <a:p>
            <a:pPr lvl="1"/>
            <a:r>
              <a:rPr lang="en-US" altLang="ko-Kore-KR"/>
              <a:t>JavaScript</a:t>
            </a:r>
            <a:r>
              <a:rPr lang="ko-KR" altLang="ko-Kore-KR"/>
              <a:t>를 통한 화면 처리 </a:t>
            </a:r>
            <a:endParaRPr lang="ko-Kore-KR" altLang="ko-Kore-KR"/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412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62091-129C-24AF-1C96-2B64634B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/>
              <a:t>URL</a:t>
            </a:r>
            <a:r>
              <a:rPr kumimoji="1" lang="ko-Kore-KR" altLang="en-US"/>
              <a:t>설계와</a:t>
            </a:r>
            <a:r>
              <a:rPr kumimoji="1" lang="ko-KR" altLang="en-US"/>
              <a:t> </a:t>
            </a:r>
            <a:r>
              <a:rPr kumimoji="1" lang="en-US" altLang="ko-KR"/>
              <a:t>DTO</a:t>
            </a:r>
            <a:r>
              <a:rPr kumimoji="1" lang="ko-KR" altLang="en-US"/>
              <a:t> 설계 </a:t>
            </a:r>
            <a:endParaRPr kumimoji="1" lang="ko-Kore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05CD6A-05EF-44A0-C5E3-14507541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6086"/>
              </p:ext>
            </p:extLst>
          </p:nvPr>
        </p:nvGraphicFramePr>
        <p:xfrm>
          <a:off x="399010" y="804333"/>
          <a:ext cx="11280371" cy="2353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941">
                  <a:extLst>
                    <a:ext uri="{9D8B030D-6E8A-4147-A177-3AD203B41FA5}">
                      <a16:colId xmlns:a16="http://schemas.microsoft.com/office/drawing/2014/main" val="1347710330"/>
                    </a:ext>
                  </a:extLst>
                </a:gridCol>
                <a:gridCol w="3837300">
                  <a:extLst>
                    <a:ext uri="{9D8B030D-6E8A-4147-A177-3AD203B41FA5}">
                      <a16:colId xmlns:a16="http://schemas.microsoft.com/office/drawing/2014/main" val="2746236283"/>
                    </a:ext>
                  </a:extLst>
                </a:gridCol>
                <a:gridCol w="4788130">
                  <a:extLst>
                    <a:ext uri="{9D8B030D-6E8A-4147-A177-3AD203B41FA5}">
                      <a16:colId xmlns:a16="http://schemas.microsoft.com/office/drawing/2014/main" val="975177480"/>
                    </a:ext>
                  </a:extLst>
                </a:gridCol>
              </a:tblGrid>
              <a:tr h="247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URL(Method)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설명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반환 데이터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825190"/>
                  </a:ext>
                </a:extLst>
              </a:tr>
              <a:tr h="247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/replies (POST)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특정한 게시물의 댓글 추가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{‘rno’:11 } – </a:t>
                      </a:r>
                      <a:r>
                        <a:rPr lang="ko-KR" sz="1400" kern="50">
                          <a:effectLst/>
                        </a:rPr>
                        <a:t>생성된 댓글의 번호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5883009"/>
                  </a:ext>
                </a:extLst>
              </a:tr>
              <a:tr h="52412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/replies/list/:bno (GET)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특정 게시물</a:t>
                      </a:r>
                      <a:r>
                        <a:rPr lang="en-US" sz="1400" kern="50">
                          <a:effectLst/>
                        </a:rPr>
                        <a:t>(bno)</a:t>
                      </a:r>
                      <a:r>
                        <a:rPr lang="ko-KR" sz="1400" kern="50">
                          <a:effectLst/>
                        </a:rPr>
                        <a:t>의 댓글의 목록</a:t>
                      </a:r>
                      <a:r>
                        <a:rPr lang="en-US" sz="1400" kern="50">
                          <a:effectLst/>
                        </a:rPr>
                        <a:t>  </a:t>
                      </a:r>
                      <a:endParaRPr lang="ko-Kore-KR" sz="1800" kern="5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‘?’ </a:t>
                      </a:r>
                      <a:r>
                        <a:rPr lang="ko-KR" sz="1400" kern="50">
                          <a:effectLst/>
                        </a:rPr>
                        <a:t>뒤에 페이지 번호 등을 추가해서 댓글 페이징 처리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PageResponseDTO</a:t>
                      </a:r>
                      <a:r>
                        <a:rPr lang="ko-KR" sz="1400" kern="50">
                          <a:effectLst/>
                        </a:rPr>
                        <a:t>를 </a:t>
                      </a:r>
                      <a:r>
                        <a:rPr lang="en-US" sz="1400" kern="50">
                          <a:effectLst/>
                        </a:rPr>
                        <a:t>JSON</a:t>
                      </a:r>
                      <a:r>
                        <a:rPr lang="ko-KR" sz="1400" kern="50">
                          <a:effectLst/>
                        </a:rPr>
                        <a:t>으로 처리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673027"/>
                  </a:ext>
                </a:extLst>
              </a:tr>
              <a:tr h="247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/replies/:rno (PUT)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특정한 번호의 댓글 수정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{‘rno’:11} -</a:t>
                      </a:r>
                      <a:r>
                        <a:rPr lang="ko-KR" sz="1400" kern="50">
                          <a:effectLst/>
                        </a:rPr>
                        <a:t>수정된 댓글의 번호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114682"/>
                  </a:ext>
                </a:extLst>
              </a:tr>
              <a:tr h="247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/replies/:rno (DELETE)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특정한 번호의 댓글 삭제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{‘rno’:11} – </a:t>
                      </a:r>
                      <a:r>
                        <a:rPr lang="ko-KR" sz="1400" kern="50">
                          <a:effectLst/>
                        </a:rPr>
                        <a:t>삭제된 댓글의 번호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217301"/>
                  </a:ext>
                </a:extLst>
              </a:tr>
              <a:tr h="2473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50">
                          <a:effectLst/>
                        </a:rPr>
                        <a:t>/replies/:rno (GET)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특정한 번호의 댓글 조회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400" kern="50">
                          <a:effectLst/>
                        </a:rPr>
                        <a:t>댓글 객체를 </a:t>
                      </a:r>
                      <a:r>
                        <a:rPr lang="en-US" sz="1400" kern="50">
                          <a:effectLst/>
                        </a:rPr>
                        <a:t>JSON</a:t>
                      </a:r>
                      <a:r>
                        <a:rPr lang="ko-KR" sz="1400" kern="50">
                          <a:effectLst/>
                        </a:rPr>
                        <a:t>으로 변환한 문자열 </a:t>
                      </a:r>
                      <a:endParaRPr lang="ko-Kore-KR" sz="1800" kern="50"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나눔명조" panose="0202060302010102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2321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A9AE80C-5BB5-3276-441B-9222CB97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" y="3429000"/>
            <a:ext cx="4658990" cy="208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5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8369</Words>
  <Application>Microsoft Macintosh PowerPoint</Application>
  <PresentationFormat>와이드스크린</PresentationFormat>
  <Paragraphs>233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나눔명조</vt:lpstr>
      <vt:lpstr>Arial Unicode MS</vt:lpstr>
      <vt:lpstr>Courier New</vt:lpstr>
      <vt:lpstr>Arial</vt:lpstr>
      <vt:lpstr>Calibri</vt:lpstr>
      <vt:lpstr>Calibri Light</vt:lpstr>
      <vt:lpstr>Menlo-Regular</vt:lpstr>
      <vt:lpstr>Open Sans</vt:lpstr>
      <vt:lpstr>Office 테마</vt:lpstr>
      <vt:lpstr>PART6 – Ajax와 JSON </vt:lpstr>
      <vt:lpstr>REST 방식의 서비스 </vt:lpstr>
      <vt:lpstr>Ajax와 JSON</vt:lpstr>
      <vt:lpstr>REST방식의 구현 </vt:lpstr>
      <vt:lpstr>Swagger UI </vt:lpstr>
      <vt:lpstr>PowerPoint 프레젠테이션</vt:lpstr>
      <vt:lpstr>정적 파일을 위한 Swagger UI 설정 </vt:lpstr>
      <vt:lpstr>REST방식의 댓글 처리 준비 </vt:lpstr>
      <vt:lpstr>URL설계와 DTO 설계 </vt:lpstr>
      <vt:lpstr>PowerPoint 프레젠테이션</vt:lpstr>
      <vt:lpstr>ReplyController의 준비 </vt:lpstr>
      <vt:lpstr>@Valid와 @RestControllerAdvice</vt:lpstr>
      <vt:lpstr>댓글 등록의 @Valid</vt:lpstr>
      <vt:lpstr>PowerPoint 프레젠테이션</vt:lpstr>
      <vt:lpstr>다대일(ManyToOne) 연관관계 </vt:lpstr>
      <vt:lpstr>다대일 연관 관계의 구현 </vt:lpstr>
      <vt:lpstr>ReplyRepository의 생성과 테스트 </vt:lpstr>
      <vt:lpstr>PowerPoint 프레젠테이션</vt:lpstr>
      <vt:lpstr>특정 게시물의 댓글을 위한 인덱스 생성</vt:lpstr>
      <vt:lpstr>PowerPoint 프레젠테이션</vt:lpstr>
      <vt:lpstr>Fetch 모드 </vt:lpstr>
      <vt:lpstr>게시물의 목록과 Projections </vt:lpstr>
      <vt:lpstr>PowerPoint 프레젠테이션</vt:lpstr>
      <vt:lpstr>PowerPoint 프레젠테이션</vt:lpstr>
      <vt:lpstr>게시물의 목록 화면 처리 </vt:lpstr>
      <vt:lpstr>PowerPoint 프레젠테이션</vt:lpstr>
      <vt:lpstr>댓글 서비스 계층의 구현 </vt:lpstr>
      <vt:lpstr>댓글 조회/수정/삭제/목록</vt:lpstr>
      <vt:lpstr>특정 게시물의 목록 처리 </vt:lpstr>
      <vt:lpstr>컨트롤러 계층의 처리 </vt:lpstr>
      <vt:lpstr>등록 기능의 확인 </vt:lpstr>
      <vt:lpstr>잘못된 상황에 대한 처리 </vt:lpstr>
      <vt:lpstr>특정 게시물의 댓글 목록 </vt:lpstr>
      <vt:lpstr>특정 댓글의 조회</vt:lpstr>
      <vt:lpstr>데이터가 존재하지 않는 경우의 처리 </vt:lpstr>
      <vt:lpstr>특정 댓글의 삭제 </vt:lpstr>
      <vt:lpstr>존재하지 않는 댓글의 삭제 문제 </vt:lpstr>
      <vt:lpstr>특정 댓글의 수정 </vt:lpstr>
      <vt:lpstr>PowerPoint 프레젠테이션</vt:lpstr>
      <vt:lpstr>댓글의 JavaScript처리 </vt:lpstr>
      <vt:lpstr>비동기 처리와 Ajax</vt:lpstr>
      <vt:lpstr>Axios</vt:lpstr>
      <vt:lpstr>Axios호출해 보기 </vt:lpstr>
      <vt:lpstr>비동기 함수의 반환 </vt:lpstr>
      <vt:lpstr>댓글 처리 JavaScript – 댓글 목록 처리 </vt:lpstr>
      <vt:lpstr>PowerPoint 프레젠테이션</vt:lpstr>
      <vt:lpstr>@JsonFormat, @JsonIgnore</vt:lpstr>
      <vt:lpstr>PowerPoint 프레젠테이션</vt:lpstr>
      <vt:lpstr>PowerPoint 프레젠테이션</vt:lpstr>
      <vt:lpstr>PowerPoint 프레젠테이션</vt:lpstr>
      <vt:lpstr>댓글 페이지 번호 클릭 </vt:lpstr>
      <vt:lpstr>댓글 조회와 수정 </vt:lpstr>
      <vt:lpstr>PowerPoint 프레젠테이션</vt:lpstr>
      <vt:lpstr>댓글의 삭제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5</cp:revision>
  <dcterms:created xsi:type="dcterms:W3CDTF">2022-08-22T23:27:40Z</dcterms:created>
  <dcterms:modified xsi:type="dcterms:W3CDTF">2022-09-13T03:03:12Z</dcterms:modified>
</cp:coreProperties>
</file>