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3ABF-7B2F-497B-A64C-6BA62A177759}" type="datetimeFigureOut">
              <a:rPr lang="ko-KR" altLang="en-US" smtClean="0"/>
              <a:t>2019-01-11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85AA2-601B-4DF5-89F4-A228A8B0E2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3ABF-7B2F-497B-A64C-6BA62A177759}" type="datetimeFigureOut">
              <a:rPr lang="ko-KR" altLang="en-US" smtClean="0"/>
              <a:t>2019-01-11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85AA2-601B-4DF5-89F4-A228A8B0E2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3ABF-7B2F-497B-A64C-6BA62A177759}" type="datetimeFigureOut">
              <a:rPr lang="ko-KR" altLang="en-US" smtClean="0"/>
              <a:t>2019-01-11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85AA2-601B-4DF5-89F4-A228A8B0E2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854A1-A0EE-4C6F-8D35-D03A24BC14E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3ABF-7B2F-497B-A64C-6BA62A177759}" type="datetimeFigureOut">
              <a:rPr lang="ko-KR" altLang="en-US" smtClean="0"/>
              <a:t>2019-01-11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85AA2-601B-4DF5-89F4-A228A8B0E2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3ABF-7B2F-497B-A64C-6BA62A177759}" type="datetimeFigureOut">
              <a:rPr lang="ko-KR" altLang="en-US" smtClean="0"/>
              <a:t>2019-01-11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85AA2-601B-4DF5-89F4-A228A8B0E2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3ABF-7B2F-497B-A64C-6BA62A177759}" type="datetimeFigureOut">
              <a:rPr lang="ko-KR" altLang="en-US" smtClean="0"/>
              <a:t>2019-01-11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85AA2-601B-4DF5-89F4-A228A8B0E2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3ABF-7B2F-497B-A64C-6BA62A177759}" type="datetimeFigureOut">
              <a:rPr lang="ko-KR" altLang="en-US" smtClean="0"/>
              <a:t>2019-01-11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85AA2-601B-4DF5-89F4-A228A8B0E2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3ABF-7B2F-497B-A64C-6BA62A177759}" type="datetimeFigureOut">
              <a:rPr lang="ko-KR" altLang="en-US" smtClean="0"/>
              <a:t>2019-01-11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85AA2-601B-4DF5-89F4-A228A8B0E2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3ABF-7B2F-497B-A64C-6BA62A177759}" type="datetimeFigureOut">
              <a:rPr lang="ko-KR" altLang="en-US" smtClean="0"/>
              <a:t>2019-01-11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85AA2-601B-4DF5-89F4-A228A8B0E2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3ABF-7B2F-497B-A64C-6BA62A177759}" type="datetimeFigureOut">
              <a:rPr lang="ko-KR" altLang="en-US" smtClean="0"/>
              <a:t>2019-01-11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85AA2-601B-4DF5-89F4-A228A8B0E2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3ABF-7B2F-497B-A64C-6BA62A177759}" type="datetimeFigureOut">
              <a:rPr lang="ko-KR" altLang="en-US" smtClean="0"/>
              <a:t>2019-01-11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85AA2-601B-4DF5-89F4-A228A8B0E2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73ABF-7B2F-497B-A64C-6BA62A177759}" type="datetimeFigureOut">
              <a:rPr lang="ko-KR" altLang="en-US" smtClean="0"/>
              <a:t>2019-01-11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85AA2-601B-4DF5-89F4-A228A8B0E2E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31FFD0-8601-430F-8F0D-1A25D15639E7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762000" y="1143000"/>
            <a:ext cx="800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ko-KR" altLang="ko-KR"/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5940425" y="0"/>
            <a:ext cx="24018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/>
              <a:t>2. </a:t>
            </a:r>
            <a:r>
              <a:rPr lang="ko-KR" altLang="en-US" b="1"/>
              <a:t>평생교육 요구 분석</a:t>
            </a:r>
          </a:p>
        </p:txBody>
      </p:sp>
      <p:pic>
        <p:nvPicPr>
          <p:cNvPr id="17413" name="Picture 4" descr="mager"/>
          <p:cNvPicPr>
            <a:picLocks noChangeAspect="1" noChangeArrowheads="1"/>
          </p:cNvPicPr>
          <p:nvPr>
            <p:ph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809750" y="0"/>
            <a:ext cx="7334250" cy="6858000"/>
          </a:xfrm>
        </p:spPr>
      </p:pic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285750" y="1143000"/>
            <a:ext cx="1490663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2400" b="1">
                <a:solidFill>
                  <a:schemeClr val="accent2"/>
                </a:solidFill>
              </a:rPr>
              <a:t>Mager</a:t>
            </a:r>
            <a:r>
              <a:rPr lang="ko-KR" altLang="en-US" sz="2400" b="1">
                <a:solidFill>
                  <a:schemeClr val="accent2"/>
                </a:solidFill>
              </a:rPr>
              <a:t>와 </a:t>
            </a:r>
            <a:endParaRPr lang="en-US" altLang="ko-KR" sz="2400" b="1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ko-KR" sz="2400" b="1">
                <a:solidFill>
                  <a:schemeClr val="accent2"/>
                </a:solidFill>
              </a:rPr>
              <a:t>Pipe</a:t>
            </a:r>
            <a:r>
              <a:rPr lang="ko-KR" altLang="en-US" sz="2400" b="1">
                <a:solidFill>
                  <a:schemeClr val="accent2"/>
                </a:solidFill>
              </a:rPr>
              <a:t>의 </a:t>
            </a:r>
          </a:p>
          <a:p>
            <a:pPr>
              <a:buFont typeface="Wingdings" pitchFamily="2" charset="2"/>
              <a:buNone/>
            </a:pPr>
            <a:r>
              <a:rPr lang="ko-KR" altLang="en-US" sz="2400" b="1">
                <a:solidFill>
                  <a:schemeClr val="accent2"/>
                </a:solidFill>
              </a:rPr>
              <a:t>수행문제</a:t>
            </a:r>
            <a:endParaRPr lang="en-US" altLang="ko-KR" sz="2400" b="1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ko-KR" altLang="en-US" sz="2400" b="1">
                <a:solidFill>
                  <a:schemeClr val="accent2"/>
                </a:solidFill>
              </a:rPr>
              <a:t>분석 모형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www.ispi.org/images/ISPI/About%20ISPI%20Images/HPT-Model-20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5" y="1"/>
            <a:ext cx="9077325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</Words>
  <Application>Microsoft Office PowerPoint</Application>
  <PresentationFormat>화면 슬라이드 쇼(4:3)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</cp:revision>
  <dcterms:created xsi:type="dcterms:W3CDTF">2019-01-11T14:49:12Z</dcterms:created>
  <dcterms:modified xsi:type="dcterms:W3CDTF">2019-01-11T14:52:51Z</dcterms:modified>
</cp:coreProperties>
</file>