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57" r:id="rId5"/>
    <p:sldId id="258" r:id="rId6"/>
    <p:sldId id="261" r:id="rId7"/>
  </p:sldIdLst>
  <p:sldSz cx="9004300" cy="6362700"/>
  <p:notesSz cx="6797675" cy="9929813"/>
  <p:defaultTextStyle>
    <a:defPPr>
      <a:defRPr lang="ko-KR"/>
    </a:defPPr>
    <a:lvl1pPr marL="0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32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63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095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27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159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190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222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254" algn="l" defTabSz="878063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0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F5F5F5"/>
    <a:srgbClr val="D7D7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003" autoAdjust="0"/>
    <p:restoredTop sz="94622" autoAdjust="0"/>
  </p:normalViewPr>
  <p:slideViewPr>
    <p:cSldViewPr snapToObjects="1">
      <p:cViewPr varScale="1">
        <p:scale>
          <a:sx n="69" d="100"/>
          <a:sy n="69" d="100"/>
        </p:scale>
        <p:origin x="-1140" y="-108"/>
      </p:cViewPr>
      <p:guideLst>
        <p:guide orient="horz" pos="2004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3834" y="-90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AF7E6906-A11A-4CF3-B85D-92AB5EFF1D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73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6"/>
          </a:xfrm>
          <a:prstGeom prst="rect">
            <a:avLst/>
          </a:prstGeom>
        </p:spPr>
        <p:txBody>
          <a:bodyPr vert="horz" lIns="95555" tIns="47778" rIns="95555" bIns="4777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C51BA8D5-111B-4A5C-B147-FDC173335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37010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6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10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4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5" algn="l" defTabSz="91436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327292"/>
            <a:ext cx="9011281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7810" tIns="43905" rIns="87810" bIns="4390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75323" y="1626025"/>
            <a:ext cx="7653655" cy="169761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75323" y="3350769"/>
            <a:ext cx="7653655" cy="1113059"/>
          </a:xfrm>
        </p:spPr>
        <p:txBody>
          <a:bodyPr lIns="43905" rIns="43905"/>
          <a:lstStyle>
            <a:lvl1pPr marL="0" marR="61467" indent="0" algn="r">
              <a:buNone/>
              <a:defRPr>
                <a:solidFill>
                  <a:schemeClr val="tx2"/>
                </a:solidFill>
              </a:defRPr>
            </a:lvl1pPr>
            <a:lvl2pPr marL="439049" indent="0" algn="ctr">
              <a:buNone/>
            </a:lvl2pPr>
            <a:lvl3pPr marL="878098" indent="0" algn="ctr">
              <a:buNone/>
            </a:lvl3pPr>
            <a:lvl4pPr marL="1317147" indent="0" algn="ctr">
              <a:buNone/>
            </a:lvl4pPr>
            <a:lvl5pPr marL="1756197" indent="0" algn="ctr">
              <a:buNone/>
            </a:lvl5pPr>
            <a:lvl6pPr marL="2195246" indent="0" algn="ctr">
              <a:buNone/>
            </a:lvl6pPr>
            <a:lvl7pPr marL="2634295" indent="0" algn="ctr">
              <a:buNone/>
            </a:lvl7pPr>
            <a:lvl8pPr marL="3073344" indent="0" algn="ctr">
              <a:buNone/>
            </a:lvl8pPr>
            <a:lvl9pPr marL="3512393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07" y="4595283"/>
            <a:ext cx="9008007" cy="1773993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6B610-A278-431F-B950-0FAF81F37424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1374345"/>
            <a:ext cx="8103870" cy="40692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C2F31-BEFC-4349-91A9-091C0DF6BF6A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5"/>
            <a:ext cx="3114078" cy="2765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9452" y="254806"/>
            <a:ext cx="1750314" cy="518883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6"/>
            <a:ext cx="6227974" cy="518883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8D2CC0-327C-480F-A9EE-8A0B98F529B3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5"/>
            <a:ext cx="3114078" cy="2765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D1A41E-C1BC-4332-AAB2-99E1417D7701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340" y="983177"/>
            <a:ext cx="7653655" cy="16967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2783" y="2719977"/>
            <a:ext cx="4502150" cy="1349813"/>
          </a:xfrm>
        </p:spPr>
        <p:txBody>
          <a:bodyPr lIns="87810" rIns="87810" anchor="t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FB412C-9483-4365-BC05-DF3FACBC4D47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581120" y="2788410"/>
            <a:ext cx="180086" cy="21209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810" tIns="43905" rIns="87810" bIns="4390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397552" y="2788410"/>
            <a:ext cx="180086" cy="21209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810" tIns="43905" rIns="87810" bIns="4390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374344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374344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59595-508A-404B-8309-6EB718C7E3DC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pic>
        <p:nvPicPr>
          <p:cNvPr id="9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5"/>
            <a:ext cx="3114078" cy="276596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5" y="253330"/>
            <a:ext cx="8103870" cy="10604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5019463"/>
            <a:ext cx="3978463" cy="7069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75620" anchor="ctr"/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buNone/>
              <a:defRPr sz="19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574061" y="5019463"/>
            <a:ext cx="3980026" cy="7069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75620" anchor="ctr"/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buNone/>
              <a:defRPr sz="19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0215" y="1339984"/>
            <a:ext cx="3978463" cy="365708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0" y="1339984"/>
            <a:ext cx="3980026" cy="365708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3C6BAA-9564-4919-9ED5-C6ECD2521DA9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5"/>
            <a:ext cx="3114078" cy="27659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A6AE1-778F-46AE-B8C8-36E0F1F3B2EC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8B3B0C-4297-4322-9A9A-2D1909B8C84B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430" y="4524587"/>
            <a:ext cx="7367471" cy="42418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4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352078" y="4968345"/>
            <a:ext cx="3913869" cy="848360"/>
          </a:xfrm>
        </p:spPr>
        <p:txBody>
          <a:bodyPr/>
          <a:lstStyle>
            <a:lvl1pPr marL="0" indent="0" algn="r">
              <a:buNone/>
              <a:defRPr sz="15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00430" y="254508"/>
            <a:ext cx="7365517" cy="42418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24258" y="5945148"/>
            <a:ext cx="1890903" cy="339344"/>
          </a:xfrm>
        </p:spPr>
        <p:txBody>
          <a:bodyPr/>
          <a:lstStyle>
            <a:extLst/>
          </a:lstStyle>
          <a:p>
            <a:fld id="{5F4F8185-85A6-4262-A5E5-C70BEAE49957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5"/>
            <a:ext cx="3114078" cy="27659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797" y="5050268"/>
            <a:ext cx="7053368" cy="601415"/>
          </a:xfrm>
          <a:noFill/>
        </p:spPr>
        <p:txBody>
          <a:bodyPr lIns="87810" tIns="0" rIns="87810" anchor="t"/>
          <a:lstStyle>
            <a:lvl1pPr marL="0" marR="17562" indent="0" algn="r"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108" y="176248"/>
            <a:ext cx="8554085" cy="407212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DFFA5-89EF-4986-8222-9CB38D03A95E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13155" y="5945148"/>
            <a:ext cx="2314768" cy="3387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108" y="4513752"/>
            <a:ext cx="7952057" cy="52203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05491" y="4640739"/>
            <a:ext cx="3743917" cy="13388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810" tIns="43905" rIns="87810" bIns="4390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2742" y="5367216"/>
            <a:ext cx="3743917" cy="7776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810" tIns="43905" rIns="87810" bIns="4390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5950" y="5372996"/>
            <a:ext cx="3350334" cy="1002805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87810" tIns="43905" rIns="87810" bIns="4390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095" y="5369735"/>
            <a:ext cx="3353480" cy="100606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531744" y="4628164"/>
            <a:ext cx="180086" cy="21209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810" tIns="43905" rIns="87810" bIns="4390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348176" y="4628164"/>
            <a:ext cx="180086" cy="21209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810" tIns="43905" rIns="87810" bIns="4390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05491" y="4640739"/>
            <a:ext cx="3743917" cy="13388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810" tIns="43905" rIns="87810" bIns="4390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2742" y="5367216"/>
            <a:ext cx="3743917" cy="7776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7810" tIns="43905" rIns="87810" bIns="4390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5950" y="5372996"/>
            <a:ext cx="3350334" cy="1002805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87810" tIns="43905" rIns="87810" bIns="4390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095" y="5369735"/>
            <a:ext cx="3353480" cy="100606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0215" y="254803"/>
            <a:ext cx="8103870" cy="1060450"/>
          </a:xfrm>
          <a:prstGeom prst="rect">
            <a:avLst/>
          </a:prstGeom>
        </p:spPr>
        <p:txBody>
          <a:bodyPr vert="horz" lIns="87810" tIns="43905" rIns="87810" bIns="4390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0215" y="1374344"/>
            <a:ext cx="8103870" cy="4199088"/>
          </a:xfrm>
          <a:prstGeom prst="rect">
            <a:avLst/>
          </a:prstGeom>
        </p:spPr>
        <p:txBody>
          <a:bodyPr vert="horz" lIns="87810" tIns="43905" rIns="87810" bIns="43905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624258" y="5945148"/>
            <a:ext cx="1890903" cy="339344"/>
          </a:xfrm>
          <a:prstGeom prst="rect">
            <a:avLst/>
          </a:prstGeom>
        </p:spPr>
        <p:txBody>
          <a:bodyPr vert="horz" lIns="87810" tIns="43905" rIns="87810" bIns="4390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0AA533-3A7D-4E70-A3D1-757EE7964EA9}" type="datetime1">
              <a:rPr lang="ko-KR" altLang="en-US" smtClean="0"/>
              <a:pPr/>
              <a:t>2019-09-01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13155" y="5945148"/>
            <a:ext cx="2314768" cy="338755"/>
          </a:xfrm>
          <a:prstGeom prst="rect">
            <a:avLst/>
          </a:prstGeom>
        </p:spPr>
        <p:txBody>
          <a:bodyPr vert="horz" lIns="87810" tIns="43905" rIns="87810" bIns="4390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515161" y="5945148"/>
            <a:ext cx="360172" cy="338755"/>
          </a:xfrm>
          <a:prstGeom prst="rect">
            <a:avLst/>
          </a:prstGeom>
        </p:spPr>
        <p:txBody>
          <a:bodyPr vert="horz" lIns="87810" tIns="43905" rIns="87810" bIns="4390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51239" indent="-245868" algn="l" rtl="0" eaLnBrk="1" latinLnBrk="1" hangingPunct="1">
        <a:spcBef>
          <a:spcPts val="384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7107" indent="-219525" algn="l" rtl="0" eaLnBrk="1" latinLnBrk="1" hangingPunct="1">
        <a:spcBef>
          <a:spcPts val="311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5412" indent="-219525" algn="l" rtl="0" eaLnBrk="1" latinLnBrk="1" hangingPunct="1">
        <a:spcBef>
          <a:spcPts val="336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623" indent="-219525" algn="l" rtl="0" eaLnBrk="1" latinLnBrk="1" hangingPunct="1">
        <a:spcBef>
          <a:spcPts val="336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147" indent="-219525" algn="l" rtl="0" eaLnBrk="1" latinLnBrk="1" hangingPunct="1">
        <a:spcBef>
          <a:spcPts val="336"/>
        </a:spcBef>
        <a:buClr>
          <a:schemeClr val="accent2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536672" indent="-219525" algn="l" rtl="0" eaLnBrk="1" latinLnBrk="1" hangingPunct="1">
        <a:spcBef>
          <a:spcPts val="336"/>
        </a:spcBef>
        <a:buClr>
          <a:schemeClr val="accent3"/>
        </a:buClr>
        <a:buFont typeface="Wingdings 2"/>
        <a:buChar char="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1756197" indent="-219525" algn="l" rtl="0" eaLnBrk="1" latinLnBrk="1" hangingPunct="1">
        <a:spcBef>
          <a:spcPts val="336"/>
        </a:spcBef>
        <a:buClr>
          <a:schemeClr val="accent3"/>
        </a:buClr>
        <a:buFont typeface="Wingdings 2"/>
        <a:buChar char="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75721" indent="-219525" algn="l" rtl="0" eaLnBrk="1" latinLnBrk="1" hangingPunct="1">
        <a:spcBef>
          <a:spcPts val="336"/>
        </a:spcBef>
        <a:buClr>
          <a:schemeClr val="accent3"/>
        </a:buClr>
        <a:buFont typeface="Wingdings 2"/>
        <a:buChar char="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195246" indent="-219525" algn="l" rtl="0" eaLnBrk="1" latinLnBrk="1" hangingPunct="1">
        <a:spcBef>
          <a:spcPts val="336"/>
        </a:spcBef>
        <a:buClr>
          <a:schemeClr val="accent3"/>
        </a:buClr>
        <a:buFont typeface="Wingdings 2"/>
        <a:buChar char="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titledtblog.tistory.com/15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250" y="1466838"/>
            <a:ext cx="7215238" cy="1071570"/>
          </a:xfrm>
          <a:prstGeom prst="rect">
            <a:avLst/>
          </a:prstGeom>
          <a:noFill/>
        </p:spPr>
        <p:txBody>
          <a:bodyPr wrap="square" lIns="91436" tIns="45718" rIns="91436" bIns="45718" rtlCol="0">
            <a:no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프로그래밍 언어 활용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(2001020215_15v3)</a:t>
            </a:r>
          </a:p>
          <a:p>
            <a:pPr algn="ctr"/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84722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02987480" descr="EMB000009cc4f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57201"/>
            <a:ext cx="2671763" cy="263525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84722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02982920" descr="EMB000009cc4f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57201"/>
            <a:ext cx="2671763" cy="2635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858944" y="3038474"/>
            <a:ext cx="6072230" cy="1071570"/>
          </a:xfrm>
          <a:prstGeom prst="rect">
            <a:avLst/>
          </a:prstGeom>
          <a:noFill/>
        </p:spPr>
        <p:txBody>
          <a:bodyPr wrap="square" lIns="91436" tIns="45718" rIns="91436" bIns="45718" rtlCol="0">
            <a:noAutofit/>
          </a:bodyPr>
          <a:lstStyle/>
          <a:p>
            <a:pPr marL="342887" indent="-342887">
              <a:buAutoNum type="arabicPeriod"/>
            </a:pPr>
            <a:r>
              <a:rPr lang="ko-KR" altLang="en-US" sz="4400" b="1" dirty="0" smtClean="0">
                <a:solidFill>
                  <a:srgbClr val="002060"/>
                </a:solidFill>
              </a:rPr>
              <a:t>기본 문법 활용하기     </a:t>
            </a:r>
            <a:endParaRPr lang="en-US" altLang="ko-KR" sz="4400" b="1" dirty="0" smtClean="0">
              <a:solidFill>
                <a:srgbClr val="002060"/>
              </a:solidFill>
            </a:endParaRPr>
          </a:p>
          <a:p>
            <a:pPr algn="ctr"/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2" descr="C:\Users\user\Desktop\로고(cs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1820" y="5253052"/>
            <a:ext cx="4986286" cy="442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268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00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8878" y="4787081"/>
            <a:ext cx="67866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https://untitledtblog.tistory.com/151</a:t>
            </a:r>
            <a:r>
              <a:rPr lang="ko-KR" altLang="en-US" dirty="0" smtClean="0"/>
              <a:t> </a:t>
            </a:r>
            <a:r>
              <a:rPr lang="en-US" altLang="ko-KR" dirty="0" smtClean="0"/>
              <a:t>[Untitled]</a:t>
            </a:r>
            <a:endParaRPr lang="ko-KR" altLang="en-US" dirty="0"/>
          </a:p>
        </p:txBody>
      </p:sp>
      <p:pic>
        <p:nvPicPr>
          <p:cNvPr id="9" name="그림 8" descr="2019-2-t=TIOBE 프로그래밍 언어순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50" y="1109648"/>
            <a:ext cx="7358114" cy="337109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930250" y="180954"/>
            <a:ext cx="7358114" cy="7143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2019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TIOBE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프로그래밍 언어 순위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  <p:pic>
        <p:nvPicPr>
          <p:cNvPr id="3" name="그림 2" descr="자바채용공고-주의집중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34" y="252392"/>
            <a:ext cx="4500594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144564" y="720726"/>
            <a:ext cx="6715172" cy="467520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84722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02987480" descr="EMB000009cc4f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57201"/>
            <a:ext cx="2671763" cy="263525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84722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02982920" descr="EMB000009cc4f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57201"/>
            <a:ext cx="2671763" cy="2635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73192" y="1609714"/>
            <a:ext cx="6858048" cy="130804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342887" indent="-342887">
              <a:buAutoNum type="arabicPeriod"/>
            </a:pPr>
            <a:r>
              <a:rPr lang="ko-KR" altLang="en-US" sz="2800" b="1" dirty="0" smtClean="0"/>
              <a:t>기본 문법 활용하기     </a:t>
            </a:r>
            <a:endParaRPr lang="en-US" altLang="ko-KR" sz="2800" b="1" dirty="0" smtClean="0"/>
          </a:p>
          <a:p>
            <a:pPr marL="342887" indent="-342887"/>
            <a:r>
              <a:rPr lang="ko-KR" altLang="en-US" b="1" dirty="0" smtClean="0"/>
              <a:t> </a:t>
            </a:r>
            <a:r>
              <a:rPr lang="ko-KR" altLang="en-US" b="1" dirty="0" smtClean="0"/>
              <a:t>   </a:t>
            </a:r>
            <a:r>
              <a:rPr lang="en-US" altLang="ko-KR" b="1" dirty="0" smtClean="0"/>
              <a:t>1-1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변수 활용 </a:t>
            </a:r>
            <a:r>
              <a:rPr lang="en-US" altLang="ko-KR" b="1" dirty="0" smtClean="0"/>
              <a:t>     </a:t>
            </a:r>
          </a:p>
          <a:p>
            <a:pPr marL="342887" indent="-342887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1-2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연산자와 명령문 활용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</a:p>
          <a:p>
            <a:pPr marL="342887" indent="-342887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1-3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정의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자료형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활용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3192" y="3066995"/>
            <a:ext cx="6858048" cy="80021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342887" indent="-342887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언어 특성 활용하기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887" indent="-342887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2-1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언어 특성 활용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3192" y="4138565"/>
            <a:ext cx="6858048" cy="80021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342887" indent="-342887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라이브러리 활용하기      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887" indent="-342887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3-1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라이브러리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활용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573456" y="353939"/>
            <a:ext cx="1857388" cy="931890"/>
            <a:chOff x="5645158" y="252392"/>
            <a:chExt cx="1857388" cy="931890"/>
          </a:xfrm>
        </p:grpSpPr>
        <p:sp>
          <p:nvSpPr>
            <p:cNvPr id="19" name="육각형 18"/>
            <p:cNvSpPr/>
            <p:nvPr/>
          </p:nvSpPr>
          <p:spPr>
            <a:xfrm>
              <a:off x="5716596" y="252392"/>
              <a:ext cx="1643074" cy="78581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5158" y="323830"/>
              <a:ext cx="1857388" cy="86045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no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bg1">
                      <a:lumMod val="95000"/>
                    </a:schemeClr>
                  </a:solidFill>
                </a:rPr>
                <a:t>차례</a:t>
              </a:r>
              <a:endParaRPr lang="en-US" altLang="ko-KR" sz="44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endPara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5268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01622" y="1252524"/>
            <a:ext cx="7715305" cy="1191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84722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02987480" descr="EMB000009cc4f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7201"/>
            <a:ext cx="2671763" cy="263525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84722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6" tIns="45718" rIns="91436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02982920" descr="EMB000009cc4f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7201"/>
            <a:ext cx="2671763" cy="2635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01622" y="3998125"/>
            <a:ext cx="7715305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fontAlgn="base"/>
            <a:r>
              <a:rPr lang="en-US" altLang="ko-KR" sz="2400" dirty="0" smtClean="0"/>
              <a:t>1.1 </a:t>
            </a:r>
            <a:r>
              <a:rPr lang="ko-KR" altLang="en-US" sz="2400" dirty="0" smtClean="0"/>
              <a:t>진법과 각 진수들의 변환을 설명할 수 있다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 smtClean="0"/>
          </a:p>
          <a:p>
            <a:pPr fontAlgn="base"/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1.2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 언어의 데이터 타입을 설명할 수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있다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689" y="1489852"/>
            <a:ext cx="6286544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fontAlgn="base" latinLnBrk="0"/>
            <a:r>
              <a:rPr lang="ko-KR" altLang="en-US" sz="2800" dirty="0" smtClean="0"/>
              <a:t>◆ 자바언어를 이용한 기본문법</a:t>
            </a:r>
            <a:endParaRPr lang="ko-KR" altLang="en-US" sz="2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1622" y="3681416"/>
            <a:ext cx="7786742" cy="17869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30448" y="2752722"/>
            <a:ext cx="3786214" cy="78581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학습 목표</a:t>
            </a:r>
            <a:endParaRPr lang="ko-KR" alt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30448" y="353939"/>
            <a:ext cx="3786214" cy="78581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학습 내용</a:t>
            </a:r>
            <a:endParaRPr lang="ko-KR" alt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6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96</Words>
  <Application>Microsoft Office PowerPoint</Application>
  <PresentationFormat>사용자 지정</PresentationFormat>
  <Paragraphs>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sunyoung4</dc:creator>
  <cp:lastModifiedBy>lsy3709</cp:lastModifiedBy>
  <cp:revision>314</cp:revision>
  <cp:lastPrinted>2019-08-08T08:20:06Z</cp:lastPrinted>
  <dcterms:created xsi:type="dcterms:W3CDTF">2015-01-23T05:52:34Z</dcterms:created>
  <dcterms:modified xsi:type="dcterms:W3CDTF">2019-09-01T06:05:30Z</dcterms:modified>
</cp:coreProperties>
</file>