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64" r:id="rId4"/>
    <p:sldId id="288" r:id="rId5"/>
    <p:sldId id="289" r:id="rId6"/>
    <p:sldId id="287" r:id="rId7"/>
    <p:sldId id="280" r:id="rId8"/>
    <p:sldId id="269" r:id="rId9"/>
    <p:sldId id="291" r:id="rId10"/>
    <p:sldId id="292" r:id="rId11"/>
    <p:sldId id="29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3668" autoAdjust="0"/>
  </p:normalViewPr>
  <p:slideViewPr>
    <p:cSldViewPr snapToGrid="0">
      <p:cViewPr varScale="1">
        <p:scale>
          <a:sx n="62" d="100"/>
          <a:sy n="62" d="100"/>
        </p:scale>
        <p:origin x="8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8555" y="1288862"/>
            <a:ext cx="81323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 Analysis fo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Mouse Resting </a:t>
            </a:r>
          </a:p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Images</a:t>
            </a:r>
            <a:endParaRPr lang="zh-CN" altLang="en-US" sz="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47083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4178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259" y="452804"/>
            <a:ext cx="29466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White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Such as</a:t>
            </a:r>
          </a:p>
          <a:p>
            <a:pPr algn="r"/>
            <a:r>
              <a:rPr lang="en-US" altLang="zh-CN" sz="4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0175" y="3998817"/>
            <a:ext cx="23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6579" y="3756620"/>
            <a:ext cx="1349496" cy="104775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80" y="917588"/>
            <a:ext cx="8481061" cy="51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47083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4178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259" y="452804"/>
            <a:ext cx="29466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White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Such as</a:t>
            </a:r>
          </a:p>
          <a:p>
            <a:pPr algn="r"/>
            <a:r>
              <a:rPr lang="en-US" altLang="zh-CN" sz="4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0175" y="3998817"/>
            <a:ext cx="23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6579" y="3756620"/>
            <a:ext cx="1349496" cy="104775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24" y="1066988"/>
            <a:ext cx="8546935" cy="51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5500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 regions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095" y="583094"/>
            <a:ext cx="9102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CA1</a:t>
            </a:r>
            <a:r>
              <a:rPr lang="zh-CN" altLang="en-US" sz="6000" b="1" dirty="0" smtClean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TgLNBP</a:t>
            </a: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WtCON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1404" y="1820485"/>
            <a:ext cx="511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Regions showing significant differences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752074" y="1691429"/>
            <a:ext cx="5453710" cy="536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26868" y="4441233"/>
            <a:ext cx="368300" cy="368300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2" y="2653475"/>
            <a:ext cx="11010518" cy="206476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78425" y="5151121"/>
            <a:ext cx="864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Regions including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dirty="0"/>
              <a:t>Dorsal nucleus of the </a:t>
            </a:r>
            <a:r>
              <a:rPr lang="en-US" altLang="zh-CN" dirty="0" err="1"/>
              <a:t>endopiriform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Piriform cortex </a:t>
            </a:r>
            <a:r>
              <a:rPr lang="zh-CN" altLang="en-US" dirty="0" smtClean="0"/>
              <a:t>，</a:t>
            </a:r>
            <a:r>
              <a:rPr lang="en-US" altLang="zh-CN" dirty="0"/>
              <a:t>Ventral nucleus of the </a:t>
            </a:r>
            <a:r>
              <a:rPr lang="en-US" altLang="zh-CN" dirty="0" err="1"/>
              <a:t>endopiriform</a:t>
            </a:r>
            <a:r>
              <a:rPr lang="en-US" altLang="zh-CN" dirty="0"/>
              <a:t> claustrum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Central </a:t>
            </a:r>
            <a:r>
              <a:rPr lang="en-US" altLang="zh-CN" dirty="0" err="1"/>
              <a:t>amygdaloid</a:t>
            </a:r>
            <a:r>
              <a:rPr lang="en-US" altLang="zh-CN" dirty="0"/>
              <a:t> nucleus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</a:p>
          <a:p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&lt; 0.01)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7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095" y="218568"/>
            <a:ext cx="9102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CA3</a:t>
            </a:r>
            <a:r>
              <a:rPr lang="zh-CN" altLang="en-US" sz="6000" b="1" dirty="0" smtClean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TgLNBP</a:t>
            </a: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WtCON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4318" y="4958505"/>
            <a:ext cx="368300" cy="368300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31" y="1277477"/>
            <a:ext cx="10596969" cy="39526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58468" y="5367896"/>
            <a:ext cx="10654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Regions 1 </a:t>
            </a:r>
            <a:r>
              <a:rPr lang="zh-CN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（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yellow</a:t>
            </a:r>
            <a:r>
              <a:rPr lang="zh-CN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）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including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dirty="0"/>
              <a:t>Corpus callosum / External capsule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Cortex-amygdala transition zones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Dorsal intermediate entorhinal cortex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Ventral intermediate entorhinal cortex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Piriform cortex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Posterolateral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Posteromedial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Rostral </a:t>
            </a:r>
            <a:r>
              <a:rPr lang="en-US" altLang="zh-CN" dirty="0" err="1"/>
              <a:t>amygdalopiriform</a:t>
            </a:r>
            <a:r>
              <a:rPr lang="en-US" altLang="zh-CN" dirty="0"/>
              <a:t> 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，</a:t>
            </a:r>
            <a:r>
              <a:rPr lang="en-US" altLang="zh-CN" dirty="0" err="1"/>
              <a:t>Amygdalostriatal</a:t>
            </a:r>
            <a:r>
              <a:rPr lang="en-US" altLang="zh-CN" dirty="0"/>
              <a:t> transition area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Central </a:t>
            </a:r>
            <a:r>
              <a:rPr lang="en-US" altLang="zh-CN" dirty="0" err="1"/>
              <a:t>amygdaloid</a:t>
            </a:r>
            <a:r>
              <a:rPr lang="en-US" altLang="zh-CN" dirty="0"/>
              <a:t> nucleus</a:t>
            </a:r>
            <a:r>
              <a:rPr lang="en-US" altLang="zh-CN" sz="2000" dirty="0"/>
              <a:t>  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&lt; 0.01)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095" y="218568"/>
            <a:ext cx="9102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CA3</a:t>
            </a:r>
            <a:r>
              <a:rPr lang="zh-CN" altLang="en-US" sz="6000" b="1" dirty="0" smtClean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TgLNBP</a:t>
            </a: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WtCON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4318" y="4939971"/>
            <a:ext cx="368300" cy="368300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31" y="1258943"/>
            <a:ext cx="10596969" cy="39526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58468" y="5367896"/>
            <a:ext cx="1065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Regions 2 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（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red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）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including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dirty="0"/>
              <a:t>Cortex-amygdala transition zones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/>
              <a:t> Piriform cortex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Posterolateral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Posteromedial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Rostral </a:t>
            </a:r>
            <a:r>
              <a:rPr lang="en-US" altLang="zh-CN" dirty="0" err="1"/>
              <a:t>amygdalopiriform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Central </a:t>
            </a:r>
            <a:r>
              <a:rPr lang="en-US" altLang="zh-CN" dirty="0" err="1"/>
              <a:t>amygdaloid</a:t>
            </a:r>
            <a:r>
              <a:rPr lang="en-US" altLang="zh-CN" dirty="0"/>
              <a:t> nucleus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&lt; 0.01)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095" y="335956"/>
            <a:ext cx="8911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r>
              <a:rPr lang="zh-CN" altLang="en-US" sz="6000" b="1" dirty="0" smtClean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TgLNBP</a:t>
            </a: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WtCON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8535" y="5099121"/>
            <a:ext cx="368300" cy="368300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338305"/>
            <a:ext cx="10945812" cy="402286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1222" y="5590989"/>
            <a:ext cx="9817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Regions including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dirty="0" err="1"/>
              <a:t>Amygdalopiriform</a:t>
            </a:r>
            <a:r>
              <a:rPr lang="en-US" altLang="zh-CN" dirty="0"/>
              <a:t> transition area</a:t>
            </a:r>
            <a:r>
              <a:rPr lang="en-US" altLang="zh-CN" dirty="0"/>
              <a:t> </a:t>
            </a:r>
            <a:r>
              <a:rPr lang="en-US" altLang="zh-CN" dirty="0" smtClean="0"/>
              <a:t>,</a:t>
            </a:r>
            <a:r>
              <a:rPr lang="en-US" altLang="zh-CN" dirty="0"/>
              <a:t> Dorsolateral entorhinal cortex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Dorsal intermediate entorhinal cortex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Ventral intermediate entorhinal cortex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Posteromedial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Central </a:t>
            </a:r>
            <a:r>
              <a:rPr lang="en-US" altLang="zh-CN" dirty="0" err="1"/>
              <a:t>amygdaloid</a:t>
            </a:r>
            <a:r>
              <a:rPr lang="en-US" altLang="zh-CN" dirty="0"/>
              <a:t> nucleus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&lt; 0.01)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5636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Strength in regions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5728" y="4192263"/>
            <a:ext cx="23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Connectivity strength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Significant regions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Each group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47083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4178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259" y="452804"/>
            <a:ext cx="29466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White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Such as</a:t>
            </a:r>
          </a:p>
          <a:p>
            <a:pPr algn="r"/>
            <a:r>
              <a:rPr lang="en-US" altLang="zh-CN" sz="4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0175" y="3998817"/>
            <a:ext cx="23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6579" y="3756620"/>
            <a:ext cx="1349496" cy="104775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11" y="1020305"/>
            <a:ext cx="8224837" cy="49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47083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4178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259" y="452804"/>
            <a:ext cx="29466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White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Such as</a:t>
            </a:r>
          </a:p>
          <a:p>
            <a:pPr algn="r"/>
            <a:r>
              <a:rPr lang="en-US" altLang="zh-CN" sz="4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0175" y="3998817"/>
            <a:ext cx="23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6579" y="3756620"/>
            <a:ext cx="1349496" cy="104775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62" y="904443"/>
            <a:ext cx="8380454" cy="50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260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Meiryo</vt:lpstr>
      <vt:lpstr>Roboto Cn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李斯玚</cp:lastModifiedBy>
  <cp:revision>146</cp:revision>
  <dcterms:created xsi:type="dcterms:W3CDTF">2016-03-06T12:02:16Z</dcterms:created>
  <dcterms:modified xsi:type="dcterms:W3CDTF">2017-11-22T12:32:47Z</dcterms:modified>
</cp:coreProperties>
</file>