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10" r:id="rId2"/>
    <p:sldId id="413" r:id="rId3"/>
    <p:sldId id="257" r:id="rId4"/>
    <p:sldId id="380" r:id="rId5"/>
    <p:sldId id="403" r:id="rId6"/>
    <p:sldId id="398" r:id="rId7"/>
    <p:sldId id="402" r:id="rId8"/>
    <p:sldId id="407" r:id="rId9"/>
    <p:sldId id="399" r:id="rId10"/>
    <p:sldId id="404" r:id="rId11"/>
    <p:sldId id="400" r:id="rId12"/>
    <p:sldId id="405" r:id="rId13"/>
    <p:sldId id="406" r:id="rId14"/>
    <p:sldId id="409" r:id="rId15"/>
    <p:sldId id="408" r:id="rId16"/>
    <p:sldId id="401" r:id="rId17"/>
    <p:sldId id="414" r:id="rId18"/>
    <p:sldId id="415" r:id="rId19"/>
    <p:sldId id="416" r:id="rId20"/>
    <p:sldId id="419" r:id="rId21"/>
    <p:sldId id="420" r:id="rId22"/>
    <p:sldId id="421" r:id="rId23"/>
    <p:sldId id="422" r:id="rId24"/>
    <p:sldId id="423" r:id="rId25"/>
    <p:sldId id="424" r:id="rId26"/>
    <p:sldId id="425" r:id="rId27"/>
    <p:sldId id="426" r:id="rId28"/>
    <p:sldId id="417" r:id="rId29"/>
    <p:sldId id="418" r:id="rId30"/>
    <p:sldId id="303" r:id="rId31"/>
    <p:sldId id="38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17</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18</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19</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20</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21</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22</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23</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24</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25</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26</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27</a:t>
            </a:fld>
            <a:endParaRPr lang="en-GB"/>
          </a:p>
        </p:txBody>
      </p:sp>
      <p:sp>
        <p:nvSpPr>
          <p:cNvPr id="4099" name="Rectangle 1"/>
          <p:cNvSpPr txBox="1">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smtClean="0"/>
              <a:t>Fig8</a:t>
            </a:r>
            <a:r>
              <a:rPr/>
              <a:t>
Left and right hippocampal BOLD activity correlated with efficient search for target place during the object‐cued place recognition period (OPRP) and spatial memory period (SMP), respectively. </a:t>
            </a:r>
            <a:r>
              <a:rPr dirty="0"/>
              <a:t>(A,B)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1"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2"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3"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4"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5"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6"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7"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hyperlink" Target="http://onlinelibrary.wiley.com/doi/10.1002/hipo.22587/full#hipo22587-fig-0008" TargetMode="External"/><Relationship Id="rId5" Type="http://schemas.openxmlformats.org/officeDocument/2006/relationships/hyperlink" Target="http://onlinelibrary.wiley.com/doi/10.1002/hipo.v26.8/issuetoc"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10198818"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Lee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1435008"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3058484" y="1306342"/>
            <a:ext cx="5837225" cy="432000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http://onlinelibrary.wiley.com/doi/10.1002/hipo.22587/full#hipo22587-fig-0001</a:t>
            </a:r>
          </a:p>
        </p:txBody>
      </p:sp>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043429" y="1634662"/>
            <a:ext cx="7867334" cy="366336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http://onlinelibrary.wiley.com/doi/10.1002/hipo.22587/full#hipo22587-fig-0002</a:t>
            </a:r>
          </a:p>
        </p:txBody>
      </p:sp>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043429" y="2442502"/>
            <a:ext cx="7867334" cy="204768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http://onlinelibrary.wiley.com/doi/10.1002/hipo.22587/full#hipo22587-fig-0003</a:t>
            </a:r>
          </a:p>
        </p:txBody>
      </p:sp>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043429" y="1785862"/>
            <a:ext cx="7867334" cy="336096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http://onlinelibrary.wiley.com/doi/10.1002/hipo.22587/full#hipo22587-fig-0004</a:t>
            </a:r>
          </a:p>
        </p:txBody>
      </p:sp>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043429" y="1712422"/>
            <a:ext cx="7867334" cy="350784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http://onlinelibrary.wiley.com/doi/10.1002/hipo.22587/full#hipo22587-fig-0005</a:t>
            </a:r>
          </a:p>
        </p:txBody>
      </p:sp>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3050261" y="1306342"/>
            <a:ext cx="5853671" cy="432000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http://onlinelibrary.wiley.com/doi/10.1002/hipo.22587/full#hipo22587-fig-0006</a:t>
            </a:r>
          </a:p>
        </p:txBody>
      </p:sp>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043429" y="2636902"/>
            <a:ext cx="7867334" cy="165888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http://onlinelibrary.wiley.com/doi/10.1002/hipo.22587/full#hipo22587-fig-0007</a:t>
            </a:r>
          </a:p>
        </p:txBody>
      </p:sp>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566401" y="419084"/>
            <a:ext cx="10970880" cy="724396"/>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3877399" y="1306342"/>
            <a:ext cx="4199394" cy="432000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53601" y="6205612"/>
            <a:ext cx="8336640" cy="505493"/>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http://onlinelibrary.wiley.com/doi/10.1002/hipo.22587/full#hipo22587-fig-0008</a:t>
            </a:r>
          </a:p>
        </p:txBody>
      </p:sp>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1557172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696880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446" y="1815450"/>
            <a:ext cx="4305299" cy="2998177"/>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49145" y="-1448167"/>
            <a:ext cx="2636930"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690152" y="4881806"/>
            <a:ext cx="3141784"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506389" y="1663922"/>
            <a:ext cx="1349496" cy="10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588867" y="2977768"/>
            <a:ext cx="1603132" cy="1767254"/>
          </a:xfrm>
          <a:prstGeom prst="rect">
            <a:avLst/>
          </a:prstGeom>
          <a:solidFill>
            <a:schemeClr val="accent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1812920" cy="5538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795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2146</Words>
  <Application>Microsoft Office PowerPoint</Application>
  <PresentationFormat>自定义</PresentationFormat>
  <Paragraphs>164</Paragraphs>
  <Slides>31</Slides>
  <Notes>29</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Functional cross‐hemispheric shift between object‐place paired associate memory and spatial memory in the human hippocampus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1054</cp:revision>
  <dcterms:created xsi:type="dcterms:W3CDTF">2016-03-06T12:02:16Z</dcterms:created>
  <dcterms:modified xsi:type="dcterms:W3CDTF">2018-03-08T02:41:53Z</dcterms:modified>
</cp:coreProperties>
</file>