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42" r:id="rId2"/>
    <p:sldId id="490" r:id="rId3"/>
    <p:sldId id="457" r:id="rId4"/>
    <p:sldId id="477" r:id="rId5"/>
    <p:sldId id="491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6" r:id="rId14"/>
    <p:sldId id="485" r:id="rId15"/>
    <p:sldId id="492" r:id="rId16"/>
    <p:sldId id="487" r:id="rId17"/>
    <p:sldId id="466" r:id="rId18"/>
    <p:sldId id="488" r:id="rId19"/>
    <p:sldId id="489" r:id="rId20"/>
    <p:sldId id="494" r:id="rId21"/>
    <p:sldId id="495" r:id="rId22"/>
    <p:sldId id="496" r:id="rId23"/>
    <p:sldId id="493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21" r:id="rId36"/>
    <p:sldId id="510" r:id="rId37"/>
    <p:sldId id="511" r:id="rId38"/>
    <p:sldId id="522" r:id="rId39"/>
    <p:sldId id="512" r:id="rId40"/>
    <p:sldId id="513" r:id="rId41"/>
    <p:sldId id="514" r:id="rId42"/>
    <p:sldId id="515" r:id="rId43"/>
    <p:sldId id="517" r:id="rId44"/>
    <p:sldId id="516" r:id="rId45"/>
    <p:sldId id="520" r:id="rId46"/>
    <p:sldId id="518" r:id="rId47"/>
    <p:sldId id="519" r:id="rId48"/>
    <p:sldId id="525" r:id="rId49"/>
    <p:sldId id="526" r:id="rId50"/>
    <p:sldId id="523" r:id="rId51"/>
    <p:sldId id="524" r:id="rId52"/>
    <p:sldId id="303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a 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 how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each semantic cluster in the large photo collection</a:t>
            </a:r>
          </a:p>
          <a:p>
            <a:r>
              <a:rPr lang="en-US" altLang="zh-CN" dirty="0" smtClean="0"/>
              <a:t>P</a:t>
            </a:r>
            <a:r>
              <a:rPr lang="en-US" altLang="zh-CN" baseline="0" dirty="0" smtClean="0"/>
              <a:t> : each image in cluster CK</a:t>
            </a:r>
          </a:p>
          <a:p>
            <a:r>
              <a:rPr lang="en-US" altLang="zh-CN" baseline="0" dirty="0" smtClean="0"/>
              <a:t>S : a exemplar in S(style database)</a:t>
            </a:r>
          </a:p>
          <a:p>
            <a:r>
              <a:rPr lang="en-US" altLang="zh-CN" baseline="0" dirty="0" smtClean="0"/>
              <a:t>RK(S) : for each S each CK, there is one this figure</a:t>
            </a:r>
          </a:p>
          <a:p>
            <a:r>
              <a:rPr lang="en-US" altLang="zh-CN" baseline="0" dirty="0" smtClean="0"/>
              <a:t>Get all R about CK ,then rank them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Science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it(by semantic features)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 stylized exemplar ranking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</a:t>
            </a:r>
            <a:r>
              <a:rPr lang="en-US" altLang="zh-CN" sz="2400" dirty="0"/>
              <a:t>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5"/>
            <a:ext cx="12192000" cy="32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6"/>
          <p:cNvSpPr/>
          <p:nvPr/>
        </p:nvSpPr>
        <p:spPr>
          <a:xfrm>
            <a:off x="3489356" y="4829013"/>
            <a:ext cx="177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832424" y="4882873"/>
            <a:ext cx="1775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I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6232556" y="4775152"/>
            <a:ext cx="193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: global transformations of the input color and luminance  (one 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),using functions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Styles: 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,...S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+S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quality of the stylized result O is also closely tied to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choice of the exemplar 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similarity metric: learned using CNN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limited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unlikely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contain style examples for every content class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– not good to directly match S with I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involved to generate a content-specific style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|P| &gt;&gt; |S| &gt;&gt; |O|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S(leverage),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P(stylization) using metric above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Leverage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every image in each semantic class of P ,find a exemplar using metric mentioned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each semantic class of P, generate a exemplar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(eg: first four exemplars)</a:t>
            </a:r>
          </a:p>
        </p:txBody>
      </p:sp>
    </p:spTree>
    <p:extLst>
      <p:ext uri="{BB962C8B-B14F-4D97-AF65-F5344CB8AC3E}">
        <p14:creationId xmlns:p14="http://schemas.microsoft.com/office/powerpoint/2010/main" val="1951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1: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Details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1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to I, along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2101070"/>
            <a:ext cx="10919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: Stylize an input photo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compress the dynamic ranges of the two images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(= 2.2)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convert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into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CIELab colorspace </a:t>
            </a:r>
          </a:p>
        </p:txBody>
      </p:sp>
    </p:spTree>
    <p:extLst>
      <p:ext uri="{BB962C8B-B14F-4D97-AF65-F5344CB8AC3E}">
        <p14:creationId xmlns:p14="http://schemas.microsoft.com/office/powerpoint/2010/main" val="3016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304800" y="1251491"/>
            <a:ext cx="11582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chrominance distribution of an image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multivariate Gaussian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find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transfer function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creates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output image O by mapping the Gaussian statistics NS(µS,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S) of the style exemplar S 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NI(µI,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I) of the input image I </a:t>
            </a:r>
          </a:p>
        </p:txBody>
      </p:sp>
    </p:spTree>
    <p:extLst>
      <p:ext uri="{BB962C8B-B14F-4D97-AF65-F5344CB8AC3E}">
        <p14:creationId xmlns:p14="http://schemas.microsoft.com/office/powerpoint/2010/main" val="19167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363866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  <p:sp>
        <p:nvSpPr>
          <p:cNvPr id="1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86388" y="3059358"/>
            <a:ext cx="11224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linear transformation that maps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and c(x) is the chrominance at pixel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4" y="2139278"/>
            <a:ext cx="874595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5" y="4920251"/>
            <a:ext cx="5882692" cy="9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2" y="1826521"/>
            <a:ext cx="3907577" cy="6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6"/>
          <p:cNvSpPr/>
          <p:nvPr/>
        </p:nvSpPr>
        <p:spPr>
          <a:xfrm>
            <a:off x="1400174" y="2659334"/>
            <a:ext cx="102203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identity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Advantage :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regularizes colors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channels with low </a:t>
            </a:r>
            <a:endParaRPr lang="en-US" altLang="zh-CN" sz="2800" u="sng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variation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without affecting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= 7.5. </a:t>
            </a:r>
          </a:p>
        </p:txBody>
      </p:sp>
    </p:spTree>
    <p:extLst>
      <p:ext uri="{BB962C8B-B14F-4D97-AF65-F5344CB8AC3E}">
        <p14:creationId xmlns:p14="http://schemas.microsoft.com/office/powerpoint/2010/main" val="824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557888" y="3878508"/>
            <a:ext cx="109198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output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parameters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215816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inflection point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degree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stretching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around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	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inflection point.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3154608"/>
            <a:ext cx="10001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features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: represents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closely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want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match the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	  exemplar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distribution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τ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=0.4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93" y="1948611"/>
            <a:ext cx="7476508" cy="134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8" y="4185201"/>
            <a:ext cx="395288" cy="5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697543"/>
            <a:ext cx="1027271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detect face regions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image, given by center p and radius r,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Haar cascade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classifier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implemented in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OpenCV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164008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median luminance in a face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lower than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threshold 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γ-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2" y="419408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07268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W(x):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compute these weights based on spatial distance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face center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200576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12983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: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from the median face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value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(to capture the color of the skin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73" y="4302233"/>
            <a:ext cx="464345" cy="59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38240" y="3996486"/>
            <a:ext cx="110537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normalization parameters that control the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weights of the spatial and chrominance kernels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respectively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419679"/>
            <a:ext cx="1027271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{lth,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c} to {0.5, 0.5, 0.45, 0.001}.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94" y="2158161"/>
            <a:ext cx="8301519" cy="384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2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76340" y="1302416"/>
            <a:ext cx="10825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to : P (a large photo collection)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: semantic features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from :CNN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Tool : Modified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CaffeNet(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have fewer nodes in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fully-	connected  layers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Formation : 512-demensional featire vector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700638" y="1071392"/>
            <a:ext cx="115294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of clustering: k-means clustering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clusters (balance the numbers and content classes)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content classes being grouped in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cluster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large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variations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content class of images being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split into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5" y="1760535"/>
            <a:ext cx="10578838" cy="32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52500" y="1109492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Statistics : style similarity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Calculate between each style and the images in a cluster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 the styles for that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14" y="4783791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2318588"/>
            <a:ext cx="1104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P: cluster photo in the large photo colleciton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S: style exemplar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Euclidean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difference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overlap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 0.005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= 0.05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66" y="1431082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NP = (µP 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multivariate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chrominance channel for 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ǫ = 1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15" y="2218537"/>
            <a:ext cx="8457469" cy="149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: compatibility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a stylized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exemplar 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with a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    semantic cluster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semantic cluster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we compute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all the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exemplars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determine the style example ranking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sorting      in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3105150"/>
            <a:ext cx="535131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744" y="399117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0" y="568662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1210026"/>
            <a:ext cx="116336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nearest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semantic cluster (P,senmantic features)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re-computed style exemplar ranking for each cluster(S,P)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Top k style images  I 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  (S+I,O)</a:t>
            </a:r>
            <a:endParaRPr lang="en-US" altLang="zh-CN" sz="2800" baseline="-25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  <a:sym typeface="Wingdings" panose="05000000000000000000" pitchFamily="2" charset="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ew similarity measure for sampling: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quared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Frechet distance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 find similar semantic clusters</a:t>
            </a:r>
          </a:p>
        </p:txBody>
      </p:sp>
    </p:spTree>
    <p:extLst>
      <p:ext uri="{BB962C8B-B14F-4D97-AF65-F5344CB8AC3E}">
        <p14:creationId xmlns:p14="http://schemas.microsoft.com/office/powerpoint/2010/main" val="5741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2320019"/>
            <a:ext cx="1119554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3 semantic clusters and set threshold to 7.5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to get these k style images: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Merge style lists for multiple nearest semantic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 them by      mentioned in last slice and no repeated ones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6" y="4989419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4" y="1575882"/>
            <a:ext cx="10734132" cy="6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Example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6" y="1343023"/>
            <a:ext cx="1071034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2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5: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4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4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4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5" y="1581150"/>
            <a:ext cx="1145889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8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4" y="2090738"/>
            <a:ext cx="11706796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9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8357" y="2333008"/>
            <a:ext cx="5044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transformations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(small, not enough):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collection,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8003</TotalTime>
  <Words>1335</Words>
  <Application>Microsoft Office PowerPoint</Application>
  <PresentationFormat>自定义</PresentationFormat>
  <Paragraphs>256</Paragraphs>
  <Slides>52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1395</cp:revision>
  <dcterms:created xsi:type="dcterms:W3CDTF">2016-03-06T12:02:16Z</dcterms:created>
  <dcterms:modified xsi:type="dcterms:W3CDTF">2018-04-08T09:36:35Z</dcterms:modified>
</cp:coreProperties>
</file>