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2" r:id="rId3"/>
    <p:sldId id="264" r:id="rId4"/>
    <p:sldId id="288" r:id="rId5"/>
    <p:sldId id="289" r:id="rId6"/>
    <p:sldId id="287" r:id="rId7"/>
    <p:sldId id="280" r:id="rId8"/>
    <p:sldId id="269" r:id="rId9"/>
    <p:sldId id="290" r:id="rId10"/>
    <p:sldId id="291" r:id="rId11"/>
    <p:sldId id="29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B4"/>
    <a:srgbClr val="E6E6E6"/>
    <a:srgbClr val="007076"/>
    <a:srgbClr val="00E3EE"/>
    <a:srgbClr val="3A8F94"/>
    <a:srgbClr val="07AD76"/>
    <a:srgbClr val="09AB81"/>
    <a:srgbClr val="3CCAE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3668" autoAdjust="0"/>
  </p:normalViewPr>
  <p:slideViewPr>
    <p:cSldViewPr snapToGrid="0">
      <p:cViewPr varScale="1">
        <p:scale>
          <a:sx n="58" d="100"/>
          <a:sy n="58" d="100"/>
        </p:scale>
        <p:origin x="-89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2017/11/23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2017/11/23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7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2017/11/23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2017/11/23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1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2017/11/23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2017/11/23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0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2017/11/23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2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2017/11/23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6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2017/11/23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1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2017/11/23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6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2017/11/23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3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C689-48A4-48E7-8DC1-52CF9C1A4E1F}" type="datetimeFigureOut">
              <a:rPr lang="zh-CN" altLang="en-US" smtClean="0"/>
              <a:t>2017/11/23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0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/>
        </p:blipFill>
        <p:spPr>
          <a:xfrm>
            <a:off x="-10088" y="-1"/>
            <a:ext cx="12201417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28555" y="1288862"/>
            <a:ext cx="81323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Functional Analysis for</a:t>
            </a:r>
          </a:p>
          <a:p>
            <a:pPr algn="ctr"/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Mouse Resting </a:t>
            </a:r>
          </a:p>
          <a:p>
            <a:pPr algn="ctr"/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Images</a:t>
            </a:r>
            <a:endParaRPr lang="zh-CN" altLang="en-US" sz="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46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447083" y="4765431"/>
            <a:ext cx="3141784" cy="1767254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89134" y="1767254"/>
            <a:ext cx="4305299" cy="2998177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9145" y="-1448167"/>
            <a:ext cx="2636930" cy="1767254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588867" y="2977768"/>
            <a:ext cx="1603132" cy="1767254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623" y="849084"/>
            <a:ext cx="10158735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9"/>
          <p:cNvSpPr txBox="1"/>
          <p:nvPr/>
        </p:nvSpPr>
        <p:spPr>
          <a:xfrm>
            <a:off x="989134" y="461099"/>
            <a:ext cx="1065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Amygdaloid region </a:t>
            </a:r>
            <a:endParaRPr lang="zh-CN" altLang="en-US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487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447083" y="4765431"/>
            <a:ext cx="3141784" cy="1767254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89134" y="1767254"/>
            <a:ext cx="4305299" cy="2998177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9145" y="-1448167"/>
            <a:ext cx="2636930" cy="1767254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588867" y="2977768"/>
            <a:ext cx="1603132" cy="1767254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610" y="849087"/>
            <a:ext cx="10210486" cy="5299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9"/>
          <p:cNvSpPr txBox="1"/>
          <p:nvPr/>
        </p:nvSpPr>
        <p:spPr>
          <a:xfrm>
            <a:off x="989134" y="319087"/>
            <a:ext cx="1065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Entorhinal &amp; Amygdaloid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regions</a:t>
            </a:r>
            <a:endParaRPr lang="zh-CN" altLang="en-US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487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445728" y="1707631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45728" y="3422822"/>
            <a:ext cx="55006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Significant regions</a:t>
            </a:r>
            <a:endParaRPr lang="zh-CN" altLang="en-US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45728" y="3003482"/>
            <a:ext cx="153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56200" y="1562100"/>
            <a:ext cx="6426200" cy="3911600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96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095" y="583094"/>
            <a:ext cx="91026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CA1</a:t>
            </a:r>
            <a:r>
              <a:rPr lang="zh-CN" altLang="en-US" sz="6000" b="1" dirty="0" smtClean="0">
                <a:solidFill>
                  <a:srgbClr val="5A9D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b="1" dirty="0" err="1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TgLNBP</a:t>
            </a:r>
            <a:r>
              <a:rPr lang="en-US" altLang="zh-CN" sz="60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sz="6000" b="1" dirty="0" err="1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WtCON</a:t>
            </a:r>
            <a:endParaRPr lang="zh-CN" altLang="en-US" sz="6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61404" y="1820485"/>
            <a:ext cx="511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Regions showing significant differences</a:t>
            </a:r>
            <a:endParaRPr lang="zh-CN" altLang="en-US" sz="20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3752074" y="1691429"/>
            <a:ext cx="5453710" cy="536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126868" y="4441233"/>
            <a:ext cx="368300" cy="368300"/>
          </a:xfrm>
          <a:prstGeom prst="rect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478425" y="5151121"/>
            <a:ext cx="8649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Amygdaloid </a:t>
            </a:r>
            <a:r>
              <a:rPr lang="en-US" altLang="zh-CN" sz="2000" dirty="0" smtClean="0"/>
              <a:t>region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including</a:t>
            </a:r>
            <a:r>
              <a:rPr lang="zh-CN" altLang="en-US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：</a:t>
            </a:r>
            <a:r>
              <a:rPr lang="en-US" altLang="zh-CN" dirty="0"/>
              <a:t>Dorsal nucleus of the </a:t>
            </a:r>
            <a:r>
              <a:rPr lang="en-US" altLang="zh-CN" dirty="0" err="1"/>
              <a:t>endopiriform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，</a:t>
            </a:r>
            <a:r>
              <a:rPr lang="en-US" altLang="zh-CN" dirty="0"/>
              <a:t>Piriform cortex </a:t>
            </a:r>
            <a:r>
              <a:rPr lang="zh-CN" altLang="en-US" dirty="0" smtClean="0"/>
              <a:t>，</a:t>
            </a:r>
            <a:r>
              <a:rPr lang="en-US" altLang="zh-CN" dirty="0"/>
              <a:t>Ventral nucleus of the </a:t>
            </a:r>
            <a:r>
              <a:rPr lang="en-US" altLang="zh-CN" dirty="0" err="1"/>
              <a:t>endopiriform</a:t>
            </a:r>
            <a:r>
              <a:rPr lang="en-US" altLang="zh-CN" dirty="0"/>
              <a:t> claustrum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，</a:t>
            </a:r>
            <a:r>
              <a:rPr lang="en-US" altLang="zh-CN" dirty="0"/>
              <a:t>Central </a:t>
            </a:r>
            <a:r>
              <a:rPr lang="en-US" altLang="zh-CN" dirty="0" err="1"/>
              <a:t>amygdaloid</a:t>
            </a:r>
            <a:r>
              <a:rPr lang="en-US" altLang="zh-CN" dirty="0"/>
              <a:t> nucleus</a:t>
            </a:r>
            <a:r>
              <a:rPr lang="en-US" altLang="zh-CN" sz="2000" dirty="0"/>
              <a:t>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</a:p>
          <a:p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 &lt; 0.01)</a:t>
            </a:r>
            <a:endParaRPr lang="zh-CN" altLang="en-US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360" y="2498273"/>
            <a:ext cx="10817137" cy="2176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72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095" y="218568"/>
            <a:ext cx="91026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CA3</a:t>
            </a:r>
            <a:r>
              <a:rPr lang="zh-CN" altLang="en-US" sz="6000" b="1" dirty="0" smtClean="0">
                <a:solidFill>
                  <a:srgbClr val="5A9D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b="1" dirty="0" err="1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TgLNBP</a:t>
            </a:r>
            <a:r>
              <a:rPr lang="en-US" altLang="zh-CN" sz="60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sz="6000" b="1" dirty="0" err="1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WtCON</a:t>
            </a:r>
            <a:endParaRPr lang="zh-CN" altLang="en-US" sz="6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74318" y="4958505"/>
            <a:ext cx="368300" cy="368300"/>
          </a:xfrm>
          <a:prstGeom prst="rect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58468" y="5367896"/>
            <a:ext cx="106541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Entorhinal &amp; </a:t>
            </a:r>
            <a:r>
              <a:rPr lang="en-US" altLang="zh-CN" sz="2000" dirty="0" smtClean="0"/>
              <a:t>Amygdaloid regions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including</a:t>
            </a:r>
            <a:r>
              <a:rPr lang="zh-CN" altLang="en-US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：</a:t>
            </a:r>
            <a:r>
              <a:rPr lang="en-US" altLang="zh-CN" dirty="0"/>
              <a:t>Corpus callosum / External capsule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，</a:t>
            </a:r>
            <a:r>
              <a:rPr lang="en-US" altLang="zh-CN" dirty="0"/>
              <a:t>Cortex-amygdala transition zones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，</a:t>
            </a:r>
            <a:r>
              <a:rPr lang="en-US" altLang="zh-CN" dirty="0"/>
              <a:t>Dorsal intermediate entorhinal cortex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，</a:t>
            </a:r>
            <a:r>
              <a:rPr lang="en-US" altLang="zh-CN" dirty="0"/>
              <a:t>Ventral intermediate entorhinal cortex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，</a:t>
            </a:r>
            <a:r>
              <a:rPr lang="en-US" altLang="zh-CN" dirty="0"/>
              <a:t>Piriform cortex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，</a:t>
            </a:r>
            <a:r>
              <a:rPr lang="en-US" altLang="zh-CN" dirty="0"/>
              <a:t>Posterolateral cortical </a:t>
            </a:r>
            <a:r>
              <a:rPr lang="en-US" altLang="zh-CN" dirty="0" err="1"/>
              <a:t>amygdaloid</a:t>
            </a:r>
            <a:r>
              <a:rPr lang="en-US" altLang="zh-CN" dirty="0"/>
              <a:t> area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，</a:t>
            </a:r>
            <a:r>
              <a:rPr lang="en-US" altLang="zh-CN" dirty="0"/>
              <a:t>Posteromedial cortical </a:t>
            </a:r>
            <a:r>
              <a:rPr lang="en-US" altLang="zh-CN" dirty="0" err="1"/>
              <a:t>amygdaloid</a:t>
            </a:r>
            <a:r>
              <a:rPr lang="en-US" altLang="zh-CN" dirty="0"/>
              <a:t> area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，</a:t>
            </a:r>
            <a:r>
              <a:rPr lang="en-US" altLang="zh-CN" dirty="0"/>
              <a:t>Rostral </a:t>
            </a:r>
            <a:r>
              <a:rPr lang="en-US" altLang="zh-CN" dirty="0" err="1"/>
              <a:t>amygdalopiriform</a:t>
            </a:r>
            <a:r>
              <a:rPr lang="en-US" altLang="zh-CN" dirty="0"/>
              <a:t> </a:t>
            </a:r>
            <a:r>
              <a:rPr lang="en-US" altLang="zh-CN" dirty="0" smtClean="0"/>
              <a:t>area</a:t>
            </a:r>
            <a:r>
              <a:rPr lang="zh-CN" altLang="en-US" dirty="0" smtClean="0"/>
              <a:t>，</a:t>
            </a:r>
            <a:r>
              <a:rPr lang="en-US" altLang="zh-CN" dirty="0" err="1"/>
              <a:t>Amygdalostriatal</a:t>
            </a:r>
            <a:r>
              <a:rPr lang="en-US" altLang="zh-CN" dirty="0"/>
              <a:t> transition area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，</a:t>
            </a:r>
            <a:r>
              <a:rPr lang="en-US" altLang="zh-CN" dirty="0"/>
              <a:t>Central </a:t>
            </a:r>
            <a:r>
              <a:rPr lang="en-US" altLang="zh-CN" dirty="0" err="1"/>
              <a:t>amygdaloid</a:t>
            </a:r>
            <a:r>
              <a:rPr lang="en-US" altLang="zh-CN" dirty="0"/>
              <a:t> nucleus</a:t>
            </a:r>
            <a:r>
              <a:rPr lang="en-US" altLang="zh-CN" sz="2000" dirty="0"/>
              <a:t>  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(P &lt; 0.01)</a:t>
            </a:r>
            <a:endParaRPr lang="zh-CN" altLang="en-US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139" y="1402025"/>
            <a:ext cx="10179746" cy="3756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216729" y="4212771"/>
            <a:ext cx="653142" cy="74573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667998" y="2362198"/>
            <a:ext cx="794657" cy="74573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02386" y="2356753"/>
            <a:ext cx="653142" cy="74573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753101" y="4267199"/>
            <a:ext cx="653142" cy="74573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095" y="218568"/>
            <a:ext cx="91026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CA3</a:t>
            </a:r>
            <a:r>
              <a:rPr lang="zh-CN" altLang="en-US" sz="6000" b="1" dirty="0" smtClean="0">
                <a:solidFill>
                  <a:srgbClr val="5A9D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b="1" dirty="0" err="1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TgLNBP</a:t>
            </a:r>
            <a:r>
              <a:rPr lang="en-US" altLang="zh-CN" sz="60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sz="6000" b="1" dirty="0" err="1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WtCON</a:t>
            </a:r>
            <a:endParaRPr lang="zh-CN" altLang="en-US" sz="6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74318" y="4939971"/>
            <a:ext cx="368300" cy="368300"/>
          </a:xfrm>
          <a:prstGeom prst="rect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58468" y="5367896"/>
            <a:ext cx="10654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Amygdaloid region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including</a:t>
            </a:r>
            <a:r>
              <a:rPr lang="zh-CN" altLang="en-US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：</a:t>
            </a:r>
            <a:r>
              <a:rPr lang="en-US" altLang="zh-CN" dirty="0"/>
              <a:t>Cortex-amygdala transition zones </a:t>
            </a:r>
            <a:r>
              <a:rPr lang="en-US" altLang="zh-CN" dirty="0" smtClean="0"/>
              <a:t>.</a:t>
            </a:r>
            <a:r>
              <a:rPr lang="en-US" altLang="zh-CN" dirty="0"/>
              <a:t> Piriform cortex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,</a:t>
            </a:r>
            <a:r>
              <a:rPr lang="en-US" altLang="zh-CN" dirty="0"/>
              <a:t> Posterolateral cortical </a:t>
            </a:r>
            <a:r>
              <a:rPr lang="en-US" altLang="zh-CN" dirty="0" err="1"/>
              <a:t>amygdaloid</a:t>
            </a:r>
            <a:r>
              <a:rPr lang="en-US" altLang="zh-CN" dirty="0"/>
              <a:t> area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,</a:t>
            </a:r>
            <a:r>
              <a:rPr lang="en-US" altLang="zh-CN" dirty="0"/>
              <a:t> Posteromedial cortical </a:t>
            </a:r>
            <a:r>
              <a:rPr lang="en-US" altLang="zh-CN" dirty="0" err="1"/>
              <a:t>amygdaloid</a:t>
            </a:r>
            <a:r>
              <a:rPr lang="en-US" altLang="zh-CN" dirty="0"/>
              <a:t> area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,</a:t>
            </a:r>
            <a:r>
              <a:rPr lang="en-US" altLang="zh-CN" dirty="0"/>
              <a:t> Rostral </a:t>
            </a:r>
            <a:r>
              <a:rPr lang="en-US" altLang="zh-CN" dirty="0" err="1"/>
              <a:t>amygdalopiriform</a:t>
            </a:r>
            <a:r>
              <a:rPr lang="en-US" altLang="zh-CN" dirty="0"/>
              <a:t> area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,</a:t>
            </a:r>
            <a:r>
              <a:rPr lang="en-US" altLang="zh-CN" dirty="0"/>
              <a:t> Central </a:t>
            </a:r>
            <a:r>
              <a:rPr lang="en-US" altLang="zh-CN" dirty="0" err="1"/>
              <a:t>amygdaloid</a:t>
            </a:r>
            <a:r>
              <a:rPr lang="en-US" altLang="zh-CN" dirty="0"/>
              <a:t> nucleus</a:t>
            </a:r>
            <a:r>
              <a:rPr lang="en-US" altLang="zh-CN" sz="2000" dirty="0"/>
              <a:t>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(P &lt; 0.01)</a:t>
            </a:r>
            <a:endParaRPr lang="zh-CN" altLang="en-US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139" y="1402025"/>
            <a:ext cx="10179746" cy="3756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2024743" y="4212771"/>
            <a:ext cx="653142" cy="74573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517866" y="4212771"/>
            <a:ext cx="653142" cy="74573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748158" y="2367642"/>
            <a:ext cx="653142" cy="74573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095" y="335956"/>
            <a:ext cx="8911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</a:t>
            </a:r>
            <a:r>
              <a:rPr lang="zh-CN" altLang="en-US" sz="6000" b="1" dirty="0" smtClean="0">
                <a:solidFill>
                  <a:srgbClr val="5A9D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b="1" dirty="0" err="1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TgLNBP</a:t>
            </a:r>
            <a:r>
              <a:rPr lang="en-US" altLang="zh-CN" sz="60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sz="6000" b="1" dirty="0" err="1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WtCON</a:t>
            </a:r>
            <a:endParaRPr lang="zh-CN" altLang="en-US" sz="6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8535" y="5099121"/>
            <a:ext cx="368300" cy="368300"/>
          </a:xfrm>
          <a:prstGeom prst="rect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51222" y="5590989"/>
            <a:ext cx="9817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Entorhinal &amp; Amygdaloid regions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including</a:t>
            </a:r>
            <a:r>
              <a:rPr lang="zh-CN" altLang="en-US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：</a:t>
            </a:r>
            <a:r>
              <a:rPr lang="en-US" altLang="zh-CN" dirty="0" err="1"/>
              <a:t>Amygdalopiriform</a:t>
            </a:r>
            <a:r>
              <a:rPr lang="en-US" altLang="zh-CN" dirty="0"/>
              <a:t> transition area </a:t>
            </a:r>
            <a:r>
              <a:rPr lang="en-US" altLang="zh-CN" dirty="0" smtClean="0"/>
              <a:t>,</a:t>
            </a:r>
            <a:r>
              <a:rPr lang="en-US" altLang="zh-CN" dirty="0"/>
              <a:t> Dorsolateral entorhinal cortex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,</a:t>
            </a:r>
            <a:r>
              <a:rPr lang="en-US" altLang="zh-CN" dirty="0"/>
              <a:t> Dorsal intermediate entorhinal cortex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,</a:t>
            </a:r>
            <a:r>
              <a:rPr lang="en-US" altLang="zh-CN" dirty="0"/>
              <a:t> Ventral intermediate entorhinal cortex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,</a:t>
            </a:r>
            <a:r>
              <a:rPr lang="en-US" altLang="zh-CN" dirty="0"/>
              <a:t> Posteromedial cortical </a:t>
            </a:r>
            <a:r>
              <a:rPr lang="en-US" altLang="zh-CN" dirty="0" err="1"/>
              <a:t>amygdaloid</a:t>
            </a:r>
            <a:r>
              <a:rPr lang="en-US" altLang="zh-CN" dirty="0"/>
              <a:t> area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,</a:t>
            </a:r>
            <a:r>
              <a:rPr lang="en-US" altLang="zh-CN" dirty="0"/>
              <a:t> Central </a:t>
            </a:r>
            <a:r>
              <a:rPr lang="en-US" altLang="zh-CN" dirty="0" err="1"/>
              <a:t>amygdaloid</a:t>
            </a:r>
            <a:r>
              <a:rPr lang="en-US" altLang="zh-CN" dirty="0"/>
              <a:t> nucleus</a:t>
            </a:r>
            <a:r>
              <a:rPr lang="en-US" altLang="zh-CN" sz="2000" dirty="0"/>
              <a:t>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(P &lt; 0.01)</a:t>
            </a:r>
            <a:endParaRPr lang="zh-CN" altLang="en-US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85" y="1488521"/>
            <a:ext cx="10276929" cy="379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32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445728" y="1707631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45728" y="3422822"/>
            <a:ext cx="56360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Strength in regions</a:t>
            </a:r>
            <a:endParaRPr lang="zh-CN" altLang="en-US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45728" y="3003482"/>
            <a:ext cx="1820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45728" y="4192263"/>
            <a:ext cx="2379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Connectivity strength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Significant regions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Each group</a:t>
            </a:r>
            <a:endParaRPr lang="en-US" altLang="zh-CN" dirty="0">
              <a:solidFill>
                <a:schemeClr val="bg1">
                  <a:lumMod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56200" y="1562100"/>
            <a:ext cx="6426200" cy="3911600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7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447083" y="4765431"/>
            <a:ext cx="3141784" cy="1767254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89134" y="1767254"/>
            <a:ext cx="4305299" cy="2998177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9145" y="-1448167"/>
            <a:ext cx="2636930" cy="1767254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588867" y="2977768"/>
            <a:ext cx="1603132" cy="1767254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610" y="754249"/>
            <a:ext cx="10126822" cy="537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9"/>
          <p:cNvSpPr txBox="1"/>
          <p:nvPr/>
        </p:nvSpPr>
        <p:spPr>
          <a:xfrm>
            <a:off x="989134" y="461099"/>
            <a:ext cx="1065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Amygdaloid region </a:t>
            </a:r>
            <a:endParaRPr lang="zh-CN" altLang="en-US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904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447083" y="4765431"/>
            <a:ext cx="3141784" cy="1767254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89134" y="1767254"/>
            <a:ext cx="4305299" cy="2998177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9145" y="-1448167"/>
            <a:ext cx="2636930" cy="1767254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588867" y="2977768"/>
            <a:ext cx="1603132" cy="1767254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78" y="767443"/>
            <a:ext cx="10332922" cy="538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9"/>
          <p:cNvSpPr txBox="1"/>
          <p:nvPr/>
        </p:nvSpPr>
        <p:spPr>
          <a:xfrm>
            <a:off x="989134" y="319087"/>
            <a:ext cx="1065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Entorhinal &amp; Amygdaloid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regions</a:t>
            </a:r>
            <a:endParaRPr lang="zh-CN" altLang="en-US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487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208</Words>
  <Application>Microsoft Office PowerPoint</Application>
  <PresentationFormat>自定义</PresentationFormat>
  <Paragraphs>26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xb21cn</cp:lastModifiedBy>
  <cp:revision>158</cp:revision>
  <dcterms:created xsi:type="dcterms:W3CDTF">2016-03-06T12:02:16Z</dcterms:created>
  <dcterms:modified xsi:type="dcterms:W3CDTF">2017-11-23T05:54:56Z</dcterms:modified>
</cp:coreProperties>
</file>