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3DB8634D-6861-4123-B33E-4A69BC3594D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r="http://schemas.openxmlformats.org/officeDocument/2006/relationships" xmlns:xhtml="http://www.w3.org/1999/xhtml" xmlns:p="http://schemas.openxmlformats.org/presentationml/2006/main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78A471-D789-41F3-8A64-F8CE717DD838}" type="slidenum">
              <a:rPr lang="en-GB"/>
              <a:t>1</a:t>
            </a:fld>
            <a:endParaRPr lang="en-GB"/>
          </a:p>
        </p:txBody>
      </p:sp>
      <p:sp>
        <p:nvSpPr>
          <p:cNvPr id="4099" name="Rectangle 1"/>
          <p:cNvSpPr txBox="1"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Text Box 2"/>
          <p:cNvSpPr txBox="1"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tIns="10584"/>
          <a:lstStyle/>
          <a:p>
            <a:pPr algn="just"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/>
              <a:t>
</a:t>
            </a:r>
            <a:r>
              <a:rPr/>
              <a:t>VR Environment. (A) Bird's eye view of the VR environment. N: North, E: East, S: South, W: West. (B) Front view of the east building. (C) Objects in the four corners inside each building. [Color figure can be viewed in the online issue, which is available at </a:t>
            </a:r>
            <a:r>
              <a:rPr/>
              <a:t>wileyonlinelibrary.com</a:t>
            </a:r>
            <a:r>
              <a:rPr/>
              <a:t>.]</a:t>
            </a:r>
          </a:p>
          <a:p>
            <a:endParaRPr/>
          </a:p>
          <a:p>
            <a:r>
              <a:rPr lang="en-GB"/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6835F-EAB0-4ED2-A968-0980A81755B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19A307-86D9-4069-899A-C1B09C8DFED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B7843-4E17-42A9-8FE3-5E47CE8316B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9069387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4338638"/>
            <a:ext cx="9069387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5E9B0-7DA8-466E-963D-86F25D5E43B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02DDB-C13F-473E-AACA-21864AE54F4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227DA-043B-4C48-91A2-32B39C53C32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22E44-FC5C-4E3E-8CAB-290F97FD3C1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FD631-3533-49BF-8675-298A6C14A22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BE94-DEC4-4881-8D14-AF6CCDF9C64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11BC93-EF5F-4F33-8BFB-4A24491F25A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EE62-BC28-4A7F-B1F5-B6ACB6EE66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FF142-1807-4DC6-9742-35132D50543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AB055419-CB8B-4279-962F-1AC4AB6A6D2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Mode="External" Target="http://onlinelibrary.wiley.com/doi/10.1002/hipo.v26.8/issuetoc"/><Relationship Id="rId6" Type="http://schemas.openxmlformats.org/officeDocument/2006/relationships/hyperlink" TargetMode="External" Target="http://onlinelibrary.wiley.com/doi/10.1002/hipo.22587/full#hipo22587-fig-0001"/></Relationships>
</file>

<file path=ppt/slides/slide1.xml><?xml version="1.0" encoding="utf-8"?>
<p:sld xmlns:r="http://schemas.openxmlformats.org/officeDocument/2006/relationships" xmlns:xhtml="http://www.w3.org/1999/xhtml"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468313" y="461963"/>
            <a:ext cx="9070975" cy="798512"/>
          </a:xfrm>
        </p:spPr>
        <p:txBody>
          <a:bodyPr tIns="14112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1600" b="1" smtClean="0"/>
              <a:t>Functional cross‐hemispheric shift between object‐place paired associate memory and spatial memory in the human hippocampus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8824" y="1440000"/>
            <a:ext cx="4826351" cy="476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127000" y="6840538"/>
            <a:ext cx="6892925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54702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100" b="1">
                <a:solidFill>
                  <a:srgbClr val="000000"/>
                </a:solidFill>
              </a:rPr>
              <a:t>Hippocampus</a:t>
            </a:r>
            <a:r>
              <a:rPr lang="en-GB" sz="1100">
                <a:solidFill>
                  <a:srgbClr val="000000"/>
                </a:solidFill>
              </a:rPr>
              <a:t/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5"/>
              </a:rPr>
              <a:t>Volume 26, Issue 8, </a:t>
            </a:r>
            <a:r>
              <a:rPr lang="en-GB" sz="1100">
                <a:solidFill>
                  <a:srgbClr val="000000"/>
                </a:solidFill>
              </a:rPr>
              <a:t>pages 1061-1077, 9 APR 2016 DOI: 10.1002/hipo.22587</a:t>
            </a:r>
            <a:br>
              <a:rPr lang="en-GB" sz="1100">
                <a:solidFill>
                  <a:srgbClr val="000000"/>
                </a:solidFill>
              </a:rPr>
            </a:br>
            <a:r>
              <a:rPr lang="en-GB" sz="1100">
                <a:solidFill>
                  <a:srgbClr val="000000"/>
                </a:solidFill>
                <a:hlinkClick r:id="rId6"/>
              </a:rPr>
              <a:t>http://onlinelibrary.wiley.com/doi/10.1002/hipo.22587/full#hipo22587-fig-0001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DejaVu Sans</vt:lpstr>
      <vt:lpstr>Times New Roman</vt:lpstr>
      <vt:lpstr>Office Theme</vt:lpstr>
      <vt:lpstr>RNA interference as a resistance mechanism against crop parasites in Africa: a ‘Trojan horse’ approach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interference as a resistance mechanism against crop parasites in Africa: a ‘Trojan horse’ approach</dc:title>
  <dc:creator>Agile User</dc:creator>
  <cp:lastModifiedBy>WileyService</cp:lastModifiedBy>
  <cp:revision>1</cp:revision>
  <cp:lastPrinted>1601-01-01T00:00:00Z</cp:lastPrinted>
  <dcterms:created xsi:type="dcterms:W3CDTF">2011-01-20T16:54:28Z</dcterms:created>
  <dcterms:modified xsi:type="dcterms:W3CDTF">2011-03-25T10:19:16Z</dcterms:modified>
</cp:coreProperties>
</file>