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DB8634D-6861-4123-B33E-4A69BC3594D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xhtml="http://www.w3.org/1999/xhtml" xmlns:p="http://schemas.openxmlformats.org/presentationml/2006/main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78A471-D789-41F3-8A64-F8CE717DD838}" type="slidenum">
              <a:rPr lang="en-GB"/>
              <a:t>1</a:t>
            </a:fld>
            <a:endParaRPr lang="en-GB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tIns="10584"/>
          <a:lstStyle/>
          <a:p>
            <a:pPr algn="just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/>
              <a:t>
</a:t>
            </a:r>
            <a:r>
              <a:rPr/>
              <a:t>Contributions of object‐associated task difficulty and sex to the hemispheric bias in %BOLD signal change. (A) Hemispheric bias in normalized %BOLD signal change in each event period. (B) Hemispheric bias in normalized %BOLD signal change for each event period, shown separately for the objects with which performance levels were either high (Hi, </a:t>
            </a:r>
            <a:r>
              <a:rPr i="1"/>
              <a:t>n</a:t>
            </a:r>
            <a:r>
              <a:rPr/>
              <a:t> = 19) or low (Lo, </a:t>
            </a:r>
            <a:r>
              <a:rPr i="1"/>
              <a:t>n</a:t>
            </a:r>
            <a:r>
              <a:rPr/>
              <a:t> = 21). (C) Hemispheric bias in normalized % BOLD signal change for each event period, drawn separately for female (F, </a:t>
            </a:r>
            <a:r>
              <a:rPr i="1"/>
              <a:t>n</a:t>
            </a:r>
            <a:r>
              <a:rPr/>
              <a:t> = 5) and male (M, </a:t>
            </a:r>
            <a:r>
              <a:rPr i="1"/>
              <a:t>n</a:t>
            </a:r>
            <a:r>
              <a:rPr/>
              <a:t> = 11) subjects. OCP: object‐cueing period, OPRP: object‐cued place recognition period, SMP: spatial memory period. Mean ± S.E.M. **</a:t>
            </a:r>
            <a:r>
              <a:rPr i="1"/>
              <a:t>P</a:t>
            </a:r>
            <a:r>
              <a:rPr/>
              <a:t> &lt; 0.01, ***</a:t>
            </a:r>
            <a:r>
              <a:rPr i="1"/>
              <a:t>P</a:t>
            </a:r>
            <a:r>
              <a:rPr/>
              <a:t> &lt; 0.001. [Color figure can be viewed in the online issue, which is available at </a:t>
            </a:r>
            <a:r>
              <a:rPr/>
              <a:t>wileyonlinelibrary.com</a:t>
            </a:r>
            <a:r>
              <a:rPr/>
              <a:t>.]</a:t>
            </a:r>
          </a:p>
          <a:p>
            <a:endParaRPr/>
          </a:p>
          <a:p>
            <a:r>
              <a:rPr lang="en-GB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6835F-EAB0-4ED2-A968-0980A8175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A307-86D9-4069-899A-C1B09C8DFE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843-4E17-42A9-8FE3-5E47CE831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5E9B0-7DA8-466E-963D-86F25D5E43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02DDB-C13F-473E-AACA-21864AE54F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227DA-043B-4C48-91A2-32B39C53C3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22E44-FC5C-4E3E-8CAB-290F97FD3C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FD631-3533-49BF-8675-298A6C14A2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BE94-DEC4-4881-8D14-AF6CCDF9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1BC93-EF5F-4F33-8BFB-4A24491F25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EE62-BC28-4A7F-B1F5-B6ACB6EE66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F142-1807-4DC6-9742-35132D5054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B055419-CB8B-4279-962F-1AC4AB6A6D2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Mode="External" Target="http://onlinelibrary.wiley.com/doi/10.1002/hipo.v26.8/issuetoc"/><Relationship Id="rId6" Type="http://schemas.openxmlformats.org/officeDocument/2006/relationships/hyperlink" TargetMode="External" Target="http://onlinelibrary.wiley.com/doi/10.1002/hipo.22587/full#hipo22587-fig-0007"/></Relationships>
</file>

<file path=ppt/slides/slide1.xml><?xml version="1.0" encoding="utf-8"?>
<p:sld xmlns:r="http://schemas.openxmlformats.org/officeDocument/2006/relationships" xmlns:xhtml="http://www.w3.org/1999/xhtml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61963"/>
            <a:ext cx="9070975" cy="798512"/>
          </a:xfrm>
        </p:spPr>
        <p:txBody>
          <a:bodyPr tIns="1411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b="1" smtClean="0"/>
              <a:t>Functional cross‐hemispheric shift between object‐place paired associate memory and spatial memory in the human hippocampus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9554" y="2906696"/>
            <a:ext cx="6504892" cy="1828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7000" y="6840538"/>
            <a:ext cx="6892925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470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100" b="1">
                <a:solidFill>
                  <a:srgbClr val="000000"/>
                </a:solidFill>
              </a:rPr>
              <a:t>Hippocampus</a:t>
            </a:r>
            <a:r>
              <a:rPr lang="en-GB" sz="1100">
                <a:solidFill>
                  <a:srgbClr val="000000"/>
                </a:solidFill>
              </a:rPr>
              <a:t/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5"/>
              </a:rPr>
              <a:t>Volume 26, Issue 8, </a:t>
            </a:r>
            <a:r>
              <a:rPr lang="en-GB" sz="1100">
                <a:solidFill>
                  <a:srgbClr val="000000"/>
                </a:solidFill>
              </a:rPr>
              <a:t>pages 1061-1077, 9 APR 2016 DOI: 10.1002/hipo.22587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6"/>
              </a:rPr>
              <a:t>http://onlinelibrary.wiley.com/doi/10.1002/hipo.22587/full#hipo22587-fig-0007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RNA interference as a resistance mechanism against crop parasites in Africa: a ‘Trojan horse’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interference as a resistance mechanism against crop parasites in Africa: a ‘Trojan horse’ approach</dc:title>
  <dc:creator>Agile User</dc:creator>
  <cp:lastModifiedBy>WileyService</cp:lastModifiedBy>
  <cp:revision>1</cp:revision>
  <cp:lastPrinted>1601-01-01T00:00:00Z</cp:lastPrinted>
  <dcterms:created xsi:type="dcterms:W3CDTF">2011-01-20T16:54:28Z</dcterms:created>
  <dcterms:modified xsi:type="dcterms:W3CDTF">2011-03-25T10:19:16Z</dcterms:modified>
</cp:coreProperties>
</file>