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42" r:id="rId2"/>
    <p:sldId id="490" r:id="rId3"/>
    <p:sldId id="457" r:id="rId4"/>
    <p:sldId id="477" r:id="rId5"/>
    <p:sldId id="491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6" r:id="rId14"/>
    <p:sldId id="485" r:id="rId15"/>
    <p:sldId id="492" r:id="rId16"/>
    <p:sldId id="487" r:id="rId17"/>
    <p:sldId id="466" r:id="rId18"/>
    <p:sldId id="488" r:id="rId19"/>
    <p:sldId id="489" r:id="rId20"/>
    <p:sldId id="494" r:id="rId21"/>
    <p:sldId id="495" r:id="rId22"/>
    <p:sldId id="493" r:id="rId23"/>
    <p:sldId id="496" r:id="rId24"/>
    <p:sldId id="497" r:id="rId25"/>
    <p:sldId id="499" r:id="rId26"/>
    <p:sldId id="500" r:id="rId27"/>
    <p:sldId id="501" r:id="rId28"/>
    <p:sldId id="502" r:id="rId29"/>
    <p:sldId id="30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a 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 how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Science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 stylized exemplar ranking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</a:t>
            </a:r>
            <a:r>
              <a:rPr lang="en-US" altLang="zh-CN" sz="2400" dirty="0"/>
              <a:t>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5"/>
            <a:ext cx="12192000" cy="32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6"/>
          <p:cNvSpPr/>
          <p:nvPr/>
        </p:nvSpPr>
        <p:spPr>
          <a:xfrm>
            <a:off x="3489356" y="4829013"/>
            <a:ext cx="177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832424" y="4882873"/>
            <a:ext cx="1775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I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6232556" y="4775152"/>
            <a:ext cx="193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: global transformations of the input color and luminance  (one 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),using functions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Styles: 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,...S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+S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quality of the stylized result O is also closely tied to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choice of the exemplar 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similarity metric: learned using CNN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limited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unlikely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contain style examples for every content class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– not good to directly match S with I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involved to generate a content-specific style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|P| &gt;&gt; |S| &gt;&gt; |O|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S(leverage),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P(stylization) using metric above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Leverage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every image in each semantic class of P ,find a exemplar using metric mentioned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each semantic class of P, generate a exemplar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(eg: first four exemplars)</a:t>
            </a:r>
          </a:p>
        </p:txBody>
      </p:sp>
    </p:spTree>
    <p:extLst>
      <p:ext uri="{BB962C8B-B14F-4D97-AF65-F5344CB8AC3E}">
        <p14:creationId xmlns:p14="http://schemas.microsoft.com/office/powerpoint/2010/main" val="1951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1: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Details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1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1701020"/>
            <a:ext cx="10919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: Stylize an input photo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compress the dynamic ranges of the two images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(= 2.2)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convert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into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CIELab colorspace </a:t>
            </a:r>
          </a:p>
        </p:txBody>
      </p:sp>
    </p:spTree>
    <p:extLst>
      <p:ext uri="{BB962C8B-B14F-4D97-AF65-F5344CB8AC3E}">
        <p14:creationId xmlns:p14="http://schemas.microsoft.com/office/powerpoint/2010/main" val="3016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317831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</p:spTree>
    <p:extLst>
      <p:ext uri="{BB962C8B-B14F-4D97-AF65-F5344CB8AC3E}">
        <p14:creationId xmlns:p14="http://schemas.microsoft.com/office/powerpoint/2010/main" val="2689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304800" y="1251491"/>
            <a:ext cx="11582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chrominance distribution of an image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multivariate Gaussian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find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transfer function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creates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output image O by mapping the Gaussian statistics NS(µS,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S) of the style exemplar S 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NI(µI,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I) of the input image I </a:t>
            </a:r>
          </a:p>
        </p:txBody>
      </p:sp>
    </p:spTree>
    <p:extLst>
      <p:ext uri="{BB962C8B-B14F-4D97-AF65-F5344CB8AC3E}">
        <p14:creationId xmlns:p14="http://schemas.microsoft.com/office/powerpoint/2010/main" val="19167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317831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059358"/>
            <a:ext cx="109198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where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is a linear transformation that maps chrominance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between the images and c(x) is the chrominance at pixel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94" y="2139278"/>
            <a:ext cx="874595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25" y="4920251"/>
            <a:ext cx="5882692" cy="9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2" y="1826521"/>
            <a:ext cx="3907577" cy="6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6"/>
          <p:cNvSpPr/>
          <p:nvPr/>
        </p:nvSpPr>
        <p:spPr>
          <a:xfrm>
            <a:off x="805956" y="2663167"/>
            <a:ext cx="112246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Here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is an identity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matrix.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This formulation has the advantage that it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only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regularizes colors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channels with low variation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without affecting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others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 We use a regularization of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= 7.5. </a:t>
            </a:r>
          </a:p>
        </p:txBody>
      </p:sp>
    </p:spTree>
    <p:extLst>
      <p:ext uri="{BB962C8B-B14F-4D97-AF65-F5344CB8AC3E}">
        <p14:creationId xmlns:p14="http://schemas.microsoft.com/office/powerpoint/2010/main" val="824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where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are the input and output luminance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respectively, and m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are the two parameters of the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function.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determines the inflection point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determines the degree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stretching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around the inflection point.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transformations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(small, not enough):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collection,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745</Words>
  <Application>Microsoft Office PowerPoint</Application>
  <PresentationFormat>自定义</PresentationFormat>
  <Paragraphs>145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1337</cp:revision>
  <dcterms:created xsi:type="dcterms:W3CDTF">2016-03-06T12:02:16Z</dcterms:created>
  <dcterms:modified xsi:type="dcterms:W3CDTF">2018-04-06T07:51:18Z</dcterms:modified>
</cp:coreProperties>
</file>