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380" r:id="rId3"/>
    <p:sldId id="403" r:id="rId4"/>
    <p:sldId id="398" r:id="rId5"/>
    <p:sldId id="402" r:id="rId6"/>
    <p:sldId id="407" r:id="rId7"/>
    <p:sldId id="399" r:id="rId8"/>
    <p:sldId id="404" r:id="rId9"/>
    <p:sldId id="400" r:id="rId10"/>
    <p:sldId id="405" r:id="rId11"/>
    <p:sldId id="406" r:id="rId12"/>
    <p:sldId id="409" r:id="rId13"/>
    <p:sldId id="408" r:id="rId14"/>
    <p:sldId id="401" r:id="rId15"/>
    <p:sldId id="303" r:id="rId16"/>
    <p:sldId id="349" r:id="rId17"/>
    <p:sldId id="38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4472" autoAdjust="0"/>
  </p:normalViewPr>
  <p:slideViewPr>
    <p:cSldViewPr snapToGrid="0">
      <p:cViewPr>
        <p:scale>
          <a:sx n="50" d="100"/>
          <a:sy n="50" d="100"/>
        </p:scale>
        <p:origin x="-1246" y="2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16</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eiryo" panose="020B0604030504040204" pitchFamily="34" charset="-128"/>
              <a:ea typeface="Meiryo" panose="020B0604030504040204" pitchFamily="34" charset="-128"/>
              <a:cs typeface="Meiryo" panose="020B0604030504040204" pitchFamily="34" charset="-128"/>
            </a:endParaRPr>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two-way ANOVA</a:t>
            </a:r>
            <a:br>
              <a:rPr lang="en-US" altLang="zh-CN" sz="2800" dirty="0"/>
            </a:br>
            <a:r>
              <a:rPr lang="en-US" altLang="zh-CN" sz="2800" dirty="0"/>
              <a:t>with between-subjects factors of transgene (</a:t>
            </a:r>
            <a:r>
              <a:rPr lang="en-US" altLang="zh-CN" sz="2800" dirty="0" err="1"/>
              <a:t>NpHR</a:t>
            </a:r>
            <a:r>
              <a:rPr lang="en-US" altLang="zh-CN" sz="2800" dirty="0"/>
              <a:t> vs. YFP) </a:t>
            </a:r>
            <a:r>
              <a:rPr lang="en-US" altLang="zh-CN" sz="2800" dirty="0" smtClean="0"/>
              <a:t>and hemisphere </a:t>
            </a:r>
            <a:r>
              <a:rPr lang="en-US" altLang="zh-CN" sz="2800" dirty="0"/>
              <a:t>(left vs. right), and also a within-subjects factor </a:t>
            </a:r>
            <a:r>
              <a:rPr lang="en-US" altLang="zh-CN" sz="2800" dirty="0" smtClean="0"/>
              <a:t>of block </a:t>
            </a:r>
            <a:r>
              <a:rPr lang="en-US" altLang="zh-CN" sz="2800" dirty="0"/>
              <a:t>for the long-term memory tests.</a:t>
            </a:r>
            <a:r>
              <a:rPr lang="en-US" altLang="zh-CN" sz="2800" dirty="0"/>
              <a:t> </a:t>
            </a:r>
            <a:endParaRPr lang="en-US" altLang="zh-CN" sz="2800" dirty="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endParaRPr lang="en-US" altLang="zh-CN" sz="2800" b="1"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532716"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Neural systems</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240432" y="414238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250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1812920" cy="5538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795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a:t>
            </a:r>
            <a:r>
              <a:rPr lang="en-US" altLang="zh-CN" sz="2800" dirty="0" smtClean="0"/>
              <a:t>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r>
              <a:rPr lang="en-US" altLang="zh-CN" sz="2800" b="1" dirty="0" smtClean="0">
                <a:ea typeface="Roboto Cn" pitchFamily="2" charset="0"/>
                <a:cs typeface="Arial" panose="020B0604020202020204" pitchFamily="34" charset="0"/>
              </a:rPr>
              <a:t>:</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a:t>
            </a:r>
            <a:r>
              <a:rPr lang="en-US" altLang="zh-CN" sz="2800" dirty="0"/>
              <a:t>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a:t>
            </a:r>
            <a:r>
              <a:rPr lang="en-US" altLang="zh-CN" sz="2800" dirty="0"/>
              <a:t>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a:t>
            </a:r>
            <a:r>
              <a:rPr lang="en-US" altLang="zh-CN" sz="2800" dirty="0"/>
              <a:t>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a:t>
            </a:r>
            <a:r>
              <a:rPr lang="en-US" altLang="zh-CN" sz="2800" dirty="0"/>
              <a:t>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3384</TotalTime>
  <Words>1868</Words>
  <Application>Microsoft Office PowerPoint</Application>
  <PresentationFormat>自定义</PresentationFormat>
  <Paragraphs>77</Paragraphs>
  <Slides>17</Slides>
  <Notes>15</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1036</cp:revision>
  <dcterms:created xsi:type="dcterms:W3CDTF">2016-03-06T12:02:16Z</dcterms:created>
  <dcterms:modified xsi:type="dcterms:W3CDTF">2018-03-07T03:39:14Z</dcterms:modified>
</cp:coreProperties>
</file>