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80" r:id="rId3"/>
    <p:sldId id="403" r:id="rId4"/>
    <p:sldId id="398" r:id="rId5"/>
    <p:sldId id="402" r:id="rId6"/>
    <p:sldId id="407" r:id="rId7"/>
    <p:sldId id="399" r:id="rId8"/>
    <p:sldId id="404" r:id="rId9"/>
    <p:sldId id="400" r:id="rId10"/>
    <p:sldId id="405" r:id="rId11"/>
    <p:sldId id="406" r:id="rId12"/>
    <p:sldId id="409" r:id="rId13"/>
    <p:sldId id="408" r:id="rId14"/>
    <p:sldId id="401" r:id="rId15"/>
    <p:sldId id="303" r:id="rId16"/>
    <p:sldId id="349" r:id="rId17"/>
    <p:sldId id="38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eiryo" panose="020B0604030504040204" pitchFamily="34" charset="-128"/>
              <a:ea typeface="Meiryo" panose="020B0604030504040204" pitchFamily="34" charset="-128"/>
              <a:cs typeface="Meiryo" panose="020B0604030504040204" pitchFamily="34" charset="-128"/>
            </a:endParaRPr>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532716"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Neural systems</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240432" y="414238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250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1812920" cy="5538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795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3385</TotalTime>
  <Words>1868</Words>
  <Application>Microsoft Office PowerPoint</Application>
  <PresentationFormat>自定义</PresentationFormat>
  <Paragraphs>77</Paragraphs>
  <Slides>17</Slides>
  <Notes>15</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1037</cp:revision>
  <dcterms:created xsi:type="dcterms:W3CDTF">2016-03-06T12:02:16Z</dcterms:created>
  <dcterms:modified xsi:type="dcterms:W3CDTF">2018-03-07T03:45:53Z</dcterms:modified>
</cp:coreProperties>
</file>