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42" r:id="rId2"/>
    <p:sldId id="455" r:id="rId3"/>
    <p:sldId id="444" r:id="rId4"/>
    <p:sldId id="30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77172" autoAdjust="0"/>
  </p:normalViewPr>
  <p:slideViewPr>
    <p:cSldViewPr snapToGrid="0">
      <p:cViewPr>
        <p:scale>
          <a:sx n="50" d="100"/>
          <a:sy n="50" d="100"/>
        </p:scale>
        <p:origin x="-126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2480" y="1651017"/>
            <a:ext cx="10835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Current Results </a:t>
            </a:r>
          </a:p>
          <a:p>
            <a:pPr algn="ctr"/>
            <a: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</a:p>
          <a:p>
            <a:pPr algn="ctr"/>
            <a:r>
              <a:rPr lang="en-US" altLang="zh-CN" sz="60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Anesthetized Rats</a:t>
            </a:r>
            <a:endParaRPr lang="en-US" altLang="zh-CN" sz="6000" b="1" dirty="0" smtClean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9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7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26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Assessing 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significance of states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2108707"/>
            <a:ext cx="102452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 permutation tests: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Examine the significance of state organization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Examine the significance of activity in primary states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99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8510" y="2333008"/>
            <a:ext cx="69644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all for listening~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37</Words>
  <Application>Microsoft Office PowerPoint</Application>
  <PresentationFormat>自定义</PresentationFormat>
  <Paragraphs>12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xb21cn</cp:lastModifiedBy>
  <cp:revision>1193</cp:revision>
  <dcterms:created xsi:type="dcterms:W3CDTF">2016-03-06T12:02:16Z</dcterms:created>
  <dcterms:modified xsi:type="dcterms:W3CDTF">2018-03-31T03:21:10Z</dcterms:modified>
</cp:coreProperties>
</file>