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42" r:id="rId2"/>
    <p:sldId id="457" r:id="rId3"/>
    <p:sldId id="477" r:id="rId4"/>
    <p:sldId id="478" r:id="rId5"/>
    <p:sldId id="479" r:id="rId6"/>
    <p:sldId id="480" r:id="rId7"/>
    <p:sldId id="466" r:id="rId8"/>
    <p:sldId id="30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9596" autoAdjust="0"/>
  </p:normalViewPr>
  <p:slideViewPr>
    <p:cSldViewPr snapToGrid="0">
      <p:cViewPr>
        <p:scale>
          <a:sx n="50" d="100"/>
          <a:sy n="50" d="100"/>
        </p:scale>
        <p:origin x="-1246" y="-1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3873266">
            <a:off x="5936819" y="2882032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2440" y="751857"/>
            <a:ext cx="11308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Content-Aware Color and 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Tone Stylization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32460" y="4472828"/>
            <a:ext cx="1130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Life 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Sience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and Technology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Brian Image and Neuroscience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Siyang</a:t>
            </a:r>
            <a:endParaRPr lang="en-US" altLang="zh-CN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9" y="1946654"/>
            <a:ext cx="105472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What they do in this paper: </a:t>
            </a:r>
          </a:p>
          <a:p>
            <a:pPr>
              <a:lnSpc>
                <a:spcPct val="200000"/>
              </a:lnSpc>
            </a:pPr>
            <a:r>
              <a:rPr lang="en-US" altLang="zh-CN" sz="2800" b="1" i="1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en-US" altLang="zh-CN" sz="2800" i="1" dirty="0" smtClean="0"/>
              <a:t>a technique </a:t>
            </a:r>
            <a:r>
              <a:rPr lang="en-US" altLang="zh-CN" sz="2800" i="1" dirty="0"/>
              <a:t>that </a:t>
            </a:r>
            <a:r>
              <a:rPr lang="en-US" altLang="zh-CN" sz="2800" i="1" u="sng" dirty="0"/>
              <a:t>automatically</a:t>
            </a:r>
            <a:r>
              <a:rPr lang="en-US" altLang="zh-CN" sz="2800" i="1" dirty="0"/>
              <a:t> generates </a:t>
            </a:r>
            <a:r>
              <a:rPr lang="en-US" altLang="zh-CN" sz="2800" i="1" u="sng" dirty="0" smtClean="0"/>
              <a:t>stylizations</a:t>
            </a:r>
            <a:r>
              <a:rPr lang="en-US" altLang="zh-CN" sz="2800" i="1" dirty="0" smtClean="0"/>
              <a:t> </a:t>
            </a:r>
            <a:r>
              <a:rPr lang="en-US" altLang="zh-CN" sz="2800" i="1" dirty="0"/>
              <a:t>for a photograph in an </a:t>
            </a:r>
            <a:r>
              <a:rPr lang="en-US" altLang="zh-CN" sz="2800" i="1" u="sng" dirty="0"/>
              <a:t>unsupervised</a:t>
            </a:r>
            <a:r>
              <a:rPr lang="en-US" altLang="zh-CN" sz="2800" i="1" dirty="0"/>
              <a:t> manner</a:t>
            </a:r>
            <a:r>
              <a:rPr lang="en-US" altLang="zh-CN" sz="2800" dirty="0"/>
              <a:t> 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073250" y="1145772"/>
            <a:ext cx="10245297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Key steps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clustering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sampling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Transfer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28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Softwares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not fit every photo well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Example-based style transfer 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Quality depend on th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 exemplar chosen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Improve:learn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style transform from input-stylized image pairs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Disadvantage: the </a:t>
            </a: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amout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of training data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38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Method in this paper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learning the ‘right’ looks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Robustly apply styles to generate stylized outputs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Define stylizations as global </a:t>
            </a: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ransformations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of color and luminance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Unsuoervised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used :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Target style database: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stylized exemplar </a:t>
            </a:r>
            <a:r>
              <a:rPr lang="en-US" altLang="zh-CN" sz="280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images(good styles)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large photo collection: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7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--Modularity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741485"/>
            <a:ext cx="78421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7 modules 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Insular,  Anterior DMN, Hippocampus and thalamus, Posterior DMN, Sensory-motor, Striatum, Hypothalamus</a:t>
            </a:r>
          </a:p>
        </p:txBody>
      </p:sp>
    </p:spTree>
    <p:extLst>
      <p:ext uri="{BB962C8B-B14F-4D97-AF65-F5344CB8AC3E}">
        <p14:creationId xmlns:p14="http://schemas.microsoft.com/office/powerpoint/2010/main" val="9290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158</Words>
  <Application>Microsoft Office PowerPoint</Application>
  <PresentationFormat>自定义</PresentationFormat>
  <Paragraphs>43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1265</cp:revision>
  <dcterms:created xsi:type="dcterms:W3CDTF">2016-03-06T12:02:16Z</dcterms:created>
  <dcterms:modified xsi:type="dcterms:W3CDTF">2018-04-05T16:08:07Z</dcterms:modified>
</cp:coreProperties>
</file>