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45" r:id="rId2"/>
    <p:sldId id="410" r:id="rId3"/>
    <p:sldId id="444" r:id="rId4"/>
    <p:sldId id="448" r:id="rId5"/>
    <p:sldId id="446" r:id="rId6"/>
    <p:sldId id="447" r:id="rId7"/>
    <p:sldId id="413" r:id="rId8"/>
    <p:sldId id="403" r:id="rId9"/>
    <p:sldId id="414" r:id="rId10"/>
    <p:sldId id="427" r:id="rId11"/>
    <p:sldId id="449" r:id="rId12"/>
    <p:sldId id="452" r:id="rId13"/>
    <p:sldId id="451" r:id="rId14"/>
    <p:sldId id="453" r:id="rId15"/>
    <p:sldId id="455" r:id="rId16"/>
    <p:sldId id="454" r:id="rId17"/>
    <p:sldId id="456" r:id="rId18"/>
    <p:sldId id="457" r:id="rId19"/>
    <p:sldId id="450" r:id="rId20"/>
    <p:sldId id="458" r:id="rId21"/>
    <p:sldId id="459" r:id="rId22"/>
    <p:sldId id="460" r:id="rId23"/>
    <p:sldId id="461" r:id="rId24"/>
    <p:sldId id="30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00E3EE"/>
    <a:srgbClr val="3A8F94"/>
    <a:srgbClr val="E6E6E6"/>
    <a:srgbClr val="007076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4472" autoAdjust="0"/>
  </p:normalViewPr>
  <p:slideViewPr>
    <p:cSldViewPr snapToGrid="0">
      <p:cViewPr>
        <p:scale>
          <a:sx n="50" d="100"/>
          <a:sy n="50" d="100"/>
        </p:scale>
        <p:origin x="-1260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DCF7-5CAD-4434-B858-7D84B7651FD7}" type="datetimeFigureOut">
              <a:rPr lang="zh-CN" altLang="en-US" smtClean="0"/>
              <a:t>2018/4/3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02784-B46A-4EF4-B218-4316F9133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67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67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6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2018/4/3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2018/4/3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2018/4/3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2018/4/3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Journal/JN_Information_for_Authors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Journal/PNAS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Journal/CC%20S1.docx" TargetMode="External"/><Relationship Id="rId4" Type="http://schemas.openxmlformats.org/officeDocument/2006/relationships/hyperlink" Target="Journal/CC%20About%20the%20Journal.docx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0620" y="1354173"/>
            <a:ext cx="10222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Famous Journals in Our Field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4495800" y="4232144"/>
            <a:ext cx="7258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Brian Image &amp; Neuroscience</a:t>
            </a:r>
          </a:p>
          <a:p>
            <a:pPr algn="r"/>
            <a:r>
              <a:rPr lang="en-US" altLang="zh-CN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Pro Liang</a:t>
            </a:r>
          </a:p>
          <a:p>
            <a:pPr algn="r"/>
            <a:r>
              <a:rPr lang="en-US" altLang="zh-CN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 Siyang</a:t>
            </a:r>
            <a:endParaRPr lang="en-US" altLang="zh-CN" sz="36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5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96"/>
          <p:cNvSpPr/>
          <p:nvPr/>
        </p:nvSpPr>
        <p:spPr>
          <a:xfrm>
            <a:off x="882749" y="5111684"/>
            <a:ext cx="1024529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hlinkClick r:id="rId3" action="ppaction://hlinkfile"/>
              </a:rPr>
              <a:t>Journal\JN_Information_for_Authors.pdf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7" y="819150"/>
            <a:ext cx="114300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27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79320" y="2446111"/>
            <a:ext cx="10222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Something about RSS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96"/>
          <p:cNvSpPr/>
          <p:nvPr/>
        </p:nvSpPr>
        <p:spPr>
          <a:xfrm>
            <a:off x="787497" y="1784343"/>
            <a:ext cx="108139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My 1</a:t>
            </a:r>
            <a:r>
              <a:rPr lang="en-US" altLang="zh-CN" sz="2800" baseline="30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way to track advances in the fields I interested in: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Email Alert: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Let them to send alerts to your email directly</a:t>
            </a:r>
          </a:p>
        </p:txBody>
      </p:sp>
    </p:spTree>
    <p:extLst>
      <p:ext uri="{BB962C8B-B14F-4D97-AF65-F5344CB8AC3E}">
        <p14:creationId xmlns:p14="http://schemas.microsoft.com/office/powerpoint/2010/main" val="15952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60" y="1444903"/>
            <a:ext cx="11188965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14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96"/>
          <p:cNvSpPr/>
          <p:nvPr/>
        </p:nvSpPr>
        <p:spPr>
          <a:xfrm>
            <a:off x="762000" y="2108707"/>
            <a:ext cx="107660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My 2</a:t>
            </a:r>
            <a:r>
              <a:rPr lang="en-US" altLang="zh-CN" sz="2800" baseline="30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nd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ways to track advances in the fields I interested in: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RSS link(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If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you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don’t)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60" y="1444903"/>
            <a:ext cx="11188965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8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81050"/>
            <a:ext cx="31623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999" y="1381125"/>
            <a:ext cx="74485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0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10" y="365810"/>
            <a:ext cx="9434513" cy="567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5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12192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90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96"/>
          <p:cNvSpPr/>
          <p:nvPr/>
        </p:nvSpPr>
        <p:spPr>
          <a:xfrm>
            <a:off x="762000" y="2108707"/>
            <a:ext cx="107660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My 3</a:t>
            </a:r>
            <a:r>
              <a:rPr lang="en-US" altLang="zh-CN" sz="2800" baseline="30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rd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ways to track advances in the fields I interested in: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RSS link(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If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you have a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kindle)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26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5728" y="3422822"/>
            <a:ext cx="1798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PNAS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728" y="3003482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36632" y="4355748"/>
            <a:ext cx="689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Identify brain regions  scopolamine induce   intensity changes</a:t>
            </a:r>
            <a:endParaRPr lang="en-US" altLang="zh-CN" dirty="0">
              <a:solidFill>
                <a:schemeClr val="accent2"/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Evaluate the effects of scopolamine on FC 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Whether scopolamine-induced memory effect could be 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    reversed with milameline</a:t>
            </a:r>
          </a:p>
        </p:txBody>
      </p:sp>
      <p:sp>
        <p:nvSpPr>
          <p:cNvPr id="3" name="矩形 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60" y="1444903"/>
            <a:ext cx="11188965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8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81050"/>
            <a:ext cx="31623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999" y="1381125"/>
            <a:ext cx="74485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97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7" y="434719"/>
            <a:ext cx="11949001" cy="47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96" y="1343303"/>
            <a:ext cx="9908341" cy="481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8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74" y="694422"/>
            <a:ext cx="10548787" cy="97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649" y="1971416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8510" y="2333008"/>
            <a:ext cx="69644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 all for listening~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800" b="1" dirty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2778339" y="294935"/>
            <a:ext cx="594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2617550" y="1739836"/>
            <a:ext cx="102452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Synaptic Physiology: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left-dominance of NR2B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density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right-dominance of GluR1 density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left-dominance at Schaffer collateral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synapses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51" y="851105"/>
            <a:ext cx="11478188" cy="474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9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2778339" y="294935"/>
            <a:ext cx="594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2617550" y="1739836"/>
            <a:ext cx="102452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Synaptic Physiology: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left-dominance of NR2B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density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right-dominance of GluR1 density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left-dominance at Schaffer collateral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synapses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44" y="1064375"/>
            <a:ext cx="11201209" cy="472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2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2778339" y="294935"/>
            <a:ext cx="594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2617550" y="1739836"/>
            <a:ext cx="102452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Synaptic Physiology: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left-dominance of NR2B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density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right-dominance of GluR1 density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left-dominance at Schaffer collateral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synapses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05" y="838200"/>
            <a:ext cx="11380978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8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2778339" y="294935"/>
            <a:ext cx="594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288656" y="4042743"/>
            <a:ext cx="1024529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hlinkClick r:id="rId3" action="ppaction://hlinkfile"/>
              </a:rPr>
              <a:t>Journal\PNAS.pdf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7147"/>
            <a:ext cx="11987099" cy="21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9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5728" y="3422822"/>
            <a:ext cx="4629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Cerebral Cortex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728" y="3003482"/>
            <a:ext cx="1610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36632" y="4355748"/>
            <a:ext cx="689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Identify brain regions  scopolamine induce   intensity changes</a:t>
            </a:r>
            <a:endParaRPr lang="en-US" altLang="zh-CN" dirty="0">
              <a:solidFill>
                <a:schemeClr val="accent2"/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Evaluate the effects of scopolamine on FC 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Whether scopolamine-induced memory effect could be 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    reversed with milameline</a:t>
            </a:r>
          </a:p>
        </p:txBody>
      </p:sp>
      <p:sp>
        <p:nvSpPr>
          <p:cNvPr id="3" name="矩形 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3235539" y="1406718"/>
            <a:ext cx="594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Optogenetics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4140300" y="7145227"/>
            <a:ext cx="102452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AAV5-CaMKII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α-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eNpHR3.0-eYFP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</a:rPr>
              <a:t>Green light</a:t>
            </a:r>
            <a:endParaRPr lang="en-US" altLang="zh-CN" sz="28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eversible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silencing of spontaneous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spiking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ne-sample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 tests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86" y="628134"/>
            <a:ext cx="10377041" cy="4324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96"/>
          <p:cNvSpPr/>
          <p:nvPr/>
        </p:nvSpPr>
        <p:spPr>
          <a:xfrm>
            <a:off x="1055886" y="5187592"/>
            <a:ext cx="97835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  <a:hlinkClick r:id="rId4" action="ppaction://hlinkfile"/>
              </a:rPr>
              <a:t>Journal\CC About the Journal.docx</a:t>
            </a:r>
            <a:endParaRPr lang="en-US" altLang="zh-CN" sz="2800" b="1" dirty="0" smtClean="0">
              <a:ea typeface="Roboto Cn" pitchFamily="2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ea typeface="Roboto Cn" pitchFamily="2" charset="0"/>
                <a:cs typeface="Arial" panose="020B0604020202020204" pitchFamily="34" charset="0"/>
                <a:hlinkClick r:id="rId5" action="ppaction://hlinkfile"/>
              </a:rPr>
              <a:t>Journal\CC S1.docx</a:t>
            </a:r>
            <a:endParaRPr lang="en-US" altLang="zh-CN" sz="2800" b="1" dirty="0" smtClean="0"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5728" y="3422822"/>
            <a:ext cx="44246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Journal of </a:t>
            </a:r>
          </a:p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Neuroscience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728" y="3003482"/>
            <a:ext cx="182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36632" y="4355748"/>
            <a:ext cx="689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2"/>
                </a:solidFill>
                <a:ea typeface="Roboto Cn" pitchFamily="2" charset="0"/>
                <a:cs typeface="Arial" panose="020B0604020202020204" pitchFamily="34" charset="0"/>
              </a:rPr>
              <a:t>Identify brain regions  scopolamine induce   intensity changes</a:t>
            </a:r>
            <a:endParaRPr lang="en-US" altLang="zh-CN" dirty="0">
              <a:solidFill>
                <a:schemeClr val="accent2"/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Evaluate the effects of scopolamine on FC 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Whether scopolamine-induced memory effect could be 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    reversed with milameline</a:t>
            </a:r>
          </a:p>
        </p:txBody>
      </p:sp>
      <p:sp>
        <p:nvSpPr>
          <p:cNvPr id="3" name="矩形 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6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ABB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4060</TotalTime>
  <Words>270</Words>
  <Application>Microsoft Office PowerPoint</Application>
  <PresentationFormat>自定义</PresentationFormat>
  <Paragraphs>83</Paragraphs>
  <Slides>24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xb21cn</cp:lastModifiedBy>
  <cp:revision>1161</cp:revision>
  <dcterms:created xsi:type="dcterms:W3CDTF">2016-03-06T12:02:16Z</dcterms:created>
  <dcterms:modified xsi:type="dcterms:W3CDTF">2018-04-03T04:17:35Z</dcterms:modified>
</cp:coreProperties>
</file>