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378" r:id="rId4"/>
    <p:sldId id="363" r:id="rId5"/>
    <p:sldId id="374" r:id="rId6"/>
    <p:sldId id="375" r:id="rId7"/>
    <p:sldId id="379" r:id="rId8"/>
    <p:sldId id="376" r:id="rId9"/>
    <p:sldId id="380" r:id="rId10"/>
    <p:sldId id="362" r:id="rId11"/>
    <p:sldId id="381" r:id="rId12"/>
    <p:sldId id="382" r:id="rId13"/>
    <p:sldId id="383" r:id="rId14"/>
    <p:sldId id="384" r:id="rId15"/>
    <p:sldId id="372" r:id="rId16"/>
    <p:sldId id="370" r:id="rId17"/>
    <p:sldId id="371" r:id="rId18"/>
    <p:sldId id="342" r:id="rId19"/>
    <p:sldId id="346" r:id="rId20"/>
    <p:sldId id="30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0023" autoAdjust="0"/>
  </p:normalViewPr>
  <p:slideViewPr>
    <p:cSldViewPr snapToGrid="0">
      <p:cViewPr>
        <p:scale>
          <a:sx n="66" d="100"/>
          <a:sy n="66" d="100"/>
        </p:scale>
        <p:origin x="-638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3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Previos</a:t>
            </a:r>
            <a:r>
              <a:rPr lang="en-US" altLang="zh-CN" dirty="0" smtClean="0"/>
              <a:t> study</a:t>
            </a:r>
          </a:p>
          <a:p>
            <a:r>
              <a:rPr lang="en-US" altLang="zh-CN" dirty="0" smtClean="0"/>
              <a:t>Signal spreading from hippocampus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use of anesthesia</a:t>
            </a:r>
          </a:p>
          <a:p>
            <a:r>
              <a:rPr lang="en-US" altLang="zh-CN" baseline="0" dirty="0" err="1" smtClean="0"/>
              <a:t>Distortion,low</a:t>
            </a:r>
            <a:r>
              <a:rPr lang="en-US" altLang="zh-CN" baseline="0" dirty="0" smtClean="0"/>
              <a:t> signal-to-noise ratio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following section, the effect of drugs that target the major neurotransmission systems are discussed.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kinds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confounds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peripheral/vascular effects and interaction with anesthesia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4226" y="2333008"/>
            <a:ext cx="84129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Functional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networks and </a:t>
            </a:r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</a:p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perturbations in rodents </a:t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722439" cy="687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4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8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1159061" y="1496094"/>
            <a:ext cx="10747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cs typeface="Arial" panose="020B0604020202020204" pitchFamily="34" charset="0"/>
              </a:rPr>
              <a:t>Awake </a:t>
            </a:r>
            <a:r>
              <a:rPr lang="en-US" altLang="zh-CN" sz="2800" b="1" dirty="0">
                <a:cs typeface="Arial" panose="020B0604020202020204" pitchFamily="34" charset="0"/>
              </a:rPr>
              <a:t>restrained </a:t>
            </a:r>
            <a:r>
              <a:rPr lang="en-US" altLang="zh-CN" sz="2800" b="1" dirty="0" smtClean="0">
                <a:cs typeface="Arial" panose="020B0604020202020204" pitchFamily="34" charset="0"/>
              </a:rPr>
              <a:t>rodents:	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cs typeface="Arial" panose="020B0604020202020204" pitchFamily="34" charset="0"/>
              </a:rPr>
              <a:t>Spontaneous activity amplitude and FC strength are generally greater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cs typeface="Arial" panose="020B0604020202020204" pitchFamily="34" charset="0"/>
              </a:rPr>
              <a:t>More long-range connections 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cs typeface="Arial" panose="020B0604020202020204" pitchFamily="34" charset="0"/>
              </a:rPr>
              <a:t>Awake mouse &amp; rat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8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1159061" y="1496094"/>
            <a:ext cx="1074745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cs typeface="Arial" panose="020B0604020202020204" pitchFamily="34" charset="0"/>
              </a:rPr>
              <a:t>Anesthesia injection: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err="1" smtClean="0">
                <a:cs typeface="Arial" panose="020B0604020202020204" pitchFamily="34" charset="0"/>
              </a:rPr>
              <a:t>Continous</a:t>
            </a:r>
            <a:r>
              <a:rPr lang="en-US" altLang="zh-CN" sz="2800" b="1" dirty="0" smtClean="0">
                <a:cs typeface="Arial" panose="020B0604020202020204" pitchFamily="34" charset="0"/>
              </a:rPr>
              <a:t> delivery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cs typeface="Arial" panose="020B0604020202020204" pitchFamily="34" charset="0"/>
              </a:rPr>
              <a:t>Affect: </a:t>
            </a:r>
            <a:r>
              <a:rPr lang="en-US" altLang="zh-CN" sz="2800" b="1" dirty="0" smtClean="0">
                <a:cs typeface="Arial" panose="020B0604020202020204" pitchFamily="34" charset="0"/>
              </a:rPr>
              <a:t>Spectral distribution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cs typeface="Arial" panose="020B0604020202020204" pitchFamily="34" charset="0"/>
              </a:rPr>
              <a:t>Effect: Animal </a:t>
            </a:r>
            <a:r>
              <a:rPr lang="en-US" altLang="zh-CN" sz="2800" b="1" dirty="0">
                <a:cs typeface="Arial" panose="020B0604020202020204" pitchFamily="34" charset="0"/>
              </a:rPr>
              <a:t>species, strain, gender, age and disease state dependent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b="1" dirty="0" smtClean="0"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2332" y="716916"/>
            <a:ext cx="1059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Pharmacological effects         on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771721"/>
            <a:ext cx="385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change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fficacy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drug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treatment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752" y="3751991"/>
            <a:ext cx="316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phMRI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Neural activation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Pharmacodynamics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8142" y="3751991"/>
            <a:ext cx="4324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ura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 correlate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Drugs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target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specific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receptors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2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2332" y="716916"/>
            <a:ext cx="105912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Behavior-induced </a:t>
            </a:r>
          </a:p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771721"/>
            <a:ext cx="3852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change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/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/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752" y="3751991"/>
            <a:ext cx="31682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phMRI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8142" y="3751991"/>
            <a:ext cx="43247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ura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 correlate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3280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1278939" y="1228922"/>
            <a:ext cx="94529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Passive avoidance test for each group twice respectively 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Training day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Testing day (test 55 min after first 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injection)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504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1064685" y="1255967"/>
            <a:ext cx="2117509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kern="800" dirty="0" smtClean="0">
                <a:cs typeface="Arial" panose="020B0604020202020204" pitchFamily="34" charset="0"/>
              </a:rPr>
              <a:t>Brightly lit compartment</a:t>
            </a:r>
            <a:endParaRPr lang="en-US" altLang="zh-CN" sz="2400" b="1" dirty="0" smtClean="0"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2538" y="1018210"/>
            <a:ext cx="87973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" y="-20383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714534" y="1064376"/>
            <a:ext cx="4824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Design 2: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Three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groups: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Saline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Scopolamine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ea typeface="Roboto Cn" pitchFamily="2" charset="0"/>
                <a:cs typeface="Arial" panose="020B0604020202020204" pitchFamily="34" charset="0"/>
              </a:rPr>
              <a:t>Milameline</a:t>
            </a:r>
            <a:endParaRPr lang="en-US" altLang="zh-CN" sz="24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N = 8/group</a:t>
            </a:r>
            <a:endParaRPr lang="en-US" altLang="zh-CN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454411" y="852221"/>
            <a:ext cx="5934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Design 1: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N = 12/group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Baseline : 15 min post-injection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Scopolamine administered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25 min later: </a:t>
            </a:r>
            <a:r>
              <a:rPr lang="en-US" altLang="zh-CN" sz="2400" b="1" dirty="0" err="1">
                <a:ea typeface="Roboto Cn" pitchFamily="2" charset="0"/>
                <a:cs typeface="Arial" panose="020B0604020202020204" pitchFamily="34" charset="0"/>
              </a:rPr>
              <a:t>Ph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ea typeface="Roboto Cn" pitchFamily="2" charset="0"/>
                <a:cs typeface="Arial" panose="020B0604020202020204" pitchFamily="34" charset="0"/>
              </a:rPr>
              <a:t>rsfMRI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ea typeface="Roboto Cn" pitchFamily="2" charset="0"/>
                <a:cs typeface="Arial" panose="020B0604020202020204" pitchFamily="34" charset="0"/>
              </a:rPr>
              <a:t>Milameline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 administered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25 min later: </a:t>
            </a:r>
            <a:r>
              <a:rPr lang="en-US" sz="2400" b="1" dirty="0" err="1" smtClean="0">
                <a:ea typeface="Roboto Cn" pitchFamily="2" charset="0"/>
                <a:cs typeface="Arial" panose="020B0604020202020204" pitchFamily="34" charset="0"/>
              </a:rPr>
              <a:t>Ph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ea typeface="Roboto Cn" pitchFamily="2" charset="0"/>
                <a:cs typeface="Arial" panose="020B0604020202020204" pitchFamily="34" charset="0"/>
              </a:rPr>
              <a:t>rsfMRI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 rsfMRI</a:t>
            </a:r>
          </a:p>
        </p:txBody>
      </p:sp>
    </p:spTree>
    <p:extLst>
      <p:ext uri="{BB962C8B-B14F-4D97-AF65-F5344CB8AC3E}">
        <p14:creationId xmlns:p14="http://schemas.microsoft.com/office/powerpoint/2010/main" val="39630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65018" y="472916"/>
            <a:ext cx="3571409" cy="3547152"/>
            <a:chOff x="2639158" y="738554"/>
            <a:chExt cx="3259015" cy="3259015"/>
          </a:xfrm>
        </p:grpSpPr>
        <p:sp>
          <p:nvSpPr>
            <p:cNvPr id="2" name="椭圆 1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73658" y="1880887"/>
            <a:ext cx="5099952" cy="4766442"/>
            <a:chOff x="2639158" y="738554"/>
            <a:chExt cx="3259015" cy="3259015"/>
          </a:xfrm>
        </p:grpSpPr>
        <p:sp>
          <p:nvSpPr>
            <p:cNvPr id="8" name="椭圆 7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68307" y="-1805522"/>
            <a:ext cx="6054666" cy="6054666"/>
            <a:chOff x="2639158" y="738554"/>
            <a:chExt cx="3259015" cy="3259015"/>
          </a:xfrm>
        </p:grpSpPr>
        <p:sp>
          <p:nvSpPr>
            <p:cNvPr id="11" name="椭圆 10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268306" y="300889"/>
            <a:ext cx="4060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Scopolamine can induce memory effects.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Scopolamine-caused memory effects could be reversed with </a:t>
            </a:r>
            <a:r>
              <a:rPr lang="en-US" altLang="zh-CN" sz="2000" b="1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milameline</a:t>
            </a: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  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8443732" y="5745079"/>
            <a:ext cx="3360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56578" y="1897649"/>
            <a:ext cx="47695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Scopolamine can induce FC intensity decrease.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Milameline</a:t>
            </a: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can induce FC intensity increase.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Decrease in FC intensity caused by scopolamine is not effected by peripheral factors.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Decrease caused by scopolamine is dose-dependent.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3246" y="1544823"/>
            <a:ext cx="448793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Identify scopolamine-affected regions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01723" y="5118114"/>
            <a:ext cx="2841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Topics</a:t>
            </a:r>
            <a:endParaRPr lang="zh-CN" altLang="en-US" sz="6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" y="-20383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1932" y="385967"/>
            <a:ext cx="374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Supplementary</a:t>
            </a:r>
            <a:endParaRPr lang="en-US" altLang="zh-CN" sz="36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412644" y="1258450"/>
            <a:ext cx="59342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Doses chosen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Intensity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changes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observed partly 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in the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thalamus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Intensity differences ,not extensive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VTA/SN, no intensity difference</a:t>
            </a:r>
          </a:p>
        </p:txBody>
      </p:sp>
      <p:sp>
        <p:nvSpPr>
          <p:cNvPr id="9" name="Rectangle 96"/>
          <p:cNvSpPr/>
          <p:nvPr/>
        </p:nvSpPr>
        <p:spPr>
          <a:xfrm>
            <a:off x="6346932" y="1258450"/>
            <a:ext cx="59342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Some different results in human and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rodents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Some region affected by low dose of scopolamine, vulnerable, target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3865" y="929034"/>
            <a:ext cx="10176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NeuroImage</a:t>
            </a:r>
          </a:p>
          <a:p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Kai-Hsiang Chuang</a:t>
            </a:r>
            <a:r>
              <a:rPr lang="zh-CN" altLang="en-US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5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824441"/>
            <a:ext cx="385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Similar 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              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human &amp; rodents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Many research areas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5752" y="3784186"/>
            <a:ext cx="3168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Synchronous       low-frequency oscillation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784186"/>
            <a:ext cx="39265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95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4371756"/>
            <a:ext cx="38529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 patterns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5752" y="4331501"/>
            <a:ext cx="3168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Rat &amp; mouse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&amp; human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4331501"/>
            <a:ext cx="39265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Awake &amp; Anesthetized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751576" y="713244"/>
            <a:ext cx="101761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Resting-state network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rodent brain </a:t>
            </a:r>
            <a:b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1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89" y="1001168"/>
            <a:ext cx="24516471" cy="4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9581" y="941098"/>
            <a:ext cx="24516471" cy="4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57616" y="941098"/>
            <a:ext cx="24516471" cy="4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77172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Functional 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parcellation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modules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voxel-wise correlation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5752" y="3751991"/>
            <a:ext cx="316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Functions of RSN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Changing in &amp; after task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751991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Neural, vascular and FC effects of different anesthesia 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751576" y="713244"/>
            <a:ext cx="10176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Effects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anesthesia on functional networks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0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786"/>
            <a:ext cx="11880760" cy="49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1576" y="713244"/>
            <a:ext cx="10176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Effects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anesthesia on functional networks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77172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Functional 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parcellation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modules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voxel-wise correlation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5752" y="3751991"/>
            <a:ext cx="316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Functions of RSN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Changing in &amp; after task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8142" y="3751991"/>
            <a:ext cx="4324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Neural, vascular and FC effects of different anesthesia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Awake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Practical consideration</a:t>
            </a:r>
          </a:p>
        </p:txBody>
      </p:sp>
    </p:spTree>
    <p:extLst>
      <p:ext uri="{BB962C8B-B14F-4D97-AF65-F5344CB8AC3E}">
        <p14:creationId xmlns:p14="http://schemas.microsoft.com/office/powerpoint/2010/main" val="41786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387</Words>
  <Application>Microsoft Office PowerPoint</Application>
  <PresentationFormat>自定义</PresentationFormat>
  <Paragraphs>104</Paragraphs>
  <Slides>20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872</cp:revision>
  <dcterms:created xsi:type="dcterms:W3CDTF">2016-03-06T12:02:16Z</dcterms:created>
  <dcterms:modified xsi:type="dcterms:W3CDTF">2018-01-02T16:33:07Z</dcterms:modified>
</cp:coreProperties>
</file>