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6" r:id="rId23"/>
    <p:sldId id="493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21" r:id="rId36"/>
    <p:sldId id="510" r:id="rId37"/>
    <p:sldId id="511" r:id="rId38"/>
    <p:sldId id="522" r:id="rId39"/>
    <p:sldId id="512" r:id="rId40"/>
    <p:sldId id="513" r:id="rId41"/>
    <p:sldId id="514" r:id="rId42"/>
    <p:sldId id="515" r:id="rId43"/>
    <p:sldId id="517" r:id="rId44"/>
    <p:sldId id="516" r:id="rId45"/>
    <p:sldId id="520" r:id="rId46"/>
    <p:sldId id="523" r:id="rId47"/>
    <p:sldId id="518" r:id="rId48"/>
    <p:sldId id="519" r:id="rId49"/>
    <p:sldId id="525" r:id="rId50"/>
    <p:sldId id="526" r:id="rId51"/>
    <p:sldId id="528" r:id="rId52"/>
    <p:sldId id="524" r:id="rId53"/>
    <p:sldId id="529" r:id="rId54"/>
    <p:sldId id="530" r:id="rId55"/>
    <p:sldId id="531" r:id="rId56"/>
    <p:sldId id="533" r:id="rId57"/>
    <p:sldId id="534" r:id="rId58"/>
    <p:sldId id="536" r:id="rId59"/>
    <p:sldId id="535" r:id="rId60"/>
    <p:sldId id="537" r:id="rId61"/>
    <p:sldId id="527" r:id="rId62"/>
    <p:sldId id="303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each semantic cluster in the large photo collection</a:t>
            </a:r>
          </a:p>
          <a:p>
            <a:r>
              <a:rPr lang="en-US" altLang="zh-CN" dirty="0" smtClean="0"/>
              <a:t>P</a:t>
            </a:r>
            <a:r>
              <a:rPr lang="en-US" altLang="zh-CN" baseline="0" dirty="0" smtClean="0"/>
              <a:t> : each image in cluster CK</a:t>
            </a:r>
          </a:p>
          <a:p>
            <a:r>
              <a:rPr lang="en-US" altLang="zh-CN" baseline="0" dirty="0" smtClean="0"/>
              <a:t>S : a exemplar in S(style database)</a:t>
            </a:r>
          </a:p>
          <a:p>
            <a:r>
              <a:rPr lang="en-US" altLang="zh-CN" baseline="0" dirty="0" smtClean="0"/>
              <a:t>RK(S) : for each S each CK, there is one this figure</a:t>
            </a:r>
          </a:p>
          <a:p>
            <a:r>
              <a:rPr lang="en-US" altLang="zh-CN" baseline="0" dirty="0" smtClean="0"/>
              <a:t>Get all R about CK ,then rank them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MK, which computes an affine transform in CIELab</a:t>
            </a:r>
            <a:r>
              <a:rPr lang="en-US" altLang="zh-CN" smtClean="0"/>
              <a:t> </a:t>
            </a:r>
            <a:br>
              <a:rPr lang="en-US" altLang="zh-CN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SMH, which combines three different affine transforms in different luminance bands with a non-linear tone curve</a:t>
            </a:r>
            <a:r>
              <a:rPr lang="en-US" altLang="zh-CN" smtClean="0"/>
              <a:t> </a:t>
            </a:r>
            <a:br>
              <a:rPr lang="en-US" altLang="zh-CN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PDF, which use 3-d histogram matching in CIELab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PHR, which progressively reshapes the histograms to make them match</a:t>
            </a:r>
            <a:r>
              <a:rPr lang="en-US" altLang="zh-CN" smtClean="0"/>
              <a:t> </a:t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it(by semantic features)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489356" y="4829013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232556" y="477515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limited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unlikely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to I, along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210107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363866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  <p:sp>
        <p:nvSpPr>
          <p:cNvPr id="1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86388" y="3059358"/>
            <a:ext cx="11224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linear transformation that maps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1400174" y="2659334"/>
            <a:ext cx="102203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identity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Advantage :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regularizes colors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channels with low </a:t>
            </a:r>
            <a:endParaRPr lang="en-US" altLang="zh-CN" sz="2800" u="sng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557888" y="387850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output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parameters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215816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	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315460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: represents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closely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want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match the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	  exemplar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distribution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τ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=0.4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3" y="1948611"/>
            <a:ext cx="7476508" cy="13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8" y="4185201"/>
            <a:ext cx="395288" cy="5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697543"/>
            <a:ext cx="102727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detect face regions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image, given by center p and radius r,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Haar cascade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classifier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implemented in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OpenCV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164008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median luminance in a face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lower than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threshold 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2" y="419408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07268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W(x):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 these weights based on spatial distance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face center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200576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12983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: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from the median face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value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(to capture the color of the skin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73" y="4302233"/>
            <a:ext cx="464345" cy="5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38240" y="3996486"/>
            <a:ext cx="11053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normalization parameters that control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weights of the spatial and chrominance kernels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419679"/>
            <a:ext cx="1027271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{lth,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c} to {0.5, 0.5, 0.45, 0.001}.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94" y="2158161"/>
            <a:ext cx="8301519" cy="384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76340" y="1302416"/>
            <a:ext cx="10825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to : P (a large photo collection)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: semantic features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from :CNN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Tool : Modified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CaffeNet(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fewer nodes in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fully-	connected  layers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Formation : 512-demensional featire vector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700638" y="1071392"/>
            <a:ext cx="115294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of clustering: k-means clustering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clusters (balance the numbers and content classes)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content classes being grouped in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cluster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large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variations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content class of images being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split into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5" y="1760535"/>
            <a:ext cx="10578838" cy="32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52500" y="1109492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Statistics : style similarity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between each style and the images in a cluster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 the styles for that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4" y="4783791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2318588"/>
            <a:ext cx="1104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 cluster photo in the large photo colleciton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S: style exemplar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Euclidean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difference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overlap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 0.005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= 0.05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6" y="1431082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NP = (µP 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multivariate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chrominance channel for 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ǫ = 1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5" y="2218537"/>
            <a:ext cx="8457469" cy="149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compatibility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a stylized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exemplar 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with a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    semantic cluster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semantic cluster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we compute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all the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determine the style example ranking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sorting      in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105150"/>
            <a:ext cx="535131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44" y="399117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0" y="568662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1210026"/>
            <a:ext cx="116336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semantic cluster (P,senmantic features)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re-computed style exemplar ranking for each cluster(S,P)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Top k style images  I 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  (S+I,O)</a:t>
            </a:r>
            <a:endParaRPr lang="en-US" altLang="zh-CN" sz="2800" baseline="-25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  <a:sym typeface="Wingdings" panose="05000000000000000000" pitchFamily="2" charset="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ew similarity measure for sampling: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quared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Frechet distance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 find similar semantic clusters</a:t>
            </a:r>
          </a:p>
        </p:txBody>
      </p:sp>
    </p:spTree>
    <p:extLst>
      <p:ext uri="{BB962C8B-B14F-4D97-AF65-F5344CB8AC3E}">
        <p14:creationId xmlns:p14="http://schemas.microsoft.com/office/powerpoint/2010/main" val="574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2320019"/>
            <a:ext cx="1119554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3 semantic clusters and set threshold to 7.5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to get these k style images: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Merge style lists for multiple nearest semantic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 them by      mentioned in last slice and no repeated ones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6" y="4989419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4" y="1575882"/>
            <a:ext cx="10734132" cy="6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Subset of results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6" y="1343023"/>
            <a:ext cx="1071034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2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5" y="1581150"/>
            <a:ext cx="1145889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Subset of results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8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study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859093"/>
            <a:ext cx="114997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Pre-work: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benchmark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55 images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50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:randomly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chosen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FiveK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rest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downloaded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Flickr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Resize : 500-pixels wide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Store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8-bit sRGB JPEG </a:t>
            </a:r>
          </a:p>
        </p:txBody>
      </p:sp>
    </p:spTree>
    <p:extLst>
      <p:ext uri="{BB962C8B-B14F-4D97-AF65-F5344CB8AC3E}">
        <p14:creationId xmlns:p14="http://schemas.microsoft.com/office/powerpoint/2010/main" val="34804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study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224972"/>
            <a:ext cx="114997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Baseline(Pro)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 diverse stylizations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created by a professional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artist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Globally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edit the color and tone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tools 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Adobe Photoshop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 studys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7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1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Evaluated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selection(P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S,IP)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semantic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I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searches for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semantically similar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 in the style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different sizes of style exemplars: 1500 and 50</a:t>
            </a:r>
          </a:p>
        </p:txBody>
      </p:sp>
    </p:spTree>
    <p:extLst>
      <p:ext uri="{BB962C8B-B14F-4D97-AF65-F5344CB8AC3E}">
        <p14:creationId xmlns:p14="http://schemas.microsoft.com/office/powerpoint/2010/main" val="15771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1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96422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Both apply the same sytle sampling and transfer tech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37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users participated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:rate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stylization quality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each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 of results on a five-point Likert scale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ranging from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 (worst) to 5 (best) </a:t>
            </a:r>
          </a:p>
        </p:txBody>
      </p:sp>
    </p:spTree>
    <p:extLst>
      <p:ext uri="{BB962C8B-B14F-4D97-AF65-F5344CB8AC3E}">
        <p14:creationId xmlns:p14="http://schemas.microsoft.com/office/powerpoint/2010/main" val="34100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490663"/>
            <a:ext cx="10330271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9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788276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(3.820 ± 0.403) outperforms all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 techniques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(3.169 ± 0.444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substantially worse than OURS 1500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0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483476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database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becomes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smaller: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performance of direct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drops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dramatically (2.421 ± 0.436 for DIRECT 50)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stays stable (3.620 ± 0.413 for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50)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934347"/>
            <a:ext cx="10306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novel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two-step style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algorithm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can learn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content and style even with very few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examples </a:t>
            </a:r>
          </a:p>
        </p:txBody>
      </p:sp>
    </p:spTree>
    <p:extLst>
      <p:ext uri="{BB962C8B-B14F-4D97-AF65-F5344CB8AC3E}">
        <p14:creationId xmlns:p14="http://schemas.microsoft.com/office/powerpoint/2010/main" val="1661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0" y="1216776"/>
            <a:ext cx="108086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Found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finds a semantically meaningful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match a 			good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result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" name="不等于号 1"/>
          <p:cNvSpPr/>
          <p:nvPr/>
        </p:nvSpPr>
        <p:spPr>
          <a:xfrm>
            <a:off x="5526954" y="2806450"/>
            <a:ext cx="506364" cy="466725"/>
          </a:xfrm>
          <a:prstGeom prst="mathNotEqual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29" y="3894432"/>
            <a:ext cx="6630014" cy="23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934347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(2.881 ± 0.480) got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lower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mean score than {OURS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OURS 50,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1500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} with the largest standard deviation of scores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457293"/>
            <a:ext cx="1082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artist-created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filters do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not adapt to the content of the image in the same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technique does.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2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064376"/>
            <a:ext cx="1082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tends to be subjective in nature;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ome of users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might be uncomfortable with the aggressive stylizations of a professional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is learned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from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more ‘natural’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compare our style transfer technique</a:t>
            </a:r>
            <a:b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 four different statistics-based style transfer techniques : MK, SMH, PDF, PHR</a:t>
            </a:r>
            <a:b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7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00188"/>
            <a:ext cx="10614341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8357" y="2333008"/>
            <a:ext cx="5044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transformations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1700</Words>
  <Application>Microsoft Office PowerPoint</Application>
  <PresentationFormat>自定义</PresentationFormat>
  <Paragraphs>307</Paragraphs>
  <Slides>62</Slides>
  <Notes>61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1421</cp:revision>
  <dcterms:created xsi:type="dcterms:W3CDTF">2016-03-06T12:02:16Z</dcterms:created>
  <dcterms:modified xsi:type="dcterms:W3CDTF">2018-04-08T12:41:13Z</dcterms:modified>
</cp:coreProperties>
</file>