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2" r:id="rId1"/>
    <p:sldMasterId id="2147483684" r:id="rId2"/>
    <p:sldMasterId id="2147483696" r:id="rId3"/>
  </p:sldMasterIdLst>
  <p:notesMasterIdLst>
    <p:notesMasterId r:id="rId20"/>
  </p:notesMasterIdLst>
  <p:handoutMasterIdLst>
    <p:handoutMasterId r:id="rId21"/>
  </p:handoutMasterIdLst>
  <p:sldIdLst>
    <p:sldId id="256" r:id="rId4"/>
    <p:sldId id="267" r:id="rId5"/>
    <p:sldId id="291" r:id="rId6"/>
    <p:sldId id="292" r:id="rId7"/>
    <p:sldId id="294" r:id="rId8"/>
    <p:sldId id="295" r:id="rId9"/>
    <p:sldId id="303" r:id="rId10"/>
    <p:sldId id="304" r:id="rId11"/>
    <p:sldId id="305" r:id="rId12"/>
    <p:sldId id="296" r:id="rId13"/>
    <p:sldId id="297" r:id="rId14"/>
    <p:sldId id="298" r:id="rId15"/>
    <p:sldId id="301" r:id="rId16"/>
    <p:sldId id="299" r:id="rId17"/>
    <p:sldId id="302" r:id="rId18"/>
    <p:sldId id="259" r:id="rId19"/>
  </p:sldIdLst>
  <p:sldSz cx="9906000" cy="6858000" type="A4"/>
  <p:notesSz cx="6735763" cy="9866313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6">
          <p15:clr>
            <a:srgbClr val="A4A3A4"/>
          </p15:clr>
        </p15:guide>
        <p15:guide id="2" orient="horz" pos="3111">
          <p15:clr>
            <a:srgbClr val="A4A3A4"/>
          </p15:clr>
        </p15:guide>
        <p15:guide id="3" orient="horz" pos="511">
          <p15:clr>
            <a:srgbClr val="A4A3A4"/>
          </p15:clr>
        </p15:guide>
        <p15:guide id="4" orient="horz" pos="1719">
          <p15:clr>
            <a:srgbClr val="A4A3A4"/>
          </p15:clr>
        </p15:guide>
        <p15:guide id="5" orient="horz" pos="391">
          <p15:clr>
            <a:srgbClr val="A4A3A4"/>
          </p15:clr>
        </p15:guide>
        <p15:guide id="6" pos="6012">
          <p15:clr>
            <a:srgbClr val="A4A3A4"/>
          </p15:clr>
        </p15:guide>
        <p15:guide id="7" pos="3119">
          <p15:clr>
            <a:srgbClr val="A4A3A4"/>
          </p15:clr>
        </p15:guide>
        <p15:guide id="8" pos="225">
          <p15:clr>
            <a:srgbClr val="A4A3A4"/>
          </p15:clr>
        </p15:guide>
        <p15:guide id="9" pos="454">
          <p15:clr>
            <a:srgbClr val="A4A3A4"/>
          </p15:clr>
        </p15:guide>
        <p15:guide id="10" pos="1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27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94" y="60"/>
      </p:cViewPr>
      <p:guideLst>
        <p:guide orient="horz" pos="4086"/>
        <p:guide orient="horz" pos="3111"/>
        <p:guide orient="horz" pos="511"/>
        <p:guide orient="horz" pos="1719"/>
        <p:guide orient="horz" pos="391"/>
        <p:guide pos="6012"/>
        <p:guide pos="3119"/>
        <p:guide pos="225"/>
        <p:guide pos="454"/>
        <p:guide pos="14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2784" y="-104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20F5A9-1754-4E0D-9DF7-DCF8A424133F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B192C4-D787-401B-AE0F-872AB10DF753}">
      <dgm:prSet phldrT="[文本]"/>
      <dgm:spPr/>
      <dgm:t>
        <a:bodyPr/>
        <a:lstStyle/>
        <a:p>
          <a:r>
            <a:rPr lang="zh-CN" altLang="en-US" dirty="0"/>
            <a:t>捆包追溯系统</a:t>
          </a:r>
        </a:p>
      </dgm:t>
    </dgm:pt>
    <dgm:pt modelId="{4FE57875-6C51-4313-B1AF-DEF924864463}" type="parTrans" cxnId="{014FDEFB-4ECD-453F-A626-69F296E06E5C}">
      <dgm:prSet/>
      <dgm:spPr/>
      <dgm:t>
        <a:bodyPr/>
        <a:lstStyle/>
        <a:p>
          <a:endParaRPr lang="zh-CN" altLang="en-US"/>
        </a:p>
      </dgm:t>
    </dgm:pt>
    <dgm:pt modelId="{370B0C5A-DCFF-4C9A-8FFC-0865B1936B5B}" type="sibTrans" cxnId="{014FDEFB-4ECD-453F-A626-69F296E06E5C}">
      <dgm:prSet/>
      <dgm:spPr/>
      <dgm:t>
        <a:bodyPr/>
        <a:lstStyle/>
        <a:p>
          <a:endParaRPr lang="zh-CN" altLang="en-US"/>
        </a:p>
      </dgm:t>
    </dgm:pt>
    <dgm:pt modelId="{9857E383-274B-4608-9A5A-AC2A6585BDA8}">
      <dgm:prSet phldrT="[文本]"/>
      <dgm:spPr/>
      <dgm:t>
        <a:bodyPr/>
        <a:lstStyle/>
        <a:p>
          <a:r>
            <a:rPr lang="en-US" altLang="zh-CN" dirty="0"/>
            <a:t>HT</a:t>
          </a:r>
          <a:endParaRPr lang="zh-CN" altLang="en-US" dirty="0"/>
        </a:p>
      </dgm:t>
    </dgm:pt>
    <dgm:pt modelId="{537E6732-ACFC-473D-A6FA-E4803007D387}" type="parTrans" cxnId="{D9068726-3B77-4BF6-B4EB-38BA2A14BEB8}">
      <dgm:prSet/>
      <dgm:spPr/>
      <dgm:t>
        <a:bodyPr/>
        <a:lstStyle/>
        <a:p>
          <a:endParaRPr lang="zh-CN" altLang="en-US"/>
        </a:p>
      </dgm:t>
    </dgm:pt>
    <dgm:pt modelId="{5CD75D3A-45B2-45A9-91DF-63EC20E7654F}" type="sibTrans" cxnId="{D9068726-3B77-4BF6-B4EB-38BA2A14BEB8}">
      <dgm:prSet/>
      <dgm:spPr/>
      <dgm:t>
        <a:bodyPr/>
        <a:lstStyle/>
        <a:p>
          <a:endParaRPr lang="zh-CN" altLang="en-US"/>
        </a:p>
      </dgm:t>
    </dgm:pt>
    <dgm:pt modelId="{C5EA4BD6-AEFF-45CF-9463-E3B38E0C0F60}">
      <dgm:prSet phldrT="[文本]"/>
      <dgm:spPr/>
      <dgm:t>
        <a:bodyPr/>
        <a:lstStyle/>
        <a:p>
          <a:r>
            <a:rPr lang="zh-CN" altLang="en-US" dirty="0"/>
            <a:t>捆包打印</a:t>
          </a:r>
        </a:p>
      </dgm:t>
    </dgm:pt>
    <dgm:pt modelId="{4993F468-D500-40C9-AF77-FAD074E78331}" type="parTrans" cxnId="{66D7A020-A1CC-487E-8E31-E43C44B47AC4}">
      <dgm:prSet/>
      <dgm:spPr/>
      <dgm:t>
        <a:bodyPr/>
        <a:lstStyle/>
        <a:p>
          <a:endParaRPr lang="zh-CN" altLang="en-US"/>
        </a:p>
      </dgm:t>
    </dgm:pt>
    <dgm:pt modelId="{EE08A65F-BF64-45F3-9395-3D70BC0C82C8}" type="sibTrans" cxnId="{66D7A020-A1CC-487E-8E31-E43C44B47AC4}">
      <dgm:prSet/>
      <dgm:spPr/>
      <dgm:t>
        <a:bodyPr/>
        <a:lstStyle/>
        <a:p>
          <a:endParaRPr lang="zh-CN" altLang="en-US"/>
        </a:p>
      </dgm:t>
    </dgm:pt>
    <dgm:pt modelId="{A906ED07-4007-4DCF-A04E-E9F8EEF045BA}">
      <dgm:prSet phldrT="[文本]"/>
      <dgm:spPr/>
      <dgm:t>
        <a:bodyPr/>
        <a:lstStyle/>
        <a:p>
          <a:r>
            <a:rPr lang="zh-CN" altLang="en-US" dirty="0"/>
            <a:t>拆包</a:t>
          </a:r>
        </a:p>
      </dgm:t>
    </dgm:pt>
    <dgm:pt modelId="{35E52D09-7FC5-40BE-B16A-44FD3AE284B9}" type="parTrans" cxnId="{038FBBF8-F8AC-4490-BC2A-082409171B7F}">
      <dgm:prSet/>
      <dgm:spPr/>
      <dgm:t>
        <a:bodyPr/>
        <a:lstStyle/>
        <a:p>
          <a:endParaRPr lang="zh-CN" altLang="en-US"/>
        </a:p>
      </dgm:t>
    </dgm:pt>
    <dgm:pt modelId="{97A47A4B-4886-472E-AE31-C052F96AE9E6}" type="sibTrans" cxnId="{038FBBF8-F8AC-4490-BC2A-082409171B7F}">
      <dgm:prSet/>
      <dgm:spPr/>
      <dgm:t>
        <a:bodyPr/>
        <a:lstStyle/>
        <a:p>
          <a:endParaRPr lang="zh-CN" altLang="en-US"/>
        </a:p>
      </dgm:t>
    </dgm:pt>
    <dgm:pt modelId="{43D2F095-E949-4BCD-B4B0-092D8CCA0410}">
      <dgm:prSet phldrT="[文本]"/>
      <dgm:spPr/>
      <dgm:t>
        <a:bodyPr/>
        <a:lstStyle/>
        <a:p>
          <a:r>
            <a:rPr lang="en-US" altLang="zh-CN" dirty="0"/>
            <a:t>PC</a:t>
          </a:r>
          <a:endParaRPr lang="zh-CN" altLang="en-US" dirty="0"/>
        </a:p>
      </dgm:t>
    </dgm:pt>
    <dgm:pt modelId="{959FC913-9747-4E95-937C-105CCC9213E5}" type="parTrans" cxnId="{4EB90D7E-C9CA-4F74-B09C-BA09330A56A0}">
      <dgm:prSet/>
      <dgm:spPr/>
      <dgm:t>
        <a:bodyPr/>
        <a:lstStyle/>
        <a:p>
          <a:endParaRPr lang="zh-CN" altLang="en-US"/>
        </a:p>
      </dgm:t>
    </dgm:pt>
    <dgm:pt modelId="{62F361BF-CAAC-4E8D-BA33-165972E07F1E}" type="sibTrans" cxnId="{4EB90D7E-C9CA-4F74-B09C-BA09330A56A0}">
      <dgm:prSet/>
      <dgm:spPr/>
      <dgm:t>
        <a:bodyPr/>
        <a:lstStyle/>
        <a:p>
          <a:endParaRPr lang="zh-CN" altLang="en-US"/>
        </a:p>
      </dgm:t>
    </dgm:pt>
    <dgm:pt modelId="{544D13D9-718B-477D-A2E8-8F788F063AC5}">
      <dgm:prSet phldrT="[文本]"/>
      <dgm:spPr/>
      <dgm:t>
        <a:bodyPr/>
        <a:lstStyle/>
        <a:p>
          <a:r>
            <a:rPr lang="zh-CN" altLang="en-US" dirty="0"/>
            <a:t>产品追溯</a:t>
          </a:r>
        </a:p>
      </dgm:t>
    </dgm:pt>
    <dgm:pt modelId="{8169209F-24EA-4692-BA1A-03ED23A653BE}" type="parTrans" cxnId="{2A5D3ECE-1A88-4A66-94F3-62E5AF553551}">
      <dgm:prSet/>
      <dgm:spPr/>
      <dgm:t>
        <a:bodyPr/>
        <a:lstStyle/>
        <a:p>
          <a:endParaRPr lang="zh-CN" altLang="en-US"/>
        </a:p>
      </dgm:t>
    </dgm:pt>
    <dgm:pt modelId="{B3EEAE65-8C9D-4FCA-A53B-11495E529830}" type="sibTrans" cxnId="{2A5D3ECE-1A88-4A66-94F3-62E5AF553551}">
      <dgm:prSet/>
      <dgm:spPr/>
      <dgm:t>
        <a:bodyPr/>
        <a:lstStyle/>
        <a:p>
          <a:endParaRPr lang="zh-CN" altLang="en-US"/>
        </a:p>
      </dgm:t>
    </dgm:pt>
    <dgm:pt modelId="{E77FD8CB-2895-4089-A16B-CBB003BF79C3}">
      <dgm:prSet phldrT="[文本]"/>
      <dgm:spPr/>
      <dgm:t>
        <a:bodyPr/>
        <a:lstStyle/>
        <a:p>
          <a:r>
            <a:rPr lang="zh-CN" altLang="en-US" dirty="0"/>
            <a:t>二次捆包</a:t>
          </a:r>
        </a:p>
      </dgm:t>
    </dgm:pt>
    <dgm:pt modelId="{9E3DF86C-6A4C-482C-9552-5306BEA6F923}" type="parTrans" cxnId="{D064EED2-5B81-4FC9-BAF8-1E871F26E6A4}">
      <dgm:prSet/>
      <dgm:spPr/>
      <dgm:t>
        <a:bodyPr/>
        <a:lstStyle/>
        <a:p>
          <a:endParaRPr lang="zh-CN" altLang="en-US"/>
        </a:p>
      </dgm:t>
    </dgm:pt>
    <dgm:pt modelId="{1B1CC690-4EFD-40BB-867F-7DFF3B9C9A8F}" type="sibTrans" cxnId="{D064EED2-5B81-4FC9-BAF8-1E871F26E6A4}">
      <dgm:prSet/>
      <dgm:spPr/>
      <dgm:t>
        <a:bodyPr/>
        <a:lstStyle/>
        <a:p>
          <a:endParaRPr lang="zh-CN" altLang="en-US"/>
        </a:p>
      </dgm:t>
    </dgm:pt>
    <dgm:pt modelId="{238F5A7D-0B7E-4C3A-BE51-063451D8AE50}">
      <dgm:prSet phldrT="[文本]"/>
      <dgm:spPr/>
      <dgm:t>
        <a:bodyPr/>
        <a:lstStyle/>
        <a:p>
          <a:r>
            <a:rPr lang="zh-CN" altLang="en-US" dirty="0"/>
            <a:t>入库</a:t>
          </a:r>
        </a:p>
      </dgm:t>
    </dgm:pt>
    <dgm:pt modelId="{01B8A724-1AA9-47C5-A79A-CF98EB5F1EE1}" type="parTrans" cxnId="{5BFED4FB-D873-4822-9535-710034EA768D}">
      <dgm:prSet/>
      <dgm:spPr/>
      <dgm:t>
        <a:bodyPr/>
        <a:lstStyle/>
        <a:p>
          <a:endParaRPr lang="zh-CN" altLang="en-US"/>
        </a:p>
      </dgm:t>
    </dgm:pt>
    <dgm:pt modelId="{C7CAEE66-6A86-443B-A139-3B161AF8AC50}" type="sibTrans" cxnId="{5BFED4FB-D873-4822-9535-710034EA768D}">
      <dgm:prSet/>
      <dgm:spPr/>
      <dgm:t>
        <a:bodyPr/>
        <a:lstStyle/>
        <a:p>
          <a:endParaRPr lang="zh-CN" altLang="en-US"/>
        </a:p>
      </dgm:t>
    </dgm:pt>
    <dgm:pt modelId="{C82B2C0B-B2F0-42F3-8E69-A0523E48FC8C}">
      <dgm:prSet phldrT="[文本]"/>
      <dgm:spPr/>
      <dgm:t>
        <a:bodyPr/>
        <a:lstStyle/>
        <a:p>
          <a:r>
            <a:rPr lang="zh-CN" altLang="en-US" dirty="0"/>
            <a:t>出库</a:t>
          </a:r>
        </a:p>
      </dgm:t>
    </dgm:pt>
    <dgm:pt modelId="{31830752-7D19-45A2-AB56-BA139C164794}" type="parTrans" cxnId="{7A98A0BF-AAD6-48AA-BAAC-654EAAFDAD31}">
      <dgm:prSet/>
      <dgm:spPr/>
      <dgm:t>
        <a:bodyPr/>
        <a:lstStyle/>
        <a:p>
          <a:endParaRPr lang="zh-CN" altLang="en-US"/>
        </a:p>
      </dgm:t>
    </dgm:pt>
    <dgm:pt modelId="{EEF41C07-68FC-4948-BD7F-0FCBC08FC844}" type="sibTrans" cxnId="{7A98A0BF-AAD6-48AA-BAAC-654EAAFDAD31}">
      <dgm:prSet/>
      <dgm:spPr/>
      <dgm:t>
        <a:bodyPr/>
        <a:lstStyle/>
        <a:p>
          <a:endParaRPr lang="zh-CN" altLang="en-US"/>
        </a:p>
      </dgm:t>
    </dgm:pt>
    <dgm:pt modelId="{103EC1CF-897D-418D-A8BA-2033DD6206CF}">
      <dgm:prSet phldrT="[文本]"/>
      <dgm:spPr/>
      <dgm:t>
        <a:bodyPr/>
        <a:lstStyle/>
        <a:p>
          <a:r>
            <a:rPr lang="zh-CN" altLang="en-US" dirty="0"/>
            <a:t>其他出库</a:t>
          </a:r>
        </a:p>
      </dgm:t>
    </dgm:pt>
    <dgm:pt modelId="{D6085A36-66CE-425A-889A-57E283ED2BEA}" type="parTrans" cxnId="{E2B1777B-F5FE-474E-8C4A-3EC9DDCE86D9}">
      <dgm:prSet/>
      <dgm:spPr/>
      <dgm:t>
        <a:bodyPr/>
        <a:lstStyle/>
        <a:p>
          <a:endParaRPr lang="zh-CN" altLang="en-US"/>
        </a:p>
      </dgm:t>
    </dgm:pt>
    <dgm:pt modelId="{66DD3A8A-E3FE-4D9C-ADC8-D1A668690696}" type="sibTrans" cxnId="{E2B1777B-F5FE-474E-8C4A-3EC9DDCE86D9}">
      <dgm:prSet/>
      <dgm:spPr/>
      <dgm:t>
        <a:bodyPr/>
        <a:lstStyle/>
        <a:p>
          <a:endParaRPr lang="zh-CN" altLang="en-US"/>
        </a:p>
      </dgm:t>
    </dgm:pt>
    <dgm:pt modelId="{285BF434-C58D-4446-844B-C8BE3CFE97BE}">
      <dgm:prSet phldrT="[文本]"/>
      <dgm:spPr/>
      <dgm:t>
        <a:bodyPr/>
        <a:lstStyle/>
        <a:p>
          <a:r>
            <a:rPr lang="zh-CN" altLang="en-US" dirty="0"/>
            <a:t>基础资料维护</a:t>
          </a:r>
        </a:p>
      </dgm:t>
    </dgm:pt>
    <dgm:pt modelId="{37806694-EE42-4293-B642-A86B9C3CEEE8}" type="parTrans" cxnId="{9245D079-3C18-4850-B389-7D8520C21AB1}">
      <dgm:prSet/>
      <dgm:spPr/>
      <dgm:t>
        <a:bodyPr/>
        <a:lstStyle/>
        <a:p>
          <a:endParaRPr lang="zh-CN" altLang="en-US"/>
        </a:p>
      </dgm:t>
    </dgm:pt>
    <dgm:pt modelId="{B0011442-B073-4120-8E37-A16DB9810850}" type="sibTrans" cxnId="{9245D079-3C18-4850-B389-7D8520C21AB1}">
      <dgm:prSet/>
      <dgm:spPr/>
      <dgm:t>
        <a:bodyPr/>
        <a:lstStyle/>
        <a:p>
          <a:endParaRPr lang="zh-CN" altLang="en-US"/>
        </a:p>
      </dgm:t>
    </dgm:pt>
    <dgm:pt modelId="{0DEBFD01-6C33-43A0-98AB-2C818FD52347}">
      <dgm:prSet phldrT="[文本]"/>
      <dgm:spPr/>
      <dgm:t>
        <a:bodyPr/>
        <a:lstStyle/>
        <a:p>
          <a:r>
            <a:rPr lang="zh-CN" altLang="en-US" dirty="0"/>
            <a:t>标签补打</a:t>
          </a:r>
        </a:p>
      </dgm:t>
    </dgm:pt>
    <dgm:pt modelId="{F03E73E4-CCF6-4598-B2E7-50EBE53DF559}" type="parTrans" cxnId="{F01D6C04-F340-4EF9-8036-3096CCC176D6}">
      <dgm:prSet/>
      <dgm:spPr/>
    </dgm:pt>
    <dgm:pt modelId="{41FE3605-7EAE-4314-BFE8-BB6407550C5C}" type="sibTrans" cxnId="{F01D6C04-F340-4EF9-8036-3096CCC176D6}">
      <dgm:prSet/>
      <dgm:spPr/>
    </dgm:pt>
    <dgm:pt modelId="{38E5C2DC-C96E-40D2-80EA-CF0E468B5A3A}" type="pres">
      <dgm:prSet presAssocID="{D920F5A9-1754-4E0D-9DF7-DCF8A424133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DDD091-5C20-4E66-B402-6D16E173898C}" type="pres">
      <dgm:prSet presAssocID="{87B192C4-D787-401B-AE0F-872AB10DF753}" presName="vertOne" presStyleCnt="0"/>
      <dgm:spPr/>
    </dgm:pt>
    <dgm:pt modelId="{449A56C6-43C7-4FCF-ACB1-8A373992C7C9}" type="pres">
      <dgm:prSet presAssocID="{87B192C4-D787-401B-AE0F-872AB10DF753}" presName="txOne" presStyleLbl="node0" presStyleIdx="0" presStyleCnt="1">
        <dgm:presLayoutVars>
          <dgm:chPref val="3"/>
        </dgm:presLayoutVars>
      </dgm:prSet>
      <dgm:spPr/>
    </dgm:pt>
    <dgm:pt modelId="{21692524-CDD4-43BE-83C7-358873A4F5DF}" type="pres">
      <dgm:prSet presAssocID="{87B192C4-D787-401B-AE0F-872AB10DF753}" presName="parTransOne" presStyleCnt="0"/>
      <dgm:spPr/>
    </dgm:pt>
    <dgm:pt modelId="{0D941FE3-2A8C-440E-AA34-5E2A458AB7EC}" type="pres">
      <dgm:prSet presAssocID="{87B192C4-D787-401B-AE0F-872AB10DF753}" presName="horzOne" presStyleCnt="0"/>
      <dgm:spPr/>
    </dgm:pt>
    <dgm:pt modelId="{0A2D19BD-75E3-42C8-92A0-54D959916ABF}" type="pres">
      <dgm:prSet presAssocID="{9857E383-274B-4608-9A5A-AC2A6585BDA8}" presName="vertTwo" presStyleCnt="0"/>
      <dgm:spPr/>
    </dgm:pt>
    <dgm:pt modelId="{4D99C566-3212-4B96-A6CA-3836E3CCA5D5}" type="pres">
      <dgm:prSet presAssocID="{9857E383-274B-4608-9A5A-AC2A6585BDA8}" presName="txTwo" presStyleLbl="node2" presStyleIdx="0" presStyleCnt="2">
        <dgm:presLayoutVars>
          <dgm:chPref val="3"/>
        </dgm:presLayoutVars>
      </dgm:prSet>
      <dgm:spPr/>
    </dgm:pt>
    <dgm:pt modelId="{A54CF888-15F8-4F9E-9E38-7A90EA58FC69}" type="pres">
      <dgm:prSet presAssocID="{9857E383-274B-4608-9A5A-AC2A6585BDA8}" presName="parTransTwo" presStyleCnt="0"/>
      <dgm:spPr/>
    </dgm:pt>
    <dgm:pt modelId="{16BBDCA0-7CA8-41BA-A8B8-89250311A27D}" type="pres">
      <dgm:prSet presAssocID="{9857E383-274B-4608-9A5A-AC2A6585BDA8}" presName="horzTwo" presStyleCnt="0"/>
      <dgm:spPr/>
    </dgm:pt>
    <dgm:pt modelId="{9641CBEE-CD64-4193-80ED-93522E5278CE}" type="pres">
      <dgm:prSet presAssocID="{C5EA4BD6-AEFF-45CF-9463-E3B38E0C0F60}" presName="vertThree" presStyleCnt="0"/>
      <dgm:spPr/>
    </dgm:pt>
    <dgm:pt modelId="{3B6BE94F-B0DC-429C-AC8E-FB31AAB7C3D0}" type="pres">
      <dgm:prSet presAssocID="{C5EA4BD6-AEFF-45CF-9463-E3B38E0C0F60}" presName="txThree" presStyleLbl="node3" presStyleIdx="0" presStyleCnt="9">
        <dgm:presLayoutVars>
          <dgm:chPref val="3"/>
        </dgm:presLayoutVars>
      </dgm:prSet>
      <dgm:spPr/>
    </dgm:pt>
    <dgm:pt modelId="{83FD22D4-B1FC-40E7-B3C3-1F626BEAFBC8}" type="pres">
      <dgm:prSet presAssocID="{C5EA4BD6-AEFF-45CF-9463-E3B38E0C0F60}" presName="horzThree" presStyleCnt="0"/>
      <dgm:spPr/>
    </dgm:pt>
    <dgm:pt modelId="{D93FA154-5B98-4DAA-8338-BDEB0BB590D5}" type="pres">
      <dgm:prSet presAssocID="{EE08A65F-BF64-45F3-9395-3D70BC0C82C8}" presName="sibSpaceThree" presStyleCnt="0"/>
      <dgm:spPr/>
    </dgm:pt>
    <dgm:pt modelId="{70A7F408-C00B-4626-8FF3-609D77D04BCD}" type="pres">
      <dgm:prSet presAssocID="{A906ED07-4007-4DCF-A04E-E9F8EEF045BA}" presName="vertThree" presStyleCnt="0"/>
      <dgm:spPr/>
    </dgm:pt>
    <dgm:pt modelId="{3F316D09-FED4-47BC-BFCC-4DD7188B3A18}" type="pres">
      <dgm:prSet presAssocID="{A906ED07-4007-4DCF-A04E-E9F8EEF045BA}" presName="txThree" presStyleLbl="node3" presStyleIdx="1" presStyleCnt="9">
        <dgm:presLayoutVars>
          <dgm:chPref val="3"/>
        </dgm:presLayoutVars>
      </dgm:prSet>
      <dgm:spPr/>
    </dgm:pt>
    <dgm:pt modelId="{5E340F85-8AE0-4899-9C5F-12B3C5487C87}" type="pres">
      <dgm:prSet presAssocID="{A906ED07-4007-4DCF-A04E-E9F8EEF045BA}" presName="horzThree" presStyleCnt="0"/>
      <dgm:spPr/>
    </dgm:pt>
    <dgm:pt modelId="{EEC0D980-6767-4E7C-BF27-244653F4F8EC}" type="pres">
      <dgm:prSet presAssocID="{97A47A4B-4886-472E-AE31-C052F96AE9E6}" presName="sibSpaceThree" presStyleCnt="0"/>
      <dgm:spPr/>
    </dgm:pt>
    <dgm:pt modelId="{90B98F32-335D-4DBC-B5B1-E2930C8FD7C7}" type="pres">
      <dgm:prSet presAssocID="{E77FD8CB-2895-4089-A16B-CBB003BF79C3}" presName="vertThree" presStyleCnt="0"/>
      <dgm:spPr/>
    </dgm:pt>
    <dgm:pt modelId="{E9895BEA-833C-4327-B704-7CB328E1AEB6}" type="pres">
      <dgm:prSet presAssocID="{E77FD8CB-2895-4089-A16B-CBB003BF79C3}" presName="txThree" presStyleLbl="node3" presStyleIdx="2" presStyleCnt="9">
        <dgm:presLayoutVars>
          <dgm:chPref val="3"/>
        </dgm:presLayoutVars>
      </dgm:prSet>
      <dgm:spPr/>
    </dgm:pt>
    <dgm:pt modelId="{5CF1B7F1-FF0D-4676-88CD-0B51996E4470}" type="pres">
      <dgm:prSet presAssocID="{E77FD8CB-2895-4089-A16B-CBB003BF79C3}" presName="horzThree" presStyleCnt="0"/>
      <dgm:spPr/>
    </dgm:pt>
    <dgm:pt modelId="{21ABBC4D-E7FC-49CD-91A5-BDE374B8397B}" type="pres">
      <dgm:prSet presAssocID="{1B1CC690-4EFD-40BB-867F-7DFF3B9C9A8F}" presName="sibSpaceThree" presStyleCnt="0"/>
      <dgm:spPr/>
    </dgm:pt>
    <dgm:pt modelId="{3EEF97BC-4B4C-4186-93F2-C6FCCE744D1C}" type="pres">
      <dgm:prSet presAssocID="{238F5A7D-0B7E-4C3A-BE51-063451D8AE50}" presName="vertThree" presStyleCnt="0"/>
      <dgm:spPr/>
    </dgm:pt>
    <dgm:pt modelId="{E9E90BA4-3749-444E-BCB1-F98CB776251B}" type="pres">
      <dgm:prSet presAssocID="{238F5A7D-0B7E-4C3A-BE51-063451D8AE50}" presName="txThree" presStyleLbl="node3" presStyleIdx="3" presStyleCnt="9">
        <dgm:presLayoutVars>
          <dgm:chPref val="3"/>
        </dgm:presLayoutVars>
      </dgm:prSet>
      <dgm:spPr/>
    </dgm:pt>
    <dgm:pt modelId="{8781D09C-7CBC-4FF3-8446-3AA69620B616}" type="pres">
      <dgm:prSet presAssocID="{238F5A7D-0B7E-4C3A-BE51-063451D8AE50}" presName="horzThree" presStyleCnt="0"/>
      <dgm:spPr/>
    </dgm:pt>
    <dgm:pt modelId="{C831E2CC-5465-429E-ABBE-56FEEEC48471}" type="pres">
      <dgm:prSet presAssocID="{C7CAEE66-6A86-443B-A139-3B161AF8AC50}" presName="sibSpaceThree" presStyleCnt="0"/>
      <dgm:spPr/>
    </dgm:pt>
    <dgm:pt modelId="{73EDA2FC-59DC-4CF1-8C1B-A79C67287ECD}" type="pres">
      <dgm:prSet presAssocID="{C82B2C0B-B2F0-42F3-8E69-A0523E48FC8C}" presName="vertThree" presStyleCnt="0"/>
      <dgm:spPr/>
    </dgm:pt>
    <dgm:pt modelId="{5EBACFD7-7E5D-4E2B-86AE-A4F825449DEB}" type="pres">
      <dgm:prSet presAssocID="{C82B2C0B-B2F0-42F3-8E69-A0523E48FC8C}" presName="txThree" presStyleLbl="node3" presStyleIdx="4" presStyleCnt="9">
        <dgm:presLayoutVars>
          <dgm:chPref val="3"/>
        </dgm:presLayoutVars>
      </dgm:prSet>
      <dgm:spPr/>
    </dgm:pt>
    <dgm:pt modelId="{35B72891-4F53-46B5-943C-7F84464FA429}" type="pres">
      <dgm:prSet presAssocID="{C82B2C0B-B2F0-42F3-8E69-A0523E48FC8C}" presName="horzThree" presStyleCnt="0"/>
      <dgm:spPr/>
    </dgm:pt>
    <dgm:pt modelId="{61680D13-90A4-45E9-90D7-BFD380B4A47A}" type="pres">
      <dgm:prSet presAssocID="{EEF41C07-68FC-4948-BD7F-0FCBC08FC844}" presName="sibSpaceThree" presStyleCnt="0"/>
      <dgm:spPr/>
    </dgm:pt>
    <dgm:pt modelId="{E82EFA7C-C93B-4D0F-9174-FEA2EDA2CE38}" type="pres">
      <dgm:prSet presAssocID="{103EC1CF-897D-418D-A8BA-2033DD6206CF}" presName="vertThree" presStyleCnt="0"/>
      <dgm:spPr/>
    </dgm:pt>
    <dgm:pt modelId="{C6088B7A-4150-4907-A4E8-C81A1326F82E}" type="pres">
      <dgm:prSet presAssocID="{103EC1CF-897D-418D-A8BA-2033DD6206CF}" presName="txThree" presStyleLbl="node3" presStyleIdx="5" presStyleCnt="9">
        <dgm:presLayoutVars>
          <dgm:chPref val="3"/>
        </dgm:presLayoutVars>
      </dgm:prSet>
      <dgm:spPr/>
    </dgm:pt>
    <dgm:pt modelId="{379BDB83-CE30-4C40-9589-C95C2B90616D}" type="pres">
      <dgm:prSet presAssocID="{103EC1CF-897D-418D-A8BA-2033DD6206CF}" presName="horzThree" presStyleCnt="0"/>
      <dgm:spPr/>
    </dgm:pt>
    <dgm:pt modelId="{C64769F0-AA15-437D-9565-78B5C262B2BE}" type="pres">
      <dgm:prSet presAssocID="{5CD75D3A-45B2-45A9-91DF-63EC20E7654F}" presName="sibSpaceTwo" presStyleCnt="0"/>
      <dgm:spPr/>
    </dgm:pt>
    <dgm:pt modelId="{695403A0-A2DA-436F-AC31-1C8051B67287}" type="pres">
      <dgm:prSet presAssocID="{43D2F095-E949-4BCD-B4B0-092D8CCA0410}" presName="vertTwo" presStyleCnt="0"/>
      <dgm:spPr/>
    </dgm:pt>
    <dgm:pt modelId="{8EA815A7-E666-44B9-9DDD-0884AAA6F252}" type="pres">
      <dgm:prSet presAssocID="{43D2F095-E949-4BCD-B4B0-092D8CCA0410}" presName="txTwo" presStyleLbl="node2" presStyleIdx="1" presStyleCnt="2">
        <dgm:presLayoutVars>
          <dgm:chPref val="3"/>
        </dgm:presLayoutVars>
      </dgm:prSet>
      <dgm:spPr/>
    </dgm:pt>
    <dgm:pt modelId="{C46D2067-3019-4F44-B69F-E42438D354C2}" type="pres">
      <dgm:prSet presAssocID="{43D2F095-E949-4BCD-B4B0-092D8CCA0410}" presName="parTransTwo" presStyleCnt="0"/>
      <dgm:spPr/>
    </dgm:pt>
    <dgm:pt modelId="{3D85F5BC-A729-4515-BC65-37C4C0EB36E1}" type="pres">
      <dgm:prSet presAssocID="{43D2F095-E949-4BCD-B4B0-092D8CCA0410}" presName="horzTwo" presStyleCnt="0"/>
      <dgm:spPr/>
    </dgm:pt>
    <dgm:pt modelId="{DEA15368-BF38-4FC2-9146-9182D7E2C953}" type="pres">
      <dgm:prSet presAssocID="{285BF434-C58D-4446-844B-C8BE3CFE97BE}" presName="vertThree" presStyleCnt="0"/>
      <dgm:spPr/>
    </dgm:pt>
    <dgm:pt modelId="{524095D1-7E85-4232-8C54-A32ACF6A1108}" type="pres">
      <dgm:prSet presAssocID="{285BF434-C58D-4446-844B-C8BE3CFE97BE}" presName="txThree" presStyleLbl="node3" presStyleIdx="6" presStyleCnt="9">
        <dgm:presLayoutVars>
          <dgm:chPref val="3"/>
        </dgm:presLayoutVars>
      </dgm:prSet>
      <dgm:spPr/>
    </dgm:pt>
    <dgm:pt modelId="{9FA8158A-2365-40BF-B2F6-1484CBFF3BC9}" type="pres">
      <dgm:prSet presAssocID="{285BF434-C58D-4446-844B-C8BE3CFE97BE}" presName="horzThree" presStyleCnt="0"/>
      <dgm:spPr/>
    </dgm:pt>
    <dgm:pt modelId="{2FB62E42-8E5C-4413-B84C-51D96D21BF57}" type="pres">
      <dgm:prSet presAssocID="{B0011442-B073-4120-8E37-A16DB9810850}" presName="sibSpaceThree" presStyleCnt="0"/>
      <dgm:spPr/>
    </dgm:pt>
    <dgm:pt modelId="{D3E94D6A-3283-48BB-B384-0CD0F7BA93E1}" type="pres">
      <dgm:prSet presAssocID="{544D13D9-718B-477D-A2E8-8F788F063AC5}" presName="vertThree" presStyleCnt="0"/>
      <dgm:spPr/>
    </dgm:pt>
    <dgm:pt modelId="{5F0A0DF6-1865-4038-84FA-C332C5D52409}" type="pres">
      <dgm:prSet presAssocID="{544D13D9-718B-477D-A2E8-8F788F063AC5}" presName="txThree" presStyleLbl="node3" presStyleIdx="7" presStyleCnt="9">
        <dgm:presLayoutVars>
          <dgm:chPref val="3"/>
        </dgm:presLayoutVars>
      </dgm:prSet>
      <dgm:spPr/>
    </dgm:pt>
    <dgm:pt modelId="{1B6C9209-E21E-415B-A97B-01DBED69AD0C}" type="pres">
      <dgm:prSet presAssocID="{544D13D9-718B-477D-A2E8-8F788F063AC5}" presName="horzThree" presStyleCnt="0"/>
      <dgm:spPr/>
    </dgm:pt>
    <dgm:pt modelId="{947E8761-8C11-4F37-A0CF-6EEF47391620}" type="pres">
      <dgm:prSet presAssocID="{B3EEAE65-8C9D-4FCA-A53B-11495E529830}" presName="sibSpaceThree" presStyleCnt="0"/>
      <dgm:spPr/>
    </dgm:pt>
    <dgm:pt modelId="{0794C690-2B8A-497D-9883-8C181591D163}" type="pres">
      <dgm:prSet presAssocID="{0DEBFD01-6C33-43A0-98AB-2C818FD52347}" presName="vertThree" presStyleCnt="0"/>
      <dgm:spPr/>
    </dgm:pt>
    <dgm:pt modelId="{1C47E01C-EC84-4040-8FCE-43A889F90538}" type="pres">
      <dgm:prSet presAssocID="{0DEBFD01-6C33-43A0-98AB-2C818FD52347}" presName="txThree" presStyleLbl="node3" presStyleIdx="8" presStyleCnt="9">
        <dgm:presLayoutVars>
          <dgm:chPref val="3"/>
        </dgm:presLayoutVars>
      </dgm:prSet>
      <dgm:spPr/>
    </dgm:pt>
    <dgm:pt modelId="{22C177EF-3114-4A60-908C-54EEAAFB9BFE}" type="pres">
      <dgm:prSet presAssocID="{0DEBFD01-6C33-43A0-98AB-2C818FD52347}" presName="horzThree" presStyleCnt="0"/>
      <dgm:spPr/>
    </dgm:pt>
  </dgm:ptLst>
  <dgm:cxnLst>
    <dgm:cxn modelId="{F01D6C04-F340-4EF9-8036-3096CCC176D6}" srcId="{43D2F095-E949-4BCD-B4B0-092D8CCA0410}" destId="{0DEBFD01-6C33-43A0-98AB-2C818FD52347}" srcOrd="2" destOrd="0" parTransId="{F03E73E4-CCF6-4598-B2E7-50EBE53DF559}" sibTransId="{41FE3605-7EAE-4314-BFE8-BB6407550C5C}"/>
    <dgm:cxn modelId="{246EBD08-C685-4FA8-AB11-CB7F1FBC101C}" type="presOf" srcId="{43D2F095-E949-4BCD-B4B0-092D8CCA0410}" destId="{8EA815A7-E666-44B9-9DDD-0884AAA6F252}" srcOrd="0" destOrd="0" presId="urn:microsoft.com/office/officeart/2005/8/layout/hierarchy4"/>
    <dgm:cxn modelId="{34F69412-3C57-4BAC-BFD7-1209951574D5}" type="presOf" srcId="{C82B2C0B-B2F0-42F3-8E69-A0523E48FC8C}" destId="{5EBACFD7-7E5D-4E2B-86AE-A4F825449DEB}" srcOrd="0" destOrd="0" presId="urn:microsoft.com/office/officeart/2005/8/layout/hierarchy4"/>
    <dgm:cxn modelId="{B4B6161D-F6CE-42B4-A7F7-841A0A8C8677}" type="presOf" srcId="{D920F5A9-1754-4E0D-9DF7-DCF8A424133F}" destId="{38E5C2DC-C96E-40D2-80EA-CF0E468B5A3A}" srcOrd="0" destOrd="0" presId="urn:microsoft.com/office/officeart/2005/8/layout/hierarchy4"/>
    <dgm:cxn modelId="{66D7A020-A1CC-487E-8E31-E43C44B47AC4}" srcId="{9857E383-274B-4608-9A5A-AC2A6585BDA8}" destId="{C5EA4BD6-AEFF-45CF-9463-E3B38E0C0F60}" srcOrd="0" destOrd="0" parTransId="{4993F468-D500-40C9-AF77-FAD074E78331}" sibTransId="{EE08A65F-BF64-45F3-9395-3D70BC0C82C8}"/>
    <dgm:cxn modelId="{D9068726-3B77-4BF6-B4EB-38BA2A14BEB8}" srcId="{87B192C4-D787-401B-AE0F-872AB10DF753}" destId="{9857E383-274B-4608-9A5A-AC2A6585BDA8}" srcOrd="0" destOrd="0" parTransId="{537E6732-ACFC-473D-A6FA-E4803007D387}" sibTransId="{5CD75D3A-45B2-45A9-91DF-63EC20E7654F}"/>
    <dgm:cxn modelId="{A18F2E29-4D42-44ED-A857-E576A774434D}" type="presOf" srcId="{87B192C4-D787-401B-AE0F-872AB10DF753}" destId="{449A56C6-43C7-4FCF-ACB1-8A373992C7C9}" srcOrd="0" destOrd="0" presId="urn:microsoft.com/office/officeart/2005/8/layout/hierarchy4"/>
    <dgm:cxn modelId="{9AF95F42-67AC-4504-9F1E-A27F8286B816}" type="presOf" srcId="{238F5A7D-0B7E-4C3A-BE51-063451D8AE50}" destId="{E9E90BA4-3749-444E-BCB1-F98CB776251B}" srcOrd="0" destOrd="0" presId="urn:microsoft.com/office/officeart/2005/8/layout/hierarchy4"/>
    <dgm:cxn modelId="{4B6ACC43-85E9-4616-9E79-5C76CB32E188}" type="presOf" srcId="{0DEBFD01-6C33-43A0-98AB-2C818FD52347}" destId="{1C47E01C-EC84-4040-8FCE-43A889F90538}" srcOrd="0" destOrd="0" presId="urn:microsoft.com/office/officeart/2005/8/layout/hierarchy4"/>
    <dgm:cxn modelId="{F1AF7B74-A357-46E7-A619-76594E6FA4BB}" type="presOf" srcId="{9857E383-274B-4608-9A5A-AC2A6585BDA8}" destId="{4D99C566-3212-4B96-A6CA-3836E3CCA5D5}" srcOrd="0" destOrd="0" presId="urn:microsoft.com/office/officeart/2005/8/layout/hierarchy4"/>
    <dgm:cxn modelId="{9245D079-3C18-4850-B389-7D8520C21AB1}" srcId="{43D2F095-E949-4BCD-B4B0-092D8CCA0410}" destId="{285BF434-C58D-4446-844B-C8BE3CFE97BE}" srcOrd="0" destOrd="0" parTransId="{37806694-EE42-4293-B642-A86B9C3CEEE8}" sibTransId="{B0011442-B073-4120-8E37-A16DB9810850}"/>
    <dgm:cxn modelId="{E2B1777B-F5FE-474E-8C4A-3EC9DDCE86D9}" srcId="{9857E383-274B-4608-9A5A-AC2A6585BDA8}" destId="{103EC1CF-897D-418D-A8BA-2033DD6206CF}" srcOrd="5" destOrd="0" parTransId="{D6085A36-66CE-425A-889A-57E283ED2BEA}" sibTransId="{66DD3A8A-E3FE-4D9C-ADC8-D1A668690696}"/>
    <dgm:cxn modelId="{4EB90D7E-C9CA-4F74-B09C-BA09330A56A0}" srcId="{87B192C4-D787-401B-AE0F-872AB10DF753}" destId="{43D2F095-E949-4BCD-B4B0-092D8CCA0410}" srcOrd="1" destOrd="0" parTransId="{959FC913-9747-4E95-937C-105CCC9213E5}" sibTransId="{62F361BF-CAAC-4E8D-BA33-165972E07F1E}"/>
    <dgm:cxn modelId="{76146B91-FF96-4117-B175-08C981844075}" type="presOf" srcId="{285BF434-C58D-4446-844B-C8BE3CFE97BE}" destId="{524095D1-7E85-4232-8C54-A32ACF6A1108}" srcOrd="0" destOrd="0" presId="urn:microsoft.com/office/officeart/2005/8/layout/hierarchy4"/>
    <dgm:cxn modelId="{6ADC05B0-F22C-4AF8-BB6D-EEF22AA4C549}" type="presOf" srcId="{544D13D9-718B-477D-A2E8-8F788F063AC5}" destId="{5F0A0DF6-1865-4038-84FA-C332C5D52409}" srcOrd="0" destOrd="0" presId="urn:microsoft.com/office/officeart/2005/8/layout/hierarchy4"/>
    <dgm:cxn modelId="{5E1C83B9-65BC-4112-B3B5-53EBC8A5CFBF}" type="presOf" srcId="{C5EA4BD6-AEFF-45CF-9463-E3B38E0C0F60}" destId="{3B6BE94F-B0DC-429C-AC8E-FB31AAB7C3D0}" srcOrd="0" destOrd="0" presId="urn:microsoft.com/office/officeart/2005/8/layout/hierarchy4"/>
    <dgm:cxn modelId="{0F0E91BE-6D99-432F-B8DA-73365D854143}" type="presOf" srcId="{103EC1CF-897D-418D-A8BA-2033DD6206CF}" destId="{C6088B7A-4150-4907-A4E8-C81A1326F82E}" srcOrd="0" destOrd="0" presId="urn:microsoft.com/office/officeart/2005/8/layout/hierarchy4"/>
    <dgm:cxn modelId="{7A98A0BF-AAD6-48AA-BAAC-654EAAFDAD31}" srcId="{9857E383-274B-4608-9A5A-AC2A6585BDA8}" destId="{C82B2C0B-B2F0-42F3-8E69-A0523E48FC8C}" srcOrd="4" destOrd="0" parTransId="{31830752-7D19-45A2-AB56-BA139C164794}" sibTransId="{EEF41C07-68FC-4948-BD7F-0FCBC08FC844}"/>
    <dgm:cxn modelId="{28A0B0C6-DEE6-4E17-AC16-9DB9AAEB95D2}" type="presOf" srcId="{E77FD8CB-2895-4089-A16B-CBB003BF79C3}" destId="{E9895BEA-833C-4327-B704-7CB328E1AEB6}" srcOrd="0" destOrd="0" presId="urn:microsoft.com/office/officeart/2005/8/layout/hierarchy4"/>
    <dgm:cxn modelId="{2A5D3ECE-1A88-4A66-94F3-62E5AF553551}" srcId="{43D2F095-E949-4BCD-B4B0-092D8CCA0410}" destId="{544D13D9-718B-477D-A2E8-8F788F063AC5}" srcOrd="1" destOrd="0" parTransId="{8169209F-24EA-4692-BA1A-03ED23A653BE}" sibTransId="{B3EEAE65-8C9D-4FCA-A53B-11495E529830}"/>
    <dgm:cxn modelId="{D064EED2-5B81-4FC9-BAF8-1E871F26E6A4}" srcId="{9857E383-274B-4608-9A5A-AC2A6585BDA8}" destId="{E77FD8CB-2895-4089-A16B-CBB003BF79C3}" srcOrd="2" destOrd="0" parTransId="{9E3DF86C-6A4C-482C-9552-5306BEA6F923}" sibTransId="{1B1CC690-4EFD-40BB-867F-7DFF3B9C9A8F}"/>
    <dgm:cxn modelId="{5C5392F4-49F9-4E25-A42C-132748ED09A9}" type="presOf" srcId="{A906ED07-4007-4DCF-A04E-E9F8EEF045BA}" destId="{3F316D09-FED4-47BC-BFCC-4DD7188B3A18}" srcOrd="0" destOrd="0" presId="urn:microsoft.com/office/officeart/2005/8/layout/hierarchy4"/>
    <dgm:cxn modelId="{038FBBF8-F8AC-4490-BC2A-082409171B7F}" srcId="{9857E383-274B-4608-9A5A-AC2A6585BDA8}" destId="{A906ED07-4007-4DCF-A04E-E9F8EEF045BA}" srcOrd="1" destOrd="0" parTransId="{35E52D09-7FC5-40BE-B16A-44FD3AE284B9}" sibTransId="{97A47A4B-4886-472E-AE31-C052F96AE9E6}"/>
    <dgm:cxn modelId="{5BFED4FB-D873-4822-9535-710034EA768D}" srcId="{9857E383-274B-4608-9A5A-AC2A6585BDA8}" destId="{238F5A7D-0B7E-4C3A-BE51-063451D8AE50}" srcOrd="3" destOrd="0" parTransId="{01B8A724-1AA9-47C5-A79A-CF98EB5F1EE1}" sibTransId="{C7CAEE66-6A86-443B-A139-3B161AF8AC50}"/>
    <dgm:cxn modelId="{014FDEFB-4ECD-453F-A626-69F296E06E5C}" srcId="{D920F5A9-1754-4E0D-9DF7-DCF8A424133F}" destId="{87B192C4-D787-401B-AE0F-872AB10DF753}" srcOrd="0" destOrd="0" parTransId="{4FE57875-6C51-4313-B1AF-DEF924864463}" sibTransId="{370B0C5A-DCFF-4C9A-8FFC-0865B1936B5B}"/>
    <dgm:cxn modelId="{09E4DB4B-5506-4BB9-BDAA-281320085ADF}" type="presParOf" srcId="{38E5C2DC-C96E-40D2-80EA-CF0E468B5A3A}" destId="{47DDD091-5C20-4E66-B402-6D16E173898C}" srcOrd="0" destOrd="0" presId="urn:microsoft.com/office/officeart/2005/8/layout/hierarchy4"/>
    <dgm:cxn modelId="{2F9413C9-C8FA-4BB4-BBA9-73D64C8C26F6}" type="presParOf" srcId="{47DDD091-5C20-4E66-B402-6D16E173898C}" destId="{449A56C6-43C7-4FCF-ACB1-8A373992C7C9}" srcOrd="0" destOrd="0" presId="urn:microsoft.com/office/officeart/2005/8/layout/hierarchy4"/>
    <dgm:cxn modelId="{F6372C4B-15FA-45BC-97AE-2E26465B6ADA}" type="presParOf" srcId="{47DDD091-5C20-4E66-B402-6D16E173898C}" destId="{21692524-CDD4-43BE-83C7-358873A4F5DF}" srcOrd="1" destOrd="0" presId="urn:microsoft.com/office/officeart/2005/8/layout/hierarchy4"/>
    <dgm:cxn modelId="{649AD016-68F3-44AC-BB8C-287D81CBDE2E}" type="presParOf" srcId="{47DDD091-5C20-4E66-B402-6D16E173898C}" destId="{0D941FE3-2A8C-440E-AA34-5E2A458AB7EC}" srcOrd="2" destOrd="0" presId="urn:microsoft.com/office/officeart/2005/8/layout/hierarchy4"/>
    <dgm:cxn modelId="{9E37436B-35E8-4D6D-A502-52B797220A36}" type="presParOf" srcId="{0D941FE3-2A8C-440E-AA34-5E2A458AB7EC}" destId="{0A2D19BD-75E3-42C8-92A0-54D959916ABF}" srcOrd="0" destOrd="0" presId="urn:microsoft.com/office/officeart/2005/8/layout/hierarchy4"/>
    <dgm:cxn modelId="{296D788A-3B90-4055-9F4A-6B272C6A641D}" type="presParOf" srcId="{0A2D19BD-75E3-42C8-92A0-54D959916ABF}" destId="{4D99C566-3212-4B96-A6CA-3836E3CCA5D5}" srcOrd="0" destOrd="0" presId="urn:microsoft.com/office/officeart/2005/8/layout/hierarchy4"/>
    <dgm:cxn modelId="{95FF3954-3EBA-4D76-8173-FD693A136F82}" type="presParOf" srcId="{0A2D19BD-75E3-42C8-92A0-54D959916ABF}" destId="{A54CF888-15F8-4F9E-9E38-7A90EA58FC69}" srcOrd="1" destOrd="0" presId="urn:microsoft.com/office/officeart/2005/8/layout/hierarchy4"/>
    <dgm:cxn modelId="{4EB823C8-2490-4564-BF02-EE214473703A}" type="presParOf" srcId="{0A2D19BD-75E3-42C8-92A0-54D959916ABF}" destId="{16BBDCA0-7CA8-41BA-A8B8-89250311A27D}" srcOrd="2" destOrd="0" presId="urn:microsoft.com/office/officeart/2005/8/layout/hierarchy4"/>
    <dgm:cxn modelId="{486E1062-477A-4049-A97C-5D627ECD8129}" type="presParOf" srcId="{16BBDCA0-7CA8-41BA-A8B8-89250311A27D}" destId="{9641CBEE-CD64-4193-80ED-93522E5278CE}" srcOrd="0" destOrd="0" presId="urn:microsoft.com/office/officeart/2005/8/layout/hierarchy4"/>
    <dgm:cxn modelId="{3FA049B7-49BE-4B02-88C6-3D8A92FBCBDA}" type="presParOf" srcId="{9641CBEE-CD64-4193-80ED-93522E5278CE}" destId="{3B6BE94F-B0DC-429C-AC8E-FB31AAB7C3D0}" srcOrd="0" destOrd="0" presId="urn:microsoft.com/office/officeart/2005/8/layout/hierarchy4"/>
    <dgm:cxn modelId="{70C9357B-2CDB-429E-AA31-1CBECCF7C669}" type="presParOf" srcId="{9641CBEE-CD64-4193-80ED-93522E5278CE}" destId="{83FD22D4-B1FC-40E7-B3C3-1F626BEAFBC8}" srcOrd="1" destOrd="0" presId="urn:microsoft.com/office/officeart/2005/8/layout/hierarchy4"/>
    <dgm:cxn modelId="{24B2DDF1-8E43-4C67-8005-0ABE9ACB523B}" type="presParOf" srcId="{16BBDCA0-7CA8-41BA-A8B8-89250311A27D}" destId="{D93FA154-5B98-4DAA-8338-BDEB0BB590D5}" srcOrd="1" destOrd="0" presId="urn:microsoft.com/office/officeart/2005/8/layout/hierarchy4"/>
    <dgm:cxn modelId="{63028480-857D-48F8-ACB3-5D54B2317CAC}" type="presParOf" srcId="{16BBDCA0-7CA8-41BA-A8B8-89250311A27D}" destId="{70A7F408-C00B-4626-8FF3-609D77D04BCD}" srcOrd="2" destOrd="0" presId="urn:microsoft.com/office/officeart/2005/8/layout/hierarchy4"/>
    <dgm:cxn modelId="{22DB145D-D34D-424D-B7B5-676753C6FEA0}" type="presParOf" srcId="{70A7F408-C00B-4626-8FF3-609D77D04BCD}" destId="{3F316D09-FED4-47BC-BFCC-4DD7188B3A18}" srcOrd="0" destOrd="0" presId="urn:microsoft.com/office/officeart/2005/8/layout/hierarchy4"/>
    <dgm:cxn modelId="{BA44B78F-995B-4C52-8A42-4E938B200D4E}" type="presParOf" srcId="{70A7F408-C00B-4626-8FF3-609D77D04BCD}" destId="{5E340F85-8AE0-4899-9C5F-12B3C5487C87}" srcOrd="1" destOrd="0" presId="urn:microsoft.com/office/officeart/2005/8/layout/hierarchy4"/>
    <dgm:cxn modelId="{300C1E06-C6AF-4AF8-BE3C-BF52B3A13C2E}" type="presParOf" srcId="{16BBDCA0-7CA8-41BA-A8B8-89250311A27D}" destId="{EEC0D980-6767-4E7C-BF27-244653F4F8EC}" srcOrd="3" destOrd="0" presId="urn:microsoft.com/office/officeart/2005/8/layout/hierarchy4"/>
    <dgm:cxn modelId="{002E3C76-9ACB-44BE-AE79-A65CC1C46CB2}" type="presParOf" srcId="{16BBDCA0-7CA8-41BA-A8B8-89250311A27D}" destId="{90B98F32-335D-4DBC-B5B1-E2930C8FD7C7}" srcOrd="4" destOrd="0" presId="urn:microsoft.com/office/officeart/2005/8/layout/hierarchy4"/>
    <dgm:cxn modelId="{C9CA72FD-16DF-45F7-8F85-13BC2C0E56B3}" type="presParOf" srcId="{90B98F32-335D-4DBC-B5B1-E2930C8FD7C7}" destId="{E9895BEA-833C-4327-B704-7CB328E1AEB6}" srcOrd="0" destOrd="0" presId="urn:microsoft.com/office/officeart/2005/8/layout/hierarchy4"/>
    <dgm:cxn modelId="{B1A9611A-0DE8-43BA-8181-143EE264666D}" type="presParOf" srcId="{90B98F32-335D-4DBC-B5B1-E2930C8FD7C7}" destId="{5CF1B7F1-FF0D-4676-88CD-0B51996E4470}" srcOrd="1" destOrd="0" presId="urn:microsoft.com/office/officeart/2005/8/layout/hierarchy4"/>
    <dgm:cxn modelId="{61A525CE-3689-49E8-9978-7F8AA1A9E9DE}" type="presParOf" srcId="{16BBDCA0-7CA8-41BA-A8B8-89250311A27D}" destId="{21ABBC4D-E7FC-49CD-91A5-BDE374B8397B}" srcOrd="5" destOrd="0" presId="urn:microsoft.com/office/officeart/2005/8/layout/hierarchy4"/>
    <dgm:cxn modelId="{B9EAAA60-0EB4-402D-A0CA-2B9762072335}" type="presParOf" srcId="{16BBDCA0-7CA8-41BA-A8B8-89250311A27D}" destId="{3EEF97BC-4B4C-4186-93F2-C6FCCE744D1C}" srcOrd="6" destOrd="0" presId="urn:microsoft.com/office/officeart/2005/8/layout/hierarchy4"/>
    <dgm:cxn modelId="{2218370E-0218-4E3B-853D-2DD580544699}" type="presParOf" srcId="{3EEF97BC-4B4C-4186-93F2-C6FCCE744D1C}" destId="{E9E90BA4-3749-444E-BCB1-F98CB776251B}" srcOrd="0" destOrd="0" presId="urn:microsoft.com/office/officeart/2005/8/layout/hierarchy4"/>
    <dgm:cxn modelId="{6D563F04-B3BC-442B-83A9-1F3D8182455D}" type="presParOf" srcId="{3EEF97BC-4B4C-4186-93F2-C6FCCE744D1C}" destId="{8781D09C-7CBC-4FF3-8446-3AA69620B616}" srcOrd="1" destOrd="0" presId="urn:microsoft.com/office/officeart/2005/8/layout/hierarchy4"/>
    <dgm:cxn modelId="{EE1B6077-7DB8-4828-BD8B-24A6653F9DF1}" type="presParOf" srcId="{16BBDCA0-7CA8-41BA-A8B8-89250311A27D}" destId="{C831E2CC-5465-429E-ABBE-56FEEEC48471}" srcOrd="7" destOrd="0" presId="urn:microsoft.com/office/officeart/2005/8/layout/hierarchy4"/>
    <dgm:cxn modelId="{12C688EA-0DAF-477E-845A-8766F5D96CAA}" type="presParOf" srcId="{16BBDCA0-7CA8-41BA-A8B8-89250311A27D}" destId="{73EDA2FC-59DC-4CF1-8C1B-A79C67287ECD}" srcOrd="8" destOrd="0" presId="urn:microsoft.com/office/officeart/2005/8/layout/hierarchy4"/>
    <dgm:cxn modelId="{3E20B6EB-31C5-4C98-94B6-52AA53E3DF37}" type="presParOf" srcId="{73EDA2FC-59DC-4CF1-8C1B-A79C67287ECD}" destId="{5EBACFD7-7E5D-4E2B-86AE-A4F825449DEB}" srcOrd="0" destOrd="0" presId="urn:microsoft.com/office/officeart/2005/8/layout/hierarchy4"/>
    <dgm:cxn modelId="{28A0EBEA-7E10-42A6-B6EC-F2728CB31D43}" type="presParOf" srcId="{73EDA2FC-59DC-4CF1-8C1B-A79C67287ECD}" destId="{35B72891-4F53-46B5-943C-7F84464FA429}" srcOrd="1" destOrd="0" presId="urn:microsoft.com/office/officeart/2005/8/layout/hierarchy4"/>
    <dgm:cxn modelId="{1B88CF3F-731F-4FD5-9200-E54B0CE0674B}" type="presParOf" srcId="{16BBDCA0-7CA8-41BA-A8B8-89250311A27D}" destId="{61680D13-90A4-45E9-90D7-BFD380B4A47A}" srcOrd="9" destOrd="0" presId="urn:microsoft.com/office/officeart/2005/8/layout/hierarchy4"/>
    <dgm:cxn modelId="{4AB634CA-1F56-43BA-994D-C1337C5E9615}" type="presParOf" srcId="{16BBDCA0-7CA8-41BA-A8B8-89250311A27D}" destId="{E82EFA7C-C93B-4D0F-9174-FEA2EDA2CE38}" srcOrd="10" destOrd="0" presId="urn:microsoft.com/office/officeart/2005/8/layout/hierarchy4"/>
    <dgm:cxn modelId="{23A439A4-A323-4EBC-9B83-35D16CA89102}" type="presParOf" srcId="{E82EFA7C-C93B-4D0F-9174-FEA2EDA2CE38}" destId="{C6088B7A-4150-4907-A4E8-C81A1326F82E}" srcOrd="0" destOrd="0" presId="urn:microsoft.com/office/officeart/2005/8/layout/hierarchy4"/>
    <dgm:cxn modelId="{648FCD40-3076-4243-892C-80BA0D54E3E0}" type="presParOf" srcId="{E82EFA7C-C93B-4D0F-9174-FEA2EDA2CE38}" destId="{379BDB83-CE30-4C40-9589-C95C2B90616D}" srcOrd="1" destOrd="0" presId="urn:microsoft.com/office/officeart/2005/8/layout/hierarchy4"/>
    <dgm:cxn modelId="{F6EC5095-91A4-4B23-8C38-ED82D203AEA4}" type="presParOf" srcId="{0D941FE3-2A8C-440E-AA34-5E2A458AB7EC}" destId="{C64769F0-AA15-437D-9565-78B5C262B2BE}" srcOrd="1" destOrd="0" presId="urn:microsoft.com/office/officeart/2005/8/layout/hierarchy4"/>
    <dgm:cxn modelId="{7F9C5265-672B-4078-891A-AA950D7B956A}" type="presParOf" srcId="{0D941FE3-2A8C-440E-AA34-5E2A458AB7EC}" destId="{695403A0-A2DA-436F-AC31-1C8051B67287}" srcOrd="2" destOrd="0" presId="urn:microsoft.com/office/officeart/2005/8/layout/hierarchy4"/>
    <dgm:cxn modelId="{87FC3B6A-E0BD-41D6-87F6-1CE8B26BB882}" type="presParOf" srcId="{695403A0-A2DA-436F-AC31-1C8051B67287}" destId="{8EA815A7-E666-44B9-9DDD-0884AAA6F252}" srcOrd="0" destOrd="0" presId="urn:microsoft.com/office/officeart/2005/8/layout/hierarchy4"/>
    <dgm:cxn modelId="{FEC06A9A-FD22-49CA-BE39-1F53A3C3290B}" type="presParOf" srcId="{695403A0-A2DA-436F-AC31-1C8051B67287}" destId="{C46D2067-3019-4F44-B69F-E42438D354C2}" srcOrd="1" destOrd="0" presId="urn:microsoft.com/office/officeart/2005/8/layout/hierarchy4"/>
    <dgm:cxn modelId="{071B745F-9042-4027-AED8-1ED50870B42E}" type="presParOf" srcId="{695403A0-A2DA-436F-AC31-1C8051B67287}" destId="{3D85F5BC-A729-4515-BC65-37C4C0EB36E1}" srcOrd="2" destOrd="0" presId="urn:microsoft.com/office/officeart/2005/8/layout/hierarchy4"/>
    <dgm:cxn modelId="{6765C48A-B8FA-4B40-8122-47DB45E1A1F3}" type="presParOf" srcId="{3D85F5BC-A729-4515-BC65-37C4C0EB36E1}" destId="{DEA15368-BF38-4FC2-9146-9182D7E2C953}" srcOrd="0" destOrd="0" presId="urn:microsoft.com/office/officeart/2005/8/layout/hierarchy4"/>
    <dgm:cxn modelId="{1ECC4D1C-0F66-4120-A971-EF2DF12D4554}" type="presParOf" srcId="{DEA15368-BF38-4FC2-9146-9182D7E2C953}" destId="{524095D1-7E85-4232-8C54-A32ACF6A1108}" srcOrd="0" destOrd="0" presId="urn:microsoft.com/office/officeart/2005/8/layout/hierarchy4"/>
    <dgm:cxn modelId="{7FC1A436-B066-469F-9E53-4640FD3839E5}" type="presParOf" srcId="{DEA15368-BF38-4FC2-9146-9182D7E2C953}" destId="{9FA8158A-2365-40BF-B2F6-1484CBFF3BC9}" srcOrd="1" destOrd="0" presId="urn:microsoft.com/office/officeart/2005/8/layout/hierarchy4"/>
    <dgm:cxn modelId="{985A5FC8-B154-41C9-AB76-58B5522728E9}" type="presParOf" srcId="{3D85F5BC-A729-4515-BC65-37C4C0EB36E1}" destId="{2FB62E42-8E5C-4413-B84C-51D96D21BF57}" srcOrd="1" destOrd="0" presId="urn:microsoft.com/office/officeart/2005/8/layout/hierarchy4"/>
    <dgm:cxn modelId="{BCB60E40-C950-49C0-906D-967F4389140A}" type="presParOf" srcId="{3D85F5BC-A729-4515-BC65-37C4C0EB36E1}" destId="{D3E94D6A-3283-48BB-B384-0CD0F7BA93E1}" srcOrd="2" destOrd="0" presId="urn:microsoft.com/office/officeart/2005/8/layout/hierarchy4"/>
    <dgm:cxn modelId="{62C53A62-A381-49A7-AD12-A78BC1AFFD03}" type="presParOf" srcId="{D3E94D6A-3283-48BB-B384-0CD0F7BA93E1}" destId="{5F0A0DF6-1865-4038-84FA-C332C5D52409}" srcOrd="0" destOrd="0" presId="urn:microsoft.com/office/officeart/2005/8/layout/hierarchy4"/>
    <dgm:cxn modelId="{E8DC6762-4857-49FC-8425-280FCE78DAF3}" type="presParOf" srcId="{D3E94D6A-3283-48BB-B384-0CD0F7BA93E1}" destId="{1B6C9209-E21E-415B-A97B-01DBED69AD0C}" srcOrd="1" destOrd="0" presId="urn:microsoft.com/office/officeart/2005/8/layout/hierarchy4"/>
    <dgm:cxn modelId="{B512599F-889A-4540-A2E2-7FEFBC3D7015}" type="presParOf" srcId="{3D85F5BC-A729-4515-BC65-37C4C0EB36E1}" destId="{947E8761-8C11-4F37-A0CF-6EEF47391620}" srcOrd="3" destOrd="0" presId="urn:microsoft.com/office/officeart/2005/8/layout/hierarchy4"/>
    <dgm:cxn modelId="{A8F7E483-CE73-4103-B1CD-390BEF37C4E9}" type="presParOf" srcId="{3D85F5BC-A729-4515-BC65-37C4C0EB36E1}" destId="{0794C690-2B8A-497D-9883-8C181591D163}" srcOrd="4" destOrd="0" presId="urn:microsoft.com/office/officeart/2005/8/layout/hierarchy4"/>
    <dgm:cxn modelId="{4A3AD137-3ACF-432F-B55D-A816E15D4BE2}" type="presParOf" srcId="{0794C690-2B8A-497D-9883-8C181591D163}" destId="{1C47E01C-EC84-4040-8FCE-43A889F90538}" srcOrd="0" destOrd="0" presId="urn:microsoft.com/office/officeart/2005/8/layout/hierarchy4"/>
    <dgm:cxn modelId="{273C31BF-3AA6-4976-9D12-280627BE19BB}" type="presParOf" srcId="{0794C690-2B8A-497D-9883-8C181591D163}" destId="{22C177EF-3114-4A60-908C-54EEAAFB9BF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0B787-561F-486F-9408-C9C45EAAEEE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EF085A7-DF65-4B97-B55D-511E459454A5}">
      <dgm:prSet phldrT="[文本]"/>
      <dgm:spPr/>
      <dgm:t>
        <a:bodyPr/>
        <a:lstStyle/>
        <a:p>
          <a:r>
            <a:rPr lang="zh-CN" altLang="en-US" dirty="0"/>
            <a:t>捆包打印</a:t>
          </a:r>
        </a:p>
      </dgm:t>
    </dgm:pt>
    <dgm:pt modelId="{EB3A918E-CC8C-4815-B97B-FA3A21A7C30E}" type="parTrans" cxnId="{97790BD1-D7EE-4F16-8CF7-CBE5BE6C2E28}">
      <dgm:prSet/>
      <dgm:spPr/>
      <dgm:t>
        <a:bodyPr/>
        <a:lstStyle/>
        <a:p>
          <a:endParaRPr lang="zh-CN" altLang="en-US"/>
        </a:p>
      </dgm:t>
    </dgm:pt>
    <dgm:pt modelId="{C7DE93FA-46E5-47DC-A833-AFC8114B660C}" type="sibTrans" cxnId="{97790BD1-D7EE-4F16-8CF7-CBE5BE6C2E28}">
      <dgm:prSet/>
      <dgm:spPr/>
      <dgm:t>
        <a:bodyPr/>
        <a:lstStyle/>
        <a:p>
          <a:endParaRPr lang="zh-CN" altLang="en-US"/>
        </a:p>
      </dgm:t>
    </dgm:pt>
    <dgm:pt modelId="{CE0640BA-D1CE-4AA3-B0E7-2C77F4C50005}">
      <dgm:prSet phldrT="[文本]"/>
      <dgm:spPr/>
      <dgm:t>
        <a:bodyPr/>
        <a:lstStyle/>
        <a:p>
          <a:r>
            <a:rPr lang="zh-CN" altLang="en-US" dirty="0"/>
            <a:t>扫描各个零件条码，实现零件绑定、条码打印和装箱记录</a:t>
          </a:r>
        </a:p>
      </dgm:t>
    </dgm:pt>
    <dgm:pt modelId="{DA0EF958-1648-4E8D-BCE8-2A91E417F804}" type="parTrans" cxnId="{3F7A264C-D99D-44FC-89DB-9543F983086B}">
      <dgm:prSet/>
      <dgm:spPr/>
      <dgm:t>
        <a:bodyPr/>
        <a:lstStyle/>
        <a:p>
          <a:endParaRPr lang="zh-CN" altLang="en-US"/>
        </a:p>
      </dgm:t>
    </dgm:pt>
    <dgm:pt modelId="{9279728C-E7E6-4CEF-ACD8-8AE4822E81C6}" type="sibTrans" cxnId="{3F7A264C-D99D-44FC-89DB-9543F983086B}">
      <dgm:prSet/>
      <dgm:spPr/>
      <dgm:t>
        <a:bodyPr/>
        <a:lstStyle/>
        <a:p>
          <a:endParaRPr lang="zh-CN" altLang="en-US"/>
        </a:p>
      </dgm:t>
    </dgm:pt>
    <dgm:pt modelId="{285F7679-F133-4114-8DA1-8A9A23E7B6F9}">
      <dgm:prSet phldrT="[文本]"/>
      <dgm:spPr/>
      <dgm:t>
        <a:bodyPr/>
        <a:lstStyle/>
        <a:p>
          <a:r>
            <a:rPr lang="zh-CN" altLang="en-US" dirty="0"/>
            <a:t>打印箱贴</a:t>
          </a:r>
        </a:p>
      </dgm:t>
    </dgm:pt>
    <dgm:pt modelId="{57A95973-88D5-4A2E-819B-89C70D8EDBAD}" type="parTrans" cxnId="{F7F7DBFC-5548-4A77-BA75-58364B41C307}">
      <dgm:prSet/>
      <dgm:spPr/>
      <dgm:t>
        <a:bodyPr/>
        <a:lstStyle/>
        <a:p>
          <a:endParaRPr lang="zh-CN" altLang="en-US"/>
        </a:p>
      </dgm:t>
    </dgm:pt>
    <dgm:pt modelId="{481430F8-20D2-44D7-8CD1-4FB69E17D4A5}" type="sibTrans" cxnId="{F7F7DBFC-5548-4A77-BA75-58364B41C307}">
      <dgm:prSet/>
      <dgm:spPr/>
      <dgm:t>
        <a:bodyPr/>
        <a:lstStyle/>
        <a:p>
          <a:endParaRPr lang="zh-CN" altLang="en-US"/>
        </a:p>
      </dgm:t>
    </dgm:pt>
    <dgm:pt modelId="{36FF3578-5258-4C99-8A56-6EE814244B09}">
      <dgm:prSet phldrT="[文本]"/>
      <dgm:spPr/>
      <dgm:t>
        <a:bodyPr/>
        <a:lstStyle/>
        <a:p>
          <a:r>
            <a:rPr lang="zh-CN" altLang="en-US" dirty="0"/>
            <a:t>拆包</a:t>
          </a:r>
        </a:p>
      </dgm:t>
    </dgm:pt>
    <dgm:pt modelId="{4AC6E3CD-9797-4095-9E8E-D01FA043CEFD}" type="parTrans" cxnId="{A5416A7B-34AF-491C-B139-9194B2136BDC}">
      <dgm:prSet/>
      <dgm:spPr/>
      <dgm:t>
        <a:bodyPr/>
        <a:lstStyle/>
        <a:p>
          <a:endParaRPr lang="zh-CN" altLang="en-US"/>
        </a:p>
      </dgm:t>
    </dgm:pt>
    <dgm:pt modelId="{79894FE6-EABA-4CE7-9B0F-B75694C9CAF8}" type="sibTrans" cxnId="{A5416A7B-34AF-491C-B139-9194B2136BDC}">
      <dgm:prSet/>
      <dgm:spPr/>
      <dgm:t>
        <a:bodyPr/>
        <a:lstStyle/>
        <a:p>
          <a:endParaRPr lang="zh-CN" altLang="en-US"/>
        </a:p>
      </dgm:t>
    </dgm:pt>
    <dgm:pt modelId="{4474FD57-846A-4F40-83B8-DA1B27FB9BD3}">
      <dgm:prSet phldrT="[文本]"/>
      <dgm:spPr/>
      <dgm:t>
        <a:bodyPr/>
        <a:lstStyle/>
        <a:p>
          <a:r>
            <a:rPr lang="zh-CN" altLang="en-US" dirty="0"/>
            <a:t>因个别原因，删除包内个别产品</a:t>
          </a:r>
        </a:p>
      </dgm:t>
    </dgm:pt>
    <dgm:pt modelId="{B1195695-CD8A-409A-BD7A-235BE75F120D}" type="parTrans" cxnId="{4873DFFA-D726-4F0A-A8E1-876DA17A4766}">
      <dgm:prSet/>
      <dgm:spPr/>
      <dgm:t>
        <a:bodyPr/>
        <a:lstStyle/>
        <a:p>
          <a:endParaRPr lang="zh-CN" altLang="en-US"/>
        </a:p>
      </dgm:t>
    </dgm:pt>
    <dgm:pt modelId="{1F9FBC45-5175-4C3A-8964-7200C6D4437D}" type="sibTrans" cxnId="{4873DFFA-D726-4F0A-A8E1-876DA17A4766}">
      <dgm:prSet/>
      <dgm:spPr/>
      <dgm:t>
        <a:bodyPr/>
        <a:lstStyle/>
        <a:p>
          <a:endParaRPr lang="zh-CN" altLang="en-US"/>
        </a:p>
      </dgm:t>
    </dgm:pt>
    <dgm:pt modelId="{3C854099-3D81-4791-93F8-B8072379AD9C}">
      <dgm:prSet phldrT="[文本]"/>
      <dgm:spPr/>
      <dgm:t>
        <a:bodyPr/>
        <a:lstStyle/>
        <a:p>
          <a:r>
            <a:rPr lang="zh-CN" altLang="en-US" dirty="0"/>
            <a:t>入库的产品，因拆包或其他原因需要追加包内产品的，进行二次捆包，二次包装的产品自动入库</a:t>
          </a:r>
        </a:p>
      </dgm:t>
    </dgm:pt>
    <dgm:pt modelId="{951FD97A-57BA-4A34-A312-B5FB76B7A3DE}" type="parTrans" cxnId="{18FCD6B8-0D8D-405C-862C-9559CD7A34A6}">
      <dgm:prSet/>
      <dgm:spPr/>
      <dgm:t>
        <a:bodyPr/>
        <a:lstStyle/>
        <a:p>
          <a:endParaRPr lang="zh-CN" altLang="en-US"/>
        </a:p>
      </dgm:t>
    </dgm:pt>
    <dgm:pt modelId="{857590AC-3500-4E73-A047-B97EB97E307A}" type="sibTrans" cxnId="{18FCD6B8-0D8D-405C-862C-9559CD7A34A6}">
      <dgm:prSet/>
      <dgm:spPr/>
      <dgm:t>
        <a:bodyPr/>
        <a:lstStyle/>
        <a:p>
          <a:endParaRPr lang="zh-CN" altLang="en-US"/>
        </a:p>
      </dgm:t>
    </dgm:pt>
    <dgm:pt modelId="{6D6AC9D0-2FA6-4D6F-AB49-C749B6635102}">
      <dgm:prSet phldrT="[文本]"/>
      <dgm:spPr/>
      <dgm:t>
        <a:bodyPr/>
        <a:lstStyle/>
        <a:p>
          <a:r>
            <a:rPr lang="zh-CN" altLang="en-US" dirty="0"/>
            <a:t>二次捆包</a:t>
          </a:r>
        </a:p>
      </dgm:t>
    </dgm:pt>
    <dgm:pt modelId="{338A9ECF-B8C1-4D12-B9AB-DCAC052CB99D}" type="sibTrans" cxnId="{803EEAD6-52C5-4800-A42D-BDB28A06A7E4}">
      <dgm:prSet/>
      <dgm:spPr/>
      <dgm:t>
        <a:bodyPr/>
        <a:lstStyle/>
        <a:p>
          <a:endParaRPr lang="zh-CN" altLang="en-US"/>
        </a:p>
      </dgm:t>
    </dgm:pt>
    <dgm:pt modelId="{C81FD9D6-8AE9-4ADB-AFCD-5E9772A1C65C}" type="parTrans" cxnId="{803EEAD6-52C5-4800-A42D-BDB28A06A7E4}">
      <dgm:prSet/>
      <dgm:spPr/>
      <dgm:t>
        <a:bodyPr/>
        <a:lstStyle/>
        <a:p>
          <a:endParaRPr lang="zh-CN" altLang="en-US"/>
        </a:p>
      </dgm:t>
    </dgm:pt>
    <dgm:pt modelId="{722BBEA9-5AAF-4ED8-9334-60FA8D361DD3}">
      <dgm:prSet phldrT="[文本]"/>
      <dgm:spPr/>
      <dgm:t>
        <a:bodyPr/>
        <a:lstStyle/>
        <a:p>
          <a:r>
            <a:rPr lang="zh-CN" altLang="en-US" dirty="0"/>
            <a:t>出入库</a:t>
          </a:r>
        </a:p>
      </dgm:t>
    </dgm:pt>
    <dgm:pt modelId="{AD60E7CC-D4B6-467A-A8A8-A65C4FF01C70}" type="parTrans" cxnId="{5C51DF34-D616-4E89-A8EC-28A7C208FA9D}">
      <dgm:prSet/>
      <dgm:spPr/>
      <dgm:t>
        <a:bodyPr/>
        <a:lstStyle/>
        <a:p>
          <a:endParaRPr lang="zh-CN" altLang="en-US"/>
        </a:p>
      </dgm:t>
    </dgm:pt>
    <dgm:pt modelId="{29A64A4C-312E-4D3B-8B2C-D63BFDCBE419}" type="sibTrans" cxnId="{5C51DF34-D616-4E89-A8EC-28A7C208FA9D}">
      <dgm:prSet/>
      <dgm:spPr/>
      <dgm:t>
        <a:bodyPr/>
        <a:lstStyle/>
        <a:p>
          <a:endParaRPr lang="zh-CN" altLang="en-US"/>
        </a:p>
      </dgm:t>
    </dgm:pt>
    <dgm:pt modelId="{0CDB2125-C603-4419-B815-2AE665DFFF09}">
      <dgm:prSet phldrT="[文本]"/>
      <dgm:spPr/>
      <dgm:t>
        <a:bodyPr/>
        <a:lstStyle/>
        <a:p>
          <a:r>
            <a:rPr lang="zh-CN" altLang="en-US" dirty="0"/>
            <a:t>扫描包号入库</a:t>
          </a:r>
        </a:p>
      </dgm:t>
    </dgm:pt>
    <dgm:pt modelId="{81CA5AFF-1339-4CDE-8C74-552076354147}" type="parTrans" cxnId="{C2C3FC7D-AC68-40B1-886A-47B626411386}">
      <dgm:prSet/>
      <dgm:spPr/>
      <dgm:t>
        <a:bodyPr/>
        <a:lstStyle/>
        <a:p>
          <a:endParaRPr lang="zh-CN" altLang="en-US"/>
        </a:p>
      </dgm:t>
    </dgm:pt>
    <dgm:pt modelId="{ABD70466-9113-4EBA-AB20-4CFA7BAE94EF}" type="sibTrans" cxnId="{C2C3FC7D-AC68-40B1-886A-47B626411386}">
      <dgm:prSet/>
      <dgm:spPr/>
      <dgm:t>
        <a:bodyPr/>
        <a:lstStyle/>
        <a:p>
          <a:endParaRPr lang="zh-CN" altLang="en-US"/>
        </a:p>
      </dgm:t>
    </dgm:pt>
    <dgm:pt modelId="{F1B9FB5F-2877-46F2-BE04-E97D342CD2E4}">
      <dgm:prSet phldrT="[文本]"/>
      <dgm:spPr/>
      <dgm:t>
        <a:bodyPr/>
        <a:lstStyle/>
        <a:p>
          <a:r>
            <a:rPr lang="zh-CN" altLang="en-US" dirty="0"/>
            <a:t>根据客户单号和编码等信息，扫描出库</a:t>
          </a:r>
        </a:p>
      </dgm:t>
    </dgm:pt>
    <dgm:pt modelId="{7CFE57CE-7AED-41E5-99E3-B2C0EA2893C0}" type="parTrans" cxnId="{4280A1B6-233E-445C-A8CC-49A1BC91D234}">
      <dgm:prSet/>
      <dgm:spPr/>
      <dgm:t>
        <a:bodyPr/>
        <a:lstStyle/>
        <a:p>
          <a:endParaRPr lang="zh-CN" altLang="en-US"/>
        </a:p>
      </dgm:t>
    </dgm:pt>
    <dgm:pt modelId="{CCB5A718-F826-4BF0-8E35-DCB169A77C68}" type="sibTrans" cxnId="{4280A1B6-233E-445C-A8CC-49A1BC91D234}">
      <dgm:prSet/>
      <dgm:spPr/>
      <dgm:t>
        <a:bodyPr/>
        <a:lstStyle/>
        <a:p>
          <a:endParaRPr lang="zh-CN" altLang="en-US"/>
        </a:p>
      </dgm:t>
    </dgm:pt>
    <dgm:pt modelId="{CE3EF593-6F1F-4EBC-8A82-D167513CFDA7}">
      <dgm:prSet phldrT="[文本]"/>
      <dgm:spPr/>
      <dgm:t>
        <a:bodyPr/>
        <a:lstStyle/>
        <a:p>
          <a:r>
            <a:rPr lang="zh-CN" altLang="en-US" dirty="0"/>
            <a:t>其他出库</a:t>
          </a:r>
        </a:p>
      </dgm:t>
    </dgm:pt>
    <dgm:pt modelId="{017D3CDA-54E6-4296-A2AD-0B33BCEBD746}" type="parTrans" cxnId="{75774AAC-AF0A-4FDB-BBD5-11DDEE29A1A7}">
      <dgm:prSet/>
      <dgm:spPr/>
      <dgm:t>
        <a:bodyPr/>
        <a:lstStyle/>
        <a:p>
          <a:endParaRPr lang="zh-CN" altLang="en-US"/>
        </a:p>
      </dgm:t>
    </dgm:pt>
    <dgm:pt modelId="{9B1F4D2A-69F1-4790-AA95-04B4EAA4BA76}" type="sibTrans" cxnId="{75774AAC-AF0A-4FDB-BBD5-11DDEE29A1A7}">
      <dgm:prSet/>
      <dgm:spPr/>
      <dgm:t>
        <a:bodyPr/>
        <a:lstStyle/>
        <a:p>
          <a:endParaRPr lang="zh-CN" altLang="en-US"/>
        </a:p>
      </dgm:t>
    </dgm:pt>
    <dgm:pt modelId="{6789E3BB-D810-4A26-93E3-50A68C0D6007}">
      <dgm:prSet phldrT="[文本]"/>
      <dgm:spPr/>
      <dgm:t>
        <a:bodyPr/>
        <a:lstStyle/>
        <a:p>
          <a:r>
            <a:rPr lang="zh-CN" altLang="en-US" dirty="0"/>
            <a:t>因抽检或者其他原因，需要整箱或单品出库的，可走其他出库操作</a:t>
          </a:r>
        </a:p>
      </dgm:t>
    </dgm:pt>
    <dgm:pt modelId="{95793E20-3E64-4A05-BF23-2183495D7DCD}" type="parTrans" cxnId="{F19E0B89-4293-4A89-8562-4839EC7340FF}">
      <dgm:prSet/>
      <dgm:spPr/>
      <dgm:t>
        <a:bodyPr/>
        <a:lstStyle/>
        <a:p>
          <a:endParaRPr lang="zh-CN" altLang="en-US"/>
        </a:p>
      </dgm:t>
    </dgm:pt>
    <dgm:pt modelId="{0E9B76C1-CD17-4AED-BD2B-F0F4510DA066}" type="sibTrans" cxnId="{F19E0B89-4293-4A89-8562-4839EC7340FF}">
      <dgm:prSet/>
      <dgm:spPr/>
      <dgm:t>
        <a:bodyPr/>
        <a:lstStyle/>
        <a:p>
          <a:endParaRPr lang="zh-CN" altLang="en-US"/>
        </a:p>
      </dgm:t>
    </dgm:pt>
    <dgm:pt modelId="{D7DA6B71-6EF7-408D-ABAF-CA5C215DE679}" type="pres">
      <dgm:prSet presAssocID="{78B0B787-561F-486F-9408-C9C45EAAEEE0}" presName="linearFlow" presStyleCnt="0">
        <dgm:presLayoutVars>
          <dgm:dir/>
          <dgm:animLvl val="lvl"/>
          <dgm:resizeHandles val="exact"/>
        </dgm:presLayoutVars>
      </dgm:prSet>
      <dgm:spPr/>
    </dgm:pt>
    <dgm:pt modelId="{C333AB5A-BD48-4840-A807-B9A69143F7D7}" type="pres">
      <dgm:prSet presAssocID="{9EF085A7-DF65-4B97-B55D-511E459454A5}" presName="composite" presStyleCnt="0"/>
      <dgm:spPr/>
    </dgm:pt>
    <dgm:pt modelId="{AC71F691-B619-4186-8F0D-6ECF9E38B4F8}" type="pres">
      <dgm:prSet presAssocID="{9EF085A7-DF65-4B97-B55D-511E459454A5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3840295-08EE-4EDE-B4D0-0CBD82F92506}" type="pres">
      <dgm:prSet presAssocID="{9EF085A7-DF65-4B97-B55D-511E459454A5}" presName="descendantText" presStyleLbl="alignAcc1" presStyleIdx="0" presStyleCnt="5">
        <dgm:presLayoutVars>
          <dgm:bulletEnabled val="1"/>
        </dgm:presLayoutVars>
      </dgm:prSet>
      <dgm:spPr/>
    </dgm:pt>
    <dgm:pt modelId="{010BFF5A-E790-489D-9F42-BF906656B8EC}" type="pres">
      <dgm:prSet presAssocID="{C7DE93FA-46E5-47DC-A833-AFC8114B660C}" presName="sp" presStyleCnt="0"/>
      <dgm:spPr/>
    </dgm:pt>
    <dgm:pt modelId="{35111EFC-D005-4706-9476-B87ECFB2AF31}" type="pres">
      <dgm:prSet presAssocID="{36FF3578-5258-4C99-8A56-6EE814244B09}" presName="composite" presStyleCnt="0"/>
      <dgm:spPr/>
    </dgm:pt>
    <dgm:pt modelId="{57FCB753-F374-4594-A6B1-E98269426CBE}" type="pres">
      <dgm:prSet presAssocID="{36FF3578-5258-4C99-8A56-6EE814244B09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5EBED550-A0AA-4941-8973-B517CA2A413B}" type="pres">
      <dgm:prSet presAssocID="{36FF3578-5258-4C99-8A56-6EE814244B09}" presName="descendantText" presStyleLbl="alignAcc1" presStyleIdx="1" presStyleCnt="5">
        <dgm:presLayoutVars>
          <dgm:bulletEnabled val="1"/>
        </dgm:presLayoutVars>
      </dgm:prSet>
      <dgm:spPr/>
    </dgm:pt>
    <dgm:pt modelId="{5CE8EA7C-4D28-44AC-9465-AB98D75CC5E5}" type="pres">
      <dgm:prSet presAssocID="{79894FE6-EABA-4CE7-9B0F-B75694C9CAF8}" presName="sp" presStyleCnt="0"/>
      <dgm:spPr/>
    </dgm:pt>
    <dgm:pt modelId="{5A703AE7-3DBC-4897-812A-52D75446D535}" type="pres">
      <dgm:prSet presAssocID="{6D6AC9D0-2FA6-4D6F-AB49-C749B6635102}" presName="composite" presStyleCnt="0"/>
      <dgm:spPr/>
    </dgm:pt>
    <dgm:pt modelId="{1BCC6E0D-51CE-4FA2-BB09-2904B57D536C}" type="pres">
      <dgm:prSet presAssocID="{6D6AC9D0-2FA6-4D6F-AB49-C749B6635102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50A9BFE6-E076-4B0B-A1A2-56C047567A17}" type="pres">
      <dgm:prSet presAssocID="{6D6AC9D0-2FA6-4D6F-AB49-C749B6635102}" presName="descendantText" presStyleLbl="alignAcc1" presStyleIdx="2" presStyleCnt="5">
        <dgm:presLayoutVars>
          <dgm:bulletEnabled val="1"/>
        </dgm:presLayoutVars>
      </dgm:prSet>
      <dgm:spPr/>
    </dgm:pt>
    <dgm:pt modelId="{DF69D15E-8FA0-46FD-8A66-553FE05C4A66}" type="pres">
      <dgm:prSet presAssocID="{338A9ECF-B8C1-4D12-B9AB-DCAC052CB99D}" presName="sp" presStyleCnt="0"/>
      <dgm:spPr/>
    </dgm:pt>
    <dgm:pt modelId="{4FCD8CA1-3B0B-4EC8-B460-18489FCE03AF}" type="pres">
      <dgm:prSet presAssocID="{722BBEA9-5AAF-4ED8-9334-60FA8D361DD3}" presName="composite" presStyleCnt="0"/>
      <dgm:spPr/>
    </dgm:pt>
    <dgm:pt modelId="{B777C18B-52FC-4C98-9D7A-3ED421767326}" type="pres">
      <dgm:prSet presAssocID="{722BBEA9-5AAF-4ED8-9334-60FA8D361DD3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875D34D6-F8DB-4532-83E5-C1957AC36649}" type="pres">
      <dgm:prSet presAssocID="{722BBEA9-5AAF-4ED8-9334-60FA8D361DD3}" presName="descendantText" presStyleLbl="alignAcc1" presStyleIdx="3" presStyleCnt="5">
        <dgm:presLayoutVars>
          <dgm:bulletEnabled val="1"/>
        </dgm:presLayoutVars>
      </dgm:prSet>
      <dgm:spPr/>
    </dgm:pt>
    <dgm:pt modelId="{3E932F03-8309-4976-9DDE-369F748F4A00}" type="pres">
      <dgm:prSet presAssocID="{29A64A4C-312E-4D3B-8B2C-D63BFDCBE419}" presName="sp" presStyleCnt="0"/>
      <dgm:spPr/>
    </dgm:pt>
    <dgm:pt modelId="{3C524241-3FBF-458E-BFA5-0A87D5FA8417}" type="pres">
      <dgm:prSet presAssocID="{CE3EF593-6F1F-4EBC-8A82-D167513CFDA7}" presName="composite" presStyleCnt="0"/>
      <dgm:spPr/>
    </dgm:pt>
    <dgm:pt modelId="{B237FFB2-3707-47D8-9B69-76589661A9B4}" type="pres">
      <dgm:prSet presAssocID="{CE3EF593-6F1F-4EBC-8A82-D167513CFDA7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C3F71DB-409D-4CDA-921A-8BD9BB1AF508}" type="pres">
      <dgm:prSet presAssocID="{CE3EF593-6F1F-4EBC-8A82-D167513CFDA7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935BDB11-B800-43B5-A0E7-8592F327DBE9}" type="presOf" srcId="{3C854099-3D81-4791-93F8-B8072379AD9C}" destId="{50A9BFE6-E076-4B0B-A1A2-56C047567A17}" srcOrd="0" destOrd="0" presId="urn:microsoft.com/office/officeart/2005/8/layout/chevron2"/>
    <dgm:cxn modelId="{8BC74F14-685F-40EF-B043-555DAD43CF51}" type="presOf" srcId="{36FF3578-5258-4C99-8A56-6EE814244B09}" destId="{57FCB753-F374-4594-A6B1-E98269426CBE}" srcOrd="0" destOrd="0" presId="urn:microsoft.com/office/officeart/2005/8/layout/chevron2"/>
    <dgm:cxn modelId="{9C272C2A-4B0F-4CCF-AB2F-F531BC3B1A89}" type="presOf" srcId="{0CDB2125-C603-4419-B815-2AE665DFFF09}" destId="{875D34D6-F8DB-4532-83E5-C1957AC36649}" srcOrd="0" destOrd="0" presId="urn:microsoft.com/office/officeart/2005/8/layout/chevron2"/>
    <dgm:cxn modelId="{5C51DF34-D616-4E89-A8EC-28A7C208FA9D}" srcId="{78B0B787-561F-486F-9408-C9C45EAAEEE0}" destId="{722BBEA9-5AAF-4ED8-9334-60FA8D361DD3}" srcOrd="3" destOrd="0" parTransId="{AD60E7CC-D4B6-467A-A8A8-A65C4FF01C70}" sibTransId="{29A64A4C-312E-4D3B-8B2C-D63BFDCBE419}"/>
    <dgm:cxn modelId="{DDB7355E-548D-4AD5-8C8D-F52725F515CE}" type="presOf" srcId="{6789E3BB-D810-4A26-93E3-50A68C0D6007}" destId="{CC3F71DB-409D-4CDA-921A-8BD9BB1AF508}" srcOrd="0" destOrd="0" presId="urn:microsoft.com/office/officeart/2005/8/layout/chevron2"/>
    <dgm:cxn modelId="{973A5441-025E-462B-8642-096FAC4D2730}" type="presOf" srcId="{CE3EF593-6F1F-4EBC-8A82-D167513CFDA7}" destId="{B237FFB2-3707-47D8-9B69-76589661A9B4}" srcOrd="0" destOrd="0" presId="urn:microsoft.com/office/officeart/2005/8/layout/chevron2"/>
    <dgm:cxn modelId="{57AE066A-1E38-4B0F-95B0-9355F6D737B0}" type="presOf" srcId="{4474FD57-846A-4F40-83B8-DA1B27FB9BD3}" destId="{5EBED550-A0AA-4941-8973-B517CA2A413B}" srcOrd="0" destOrd="0" presId="urn:microsoft.com/office/officeart/2005/8/layout/chevron2"/>
    <dgm:cxn modelId="{3F7A264C-D99D-44FC-89DB-9543F983086B}" srcId="{9EF085A7-DF65-4B97-B55D-511E459454A5}" destId="{CE0640BA-D1CE-4AA3-B0E7-2C77F4C50005}" srcOrd="0" destOrd="0" parTransId="{DA0EF958-1648-4E8D-BCE8-2A91E417F804}" sibTransId="{9279728C-E7E6-4CEF-ACD8-8AE4822E81C6}"/>
    <dgm:cxn modelId="{D3BD1575-298F-45E0-AB3A-4BDA9028EE83}" type="presOf" srcId="{CE0640BA-D1CE-4AA3-B0E7-2C77F4C50005}" destId="{13840295-08EE-4EDE-B4D0-0CBD82F92506}" srcOrd="0" destOrd="0" presId="urn:microsoft.com/office/officeart/2005/8/layout/chevron2"/>
    <dgm:cxn modelId="{728AC958-0AD6-4B8D-B386-996412BDD1C2}" type="presOf" srcId="{722BBEA9-5AAF-4ED8-9334-60FA8D361DD3}" destId="{B777C18B-52FC-4C98-9D7A-3ED421767326}" srcOrd="0" destOrd="0" presId="urn:microsoft.com/office/officeart/2005/8/layout/chevron2"/>
    <dgm:cxn modelId="{A5416A7B-34AF-491C-B139-9194B2136BDC}" srcId="{78B0B787-561F-486F-9408-C9C45EAAEEE0}" destId="{36FF3578-5258-4C99-8A56-6EE814244B09}" srcOrd="1" destOrd="0" parTransId="{4AC6E3CD-9797-4095-9E8E-D01FA043CEFD}" sibTransId="{79894FE6-EABA-4CE7-9B0F-B75694C9CAF8}"/>
    <dgm:cxn modelId="{C2C3FC7D-AC68-40B1-886A-47B626411386}" srcId="{722BBEA9-5AAF-4ED8-9334-60FA8D361DD3}" destId="{0CDB2125-C603-4419-B815-2AE665DFFF09}" srcOrd="0" destOrd="0" parTransId="{81CA5AFF-1339-4CDE-8C74-552076354147}" sibTransId="{ABD70466-9113-4EBA-AB20-4CFA7BAE94EF}"/>
    <dgm:cxn modelId="{F19E0B89-4293-4A89-8562-4839EC7340FF}" srcId="{CE3EF593-6F1F-4EBC-8A82-D167513CFDA7}" destId="{6789E3BB-D810-4A26-93E3-50A68C0D6007}" srcOrd="0" destOrd="0" parTransId="{95793E20-3E64-4A05-BF23-2183495D7DCD}" sibTransId="{0E9B76C1-CD17-4AED-BD2B-F0F4510DA066}"/>
    <dgm:cxn modelId="{97553589-F4D2-4E94-B26F-696A0B6C86E1}" type="presOf" srcId="{6D6AC9D0-2FA6-4D6F-AB49-C749B6635102}" destId="{1BCC6E0D-51CE-4FA2-BB09-2904B57D536C}" srcOrd="0" destOrd="0" presId="urn:microsoft.com/office/officeart/2005/8/layout/chevron2"/>
    <dgm:cxn modelId="{75774AAC-AF0A-4FDB-BBD5-11DDEE29A1A7}" srcId="{78B0B787-561F-486F-9408-C9C45EAAEEE0}" destId="{CE3EF593-6F1F-4EBC-8A82-D167513CFDA7}" srcOrd="4" destOrd="0" parTransId="{017D3CDA-54E6-4296-A2AD-0B33BCEBD746}" sibTransId="{9B1F4D2A-69F1-4790-AA95-04B4EAA4BA76}"/>
    <dgm:cxn modelId="{4280A1B6-233E-445C-A8CC-49A1BC91D234}" srcId="{722BBEA9-5AAF-4ED8-9334-60FA8D361DD3}" destId="{F1B9FB5F-2877-46F2-BE04-E97D342CD2E4}" srcOrd="1" destOrd="0" parTransId="{7CFE57CE-7AED-41E5-99E3-B2C0EA2893C0}" sibTransId="{CCB5A718-F826-4BF0-8E35-DCB169A77C68}"/>
    <dgm:cxn modelId="{18FCD6B8-0D8D-405C-862C-9559CD7A34A6}" srcId="{6D6AC9D0-2FA6-4D6F-AB49-C749B6635102}" destId="{3C854099-3D81-4791-93F8-B8072379AD9C}" srcOrd="0" destOrd="0" parTransId="{951FD97A-57BA-4A34-A312-B5FB76B7A3DE}" sibTransId="{857590AC-3500-4E73-A047-B97EB97E307A}"/>
    <dgm:cxn modelId="{8BEAE4C4-9AA2-458E-BDDD-758B7EF5A51E}" type="presOf" srcId="{9EF085A7-DF65-4B97-B55D-511E459454A5}" destId="{AC71F691-B619-4186-8F0D-6ECF9E38B4F8}" srcOrd="0" destOrd="0" presId="urn:microsoft.com/office/officeart/2005/8/layout/chevron2"/>
    <dgm:cxn modelId="{97790BD1-D7EE-4F16-8CF7-CBE5BE6C2E28}" srcId="{78B0B787-561F-486F-9408-C9C45EAAEEE0}" destId="{9EF085A7-DF65-4B97-B55D-511E459454A5}" srcOrd="0" destOrd="0" parTransId="{EB3A918E-CC8C-4815-B97B-FA3A21A7C30E}" sibTransId="{C7DE93FA-46E5-47DC-A833-AFC8114B660C}"/>
    <dgm:cxn modelId="{803EEAD6-52C5-4800-A42D-BDB28A06A7E4}" srcId="{78B0B787-561F-486F-9408-C9C45EAAEEE0}" destId="{6D6AC9D0-2FA6-4D6F-AB49-C749B6635102}" srcOrd="2" destOrd="0" parTransId="{C81FD9D6-8AE9-4ADB-AFCD-5E9772A1C65C}" sibTransId="{338A9ECF-B8C1-4D12-B9AB-DCAC052CB99D}"/>
    <dgm:cxn modelId="{48C01CD8-B9B8-47A3-845C-1A92ACE3315D}" type="presOf" srcId="{F1B9FB5F-2877-46F2-BE04-E97D342CD2E4}" destId="{875D34D6-F8DB-4532-83E5-C1957AC36649}" srcOrd="0" destOrd="1" presId="urn:microsoft.com/office/officeart/2005/8/layout/chevron2"/>
    <dgm:cxn modelId="{E97AD9EB-2EDD-46C0-86C1-0CC14BB09BD5}" type="presOf" srcId="{78B0B787-561F-486F-9408-C9C45EAAEEE0}" destId="{D7DA6B71-6EF7-408D-ABAF-CA5C215DE679}" srcOrd="0" destOrd="0" presId="urn:microsoft.com/office/officeart/2005/8/layout/chevron2"/>
    <dgm:cxn modelId="{7A810BF3-279C-494E-8350-14035BBABB9B}" type="presOf" srcId="{285F7679-F133-4114-8DA1-8A9A23E7B6F9}" destId="{13840295-08EE-4EDE-B4D0-0CBD82F92506}" srcOrd="0" destOrd="1" presId="urn:microsoft.com/office/officeart/2005/8/layout/chevron2"/>
    <dgm:cxn modelId="{4873DFFA-D726-4F0A-A8E1-876DA17A4766}" srcId="{36FF3578-5258-4C99-8A56-6EE814244B09}" destId="{4474FD57-846A-4F40-83B8-DA1B27FB9BD3}" srcOrd="0" destOrd="0" parTransId="{B1195695-CD8A-409A-BD7A-235BE75F120D}" sibTransId="{1F9FBC45-5175-4C3A-8964-7200C6D4437D}"/>
    <dgm:cxn modelId="{F7F7DBFC-5548-4A77-BA75-58364B41C307}" srcId="{9EF085A7-DF65-4B97-B55D-511E459454A5}" destId="{285F7679-F133-4114-8DA1-8A9A23E7B6F9}" srcOrd="1" destOrd="0" parTransId="{57A95973-88D5-4A2E-819B-89C70D8EDBAD}" sibTransId="{481430F8-20D2-44D7-8CD1-4FB69E17D4A5}"/>
    <dgm:cxn modelId="{0FFE8658-9AAA-4297-9BEC-6B504D912671}" type="presParOf" srcId="{D7DA6B71-6EF7-408D-ABAF-CA5C215DE679}" destId="{C333AB5A-BD48-4840-A807-B9A69143F7D7}" srcOrd="0" destOrd="0" presId="urn:microsoft.com/office/officeart/2005/8/layout/chevron2"/>
    <dgm:cxn modelId="{F9F8521C-AFE9-461C-8294-51F0E53B03FE}" type="presParOf" srcId="{C333AB5A-BD48-4840-A807-B9A69143F7D7}" destId="{AC71F691-B619-4186-8F0D-6ECF9E38B4F8}" srcOrd="0" destOrd="0" presId="urn:microsoft.com/office/officeart/2005/8/layout/chevron2"/>
    <dgm:cxn modelId="{CD568FD5-D272-4379-ABB4-536493F8FB9E}" type="presParOf" srcId="{C333AB5A-BD48-4840-A807-B9A69143F7D7}" destId="{13840295-08EE-4EDE-B4D0-0CBD82F92506}" srcOrd="1" destOrd="0" presId="urn:microsoft.com/office/officeart/2005/8/layout/chevron2"/>
    <dgm:cxn modelId="{6878BEFB-7480-4109-B195-EA12A7E24F32}" type="presParOf" srcId="{D7DA6B71-6EF7-408D-ABAF-CA5C215DE679}" destId="{010BFF5A-E790-489D-9F42-BF906656B8EC}" srcOrd="1" destOrd="0" presId="urn:microsoft.com/office/officeart/2005/8/layout/chevron2"/>
    <dgm:cxn modelId="{2B0D10D4-4439-42E6-961A-F58CBC98ABA2}" type="presParOf" srcId="{D7DA6B71-6EF7-408D-ABAF-CA5C215DE679}" destId="{35111EFC-D005-4706-9476-B87ECFB2AF31}" srcOrd="2" destOrd="0" presId="urn:microsoft.com/office/officeart/2005/8/layout/chevron2"/>
    <dgm:cxn modelId="{6BCE7E5B-454A-456A-B031-946E115FCC0A}" type="presParOf" srcId="{35111EFC-D005-4706-9476-B87ECFB2AF31}" destId="{57FCB753-F374-4594-A6B1-E98269426CBE}" srcOrd="0" destOrd="0" presId="urn:microsoft.com/office/officeart/2005/8/layout/chevron2"/>
    <dgm:cxn modelId="{1B798D5D-8130-4C50-A784-06A7C7EE9234}" type="presParOf" srcId="{35111EFC-D005-4706-9476-B87ECFB2AF31}" destId="{5EBED550-A0AA-4941-8973-B517CA2A413B}" srcOrd="1" destOrd="0" presId="urn:microsoft.com/office/officeart/2005/8/layout/chevron2"/>
    <dgm:cxn modelId="{61027923-9CBD-4312-A64D-EFC3DE1D8ED6}" type="presParOf" srcId="{D7DA6B71-6EF7-408D-ABAF-CA5C215DE679}" destId="{5CE8EA7C-4D28-44AC-9465-AB98D75CC5E5}" srcOrd="3" destOrd="0" presId="urn:microsoft.com/office/officeart/2005/8/layout/chevron2"/>
    <dgm:cxn modelId="{03C0D67C-3A96-4990-8A6E-B318D2BB5683}" type="presParOf" srcId="{D7DA6B71-6EF7-408D-ABAF-CA5C215DE679}" destId="{5A703AE7-3DBC-4897-812A-52D75446D535}" srcOrd="4" destOrd="0" presId="urn:microsoft.com/office/officeart/2005/8/layout/chevron2"/>
    <dgm:cxn modelId="{47042527-C0D2-4FD5-87D6-4BB1506F29D8}" type="presParOf" srcId="{5A703AE7-3DBC-4897-812A-52D75446D535}" destId="{1BCC6E0D-51CE-4FA2-BB09-2904B57D536C}" srcOrd="0" destOrd="0" presId="urn:microsoft.com/office/officeart/2005/8/layout/chevron2"/>
    <dgm:cxn modelId="{8B89737E-D300-4175-A1DE-D9D07E3DE07A}" type="presParOf" srcId="{5A703AE7-3DBC-4897-812A-52D75446D535}" destId="{50A9BFE6-E076-4B0B-A1A2-56C047567A17}" srcOrd="1" destOrd="0" presId="urn:microsoft.com/office/officeart/2005/8/layout/chevron2"/>
    <dgm:cxn modelId="{7F1969BF-6498-4AFE-A2BB-65A2043AFF06}" type="presParOf" srcId="{D7DA6B71-6EF7-408D-ABAF-CA5C215DE679}" destId="{DF69D15E-8FA0-46FD-8A66-553FE05C4A66}" srcOrd="5" destOrd="0" presId="urn:microsoft.com/office/officeart/2005/8/layout/chevron2"/>
    <dgm:cxn modelId="{365FAEE4-606D-4BD6-87F6-C61E3349E9D1}" type="presParOf" srcId="{D7DA6B71-6EF7-408D-ABAF-CA5C215DE679}" destId="{4FCD8CA1-3B0B-4EC8-B460-18489FCE03AF}" srcOrd="6" destOrd="0" presId="urn:microsoft.com/office/officeart/2005/8/layout/chevron2"/>
    <dgm:cxn modelId="{787CD1FB-4163-4676-B642-7C761AF8FA49}" type="presParOf" srcId="{4FCD8CA1-3B0B-4EC8-B460-18489FCE03AF}" destId="{B777C18B-52FC-4C98-9D7A-3ED421767326}" srcOrd="0" destOrd="0" presId="urn:microsoft.com/office/officeart/2005/8/layout/chevron2"/>
    <dgm:cxn modelId="{4672E2AB-A6BB-4205-B1E5-3D744ACA2C9F}" type="presParOf" srcId="{4FCD8CA1-3B0B-4EC8-B460-18489FCE03AF}" destId="{875D34D6-F8DB-4532-83E5-C1957AC36649}" srcOrd="1" destOrd="0" presId="urn:microsoft.com/office/officeart/2005/8/layout/chevron2"/>
    <dgm:cxn modelId="{68E43CB9-D38B-4A04-8D99-73B44436B8A7}" type="presParOf" srcId="{D7DA6B71-6EF7-408D-ABAF-CA5C215DE679}" destId="{3E932F03-8309-4976-9DDE-369F748F4A00}" srcOrd="7" destOrd="0" presId="urn:microsoft.com/office/officeart/2005/8/layout/chevron2"/>
    <dgm:cxn modelId="{40B33398-D95A-4523-BEAB-89B0D8250865}" type="presParOf" srcId="{D7DA6B71-6EF7-408D-ABAF-CA5C215DE679}" destId="{3C524241-3FBF-458E-BFA5-0A87D5FA8417}" srcOrd="8" destOrd="0" presId="urn:microsoft.com/office/officeart/2005/8/layout/chevron2"/>
    <dgm:cxn modelId="{666DD8E4-265A-4D3D-A1ED-1AE9E3B8E868}" type="presParOf" srcId="{3C524241-3FBF-458E-BFA5-0A87D5FA8417}" destId="{B237FFB2-3707-47D8-9B69-76589661A9B4}" srcOrd="0" destOrd="0" presId="urn:microsoft.com/office/officeart/2005/8/layout/chevron2"/>
    <dgm:cxn modelId="{BED1E2AF-BA3B-476B-BE6D-FDE0CF21703E}" type="presParOf" srcId="{3C524241-3FBF-458E-BFA5-0A87D5FA8417}" destId="{CC3F71DB-409D-4CDA-921A-8BD9BB1AF50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B0B787-561F-486F-9408-C9C45EAAEEE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EF085A7-DF65-4B97-B55D-511E459454A5}">
      <dgm:prSet phldrT="[文本]"/>
      <dgm:spPr/>
      <dgm:t>
        <a:bodyPr/>
        <a:lstStyle/>
        <a:p>
          <a:r>
            <a:rPr lang="zh-CN" altLang="en-US" dirty="0"/>
            <a:t>基础资料维护</a:t>
          </a:r>
        </a:p>
      </dgm:t>
    </dgm:pt>
    <dgm:pt modelId="{EB3A918E-CC8C-4815-B97B-FA3A21A7C30E}" type="parTrans" cxnId="{97790BD1-D7EE-4F16-8CF7-CBE5BE6C2E28}">
      <dgm:prSet/>
      <dgm:spPr/>
      <dgm:t>
        <a:bodyPr/>
        <a:lstStyle/>
        <a:p>
          <a:endParaRPr lang="zh-CN" altLang="en-US"/>
        </a:p>
      </dgm:t>
    </dgm:pt>
    <dgm:pt modelId="{C7DE93FA-46E5-47DC-A833-AFC8114B660C}" type="sibTrans" cxnId="{97790BD1-D7EE-4F16-8CF7-CBE5BE6C2E28}">
      <dgm:prSet/>
      <dgm:spPr/>
      <dgm:t>
        <a:bodyPr/>
        <a:lstStyle/>
        <a:p>
          <a:endParaRPr lang="zh-CN" altLang="en-US"/>
        </a:p>
      </dgm:t>
    </dgm:pt>
    <dgm:pt modelId="{CE0640BA-D1CE-4AA3-B0E7-2C77F4C50005}">
      <dgm:prSet phldrT="[文本]"/>
      <dgm:spPr/>
      <dgm:t>
        <a:bodyPr/>
        <a:lstStyle/>
        <a:p>
          <a:r>
            <a:rPr lang="zh-CN" altLang="en-US" dirty="0"/>
            <a:t>对人员权限、产品资料、客户资料等信息进行设置</a:t>
          </a:r>
        </a:p>
      </dgm:t>
    </dgm:pt>
    <dgm:pt modelId="{DA0EF958-1648-4E8D-BCE8-2A91E417F804}" type="parTrans" cxnId="{3F7A264C-D99D-44FC-89DB-9543F983086B}">
      <dgm:prSet/>
      <dgm:spPr/>
      <dgm:t>
        <a:bodyPr/>
        <a:lstStyle/>
        <a:p>
          <a:endParaRPr lang="zh-CN" altLang="en-US"/>
        </a:p>
      </dgm:t>
    </dgm:pt>
    <dgm:pt modelId="{9279728C-E7E6-4CEF-ACD8-8AE4822E81C6}" type="sibTrans" cxnId="{3F7A264C-D99D-44FC-89DB-9543F983086B}">
      <dgm:prSet/>
      <dgm:spPr/>
      <dgm:t>
        <a:bodyPr/>
        <a:lstStyle/>
        <a:p>
          <a:endParaRPr lang="zh-CN" altLang="en-US"/>
        </a:p>
      </dgm:t>
    </dgm:pt>
    <dgm:pt modelId="{285F7679-F133-4114-8DA1-8A9A23E7B6F9}">
      <dgm:prSet phldrT="[文本]"/>
      <dgm:spPr/>
      <dgm:t>
        <a:bodyPr/>
        <a:lstStyle/>
        <a:p>
          <a:r>
            <a:rPr lang="zh-CN" altLang="en-US" dirty="0"/>
            <a:t>对产线、打印机、包装规格等作业信息进行设置</a:t>
          </a:r>
        </a:p>
      </dgm:t>
    </dgm:pt>
    <dgm:pt modelId="{57A95973-88D5-4A2E-819B-89C70D8EDBAD}" type="parTrans" cxnId="{F7F7DBFC-5548-4A77-BA75-58364B41C307}">
      <dgm:prSet/>
      <dgm:spPr/>
      <dgm:t>
        <a:bodyPr/>
        <a:lstStyle/>
        <a:p>
          <a:endParaRPr lang="zh-CN" altLang="en-US"/>
        </a:p>
      </dgm:t>
    </dgm:pt>
    <dgm:pt modelId="{481430F8-20D2-44D7-8CD1-4FB69E17D4A5}" type="sibTrans" cxnId="{F7F7DBFC-5548-4A77-BA75-58364B41C307}">
      <dgm:prSet/>
      <dgm:spPr/>
      <dgm:t>
        <a:bodyPr/>
        <a:lstStyle/>
        <a:p>
          <a:endParaRPr lang="zh-CN" altLang="en-US"/>
        </a:p>
      </dgm:t>
    </dgm:pt>
    <dgm:pt modelId="{36FF3578-5258-4C99-8A56-6EE814244B09}">
      <dgm:prSet phldrT="[文本]"/>
      <dgm:spPr/>
      <dgm:t>
        <a:bodyPr/>
        <a:lstStyle/>
        <a:p>
          <a:r>
            <a:rPr lang="zh-CN" altLang="en-US" dirty="0"/>
            <a:t>产品追溯</a:t>
          </a:r>
        </a:p>
      </dgm:t>
    </dgm:pt>
    <dgm:pt modelId="{4AC6E3CD-9797-4095-9E8E-D01FA043CEFD}" type="parTrans" cxnId="{A5416A7B-34AF-491C-B139-9194B2136BDC}">
      <dgm:prSet/>
      <dgm:spPr/>
      <dgm:t>
        <a:bodyPr/>
        <a:lstStyle/>
        <a:p>
          <a:endParaRPr lang="zh-CN" altLang="en-US"/>
        </a:p>
      </dgm:t>
    </dgm:pt>
    <dgm:pt modelId="{79894FE6-EABA-4CE7-9B0F-B75694C9CAF8}" type="sibTrans" cxnId="{A5416A7B-34AF-491C-B139-9194B2136BDC}">
      <dgm:prSet/>
      <dgm:spPr/>
      <dgm:t>
        <a:bodyPr/>
        <a:lstStyle/>
        <a:p>
          <a:endParaRPr lang="zh-CN" altLang="en-US"/>
        </a:p>
      </dgm:t>
    </dgm:pt>
    <dgm:pt modelId="{DD0DEED6-97FC-47AB-8287-969D28D86086}">
      <dgm:prSet phldrT="[文本]"/>
      <dgm:spPr/>
      <dgm:t>
        <a:bodyPr/>
        <a:lstStyle/>
        <a:p>
          <a:r>
            <a:rPr lang="zh-CN" altLang="en-US" dirty="0"/>
            <a:t>实现产品的追溯</a:t>
          </a:r>
        </a:p>
      </dgm:t>
    </dgm:pt>
    <dgm:pt modelId="{501A847E-5D18-4A1A-829E-4E7EF46B7404}" type="parTrans" cxnId="{EFEEA853-57F7-434B-B8E0-713D37491EA5}">
      <dgm:prSet/>
      <dgm:spPr/>
      <dgm:t>
        <a:bodyPr/>
        <a:lstStyle/>
        <a:p>
          <a:endParaRPr lang="zh-CN" altLang="en-US"/>
        </a:p>
      </dgm:t>
    </dgm:pt>
    <dgm:pt modelId="{9E68DEBF-9541-4C97-93A0-62EE09FE1462}" type="sibTrans" cxnId="{EFEEA853-57F7-434B-B8E0-713D37491EA5}">
      <dgm:prSet/>
      <dgm:spPr/>
      <dgm:t>
        <a:bodyPr/>
        <a:lstStyle/>
        <a:p>
          <a:endParaRPr lang="zh-CN" altLang="en-US"/>
        </a:p>
      </dgm:t>
    </dgm:pt>
    <dgm:pt modelId="{21EDB9C8-C417-40B6-A82F-00B27BDB69AD}">
      <dgm:prSet phldrT="[文本]"/>
      <dgm:spPr/>
      <dgm:t>
        <a:bodyPr/>
        <a:lstStyle/>
        <a:p>
          <a:r>
            <a:rPr lang="zh-CN" altLang="en-US" dirty="0"/>
            <a:t>出入库及库存数据查询</a:t>
          </a:r>
        </a:p>
      </dgm:t>
    </dgm:pt>
    <dgm:pt modelId="{BAD83D57-19A9-4379-98B6-6D13DB54F1EE}" type="parTrans" cxnId="{61EC17F9-2E9E-444C-8D34-AFE80B3596C1}">
      <dgm:prSet/>
      <dgm:spPr/>
      <dgm:t>
        <a:bodyPr/>
        <a:lstStyle/>
        <a:p>
          <a:endParaRPr lang="zh-CN" altLang="en-US"/>
        </a:p>
      </dgm:t>
    </dgm:pt>
    <dgm:pt modelId="{D07BA2FF-9713-47F0-AB67-763A23B16296}" type="sibTrans" cxnId="{61EC17F9-2E9E-444C-8D34-AFE80B3596C1}">
      <dgm:prSet/>
      <dgm:spPr/>
      <dgm:t>
        <a:bodyPr/>
        <a:lstStyle/>
        <a:p>
          <a:endParaRPr lang="zh-CN" altLang="en-US"/>
        </a:p>
      </dgm:t>
    </dgm:pt>
    <dgm:pt modelId="{F4BE141D-9F7F-4F50-AE97-AB9CAF1E345F}">
      <dgm:prSet phldrT="[文本]"/>
      <dgm:spPr/>
      <dgm:t>
        <a:bodyPr/>
        <a:lstStyle/>
        <a:p>
          <a:r>
            <a:rPr lang="zh-CN" altLang="en-US" dirty="0"/>
            <a:t>拆装箱数据查询</a:t>
          </a:r>
        </a:p>
      </dgm:t>
    </dgm:pt>
    <dgm:pt modelId="{9AB45D01-813B-4D9C-BED2-E0D31CA8068A}" type="parTrans" cxnId="{7B66BEA8-4E5C-4265-A776-88B1F62984A8}">
      <dgm:prSet/>
      <dgm:spPr/>
      <dgm:t>
        <a:bodyPr/>
        <a:lstStyle/>
        <a:p>
          <a:endParaRPr lang="zh-CN" altLang="en-US"/>
        </a:p>
      </dgm:t>
    </dgm:pt>
    <dgm:pt modelId="{DE88A234-B92F-4B83-94A6-75A79D9C3914}" type="sibTrans" cxnId="{7B66BEA8-4E5C-4265-A776-88B1F62984A8}">
      <dgm:prSet/>
      <dgm:spPr/>
      <dgm:t>
        <a:bodyPr/>
        <a:lstStyle/>
        <a:p>
          <a:endParaRPr lang="zh-CN" altLang="en-US"/>
        </a:p>
      </dgm:t>
    </dgm:pt>
    <dgm:pt modelId="{FEB5F63B-9A22-4722-BE4A-ED34F6ADF2C1}">
      <dgm:prSet phldrT="[文本]"/>
      <dgm:spPr/>
      <dgm:t>
        <a:bodyPr/>
        <a:lstStyle/>
        <a:p>
          <a:r>
            <a:rPr lang="zh-CN" altLang="en-US"/>
            <a:t>标签补打</a:t>
          </a:r>
          <a:endParaRPr lang="zh-CN" altLang="en-US" dirty="0"/>
        </a:p>
      </dgm:t>
    </dgm:pt>
    <dgm:pt modelId="{574E9F4D-5518-465E-9E66-D2D928706B9B}" type="parTrans" cxnId="{45FC7731-2780-4D40-A041-341699B2461F}">
      <dgm:prSet/>
      <dgm:spPr/>
    </dgm:pt>
    <dgm:pt modelId="{BEB16D92-303A-4BAF-BA8D-93CB915DDBA2}" type="sibTrans" cxnId="{45FC7731-2780-4D40-A041-341699B2461F}">
      <dgm:prSet/>
      <dgm:spPr/>
    </dgm:pt>
    <dgm:pt modelId="{5C7ED14B-8682-4C1D-A9BB-787A591D0430}">
      <dgm:prSet phldrT="[文本]"/>
      <dgm:spPr/>
      <dgm:t>
        <a:bodyPr/>
        <a:lstStyle/>
        <a:p>
          <a:r>
            <a:rPr lang="zh-CN" altLang="en-US" dirty="0"/>
            <a:t>有权限的人补打标签</a:t>
          </a:r>
        </a:p>
      </dgm:t>
    </dgm:pt>
    <dgm:pt modelId="{8F99525F-0B83-4561-BE43-0BF70BF4988D}" type="parTrans" cxnId="{6E5259B0-7AF1-4DD3-9D11-BED5D66EDC9C}">
      <dgm:prSet/>
      <dgm:spPr/>
    </dgm:pt>
    <dgm:pt modelId="{2107D20D-3269-48EC-82F2-CA0AA9844D8F}" type="sibTrans" cxnId="{6E5259B0-7AF1-4DD3-9D11-BED5D66EDC9C}">
      <dgm:prSet/>
      <dgm:spPr/>
    </dgm:pt>
    <dgm:pt modelId="{D7DA6B71-6EF7-408D-ABAF-CA5C215DE679}" type="pres">
      <dgm:prSet presAssocID="{78B0B787-561F-486F-9408-C9C45EAAEEE0}" presName="linearFlow" presStyleCnt="0">
        <dgm:presLayoutVars>
          <dgm:dir/>
          <dgm:animLvl val="lvl"/>
          <dgm:resizeHandles val="exact"/>
        </dgm:presLayoutVars>
      </dgm:prSet>
      <dgm:spPr/>
    </dgm:pt>
    <dgm:pt modelId="{C333AB5A-BD48-4840-A807-B9A69143F7D7}" type="pres">
      <dgm:prSet presAssocID="{9EF085A7-DF65-4B97-B55D-511E459454A5}" presName="composite" presStyleCnt="0"/>
      <dgm:spPr/>
    </dgm:pt>
    <dgm:pt modelId="{AC71F691-B619-4186-8F0D-6ECF9E38B4F8}" type="pres">
      <dgm:prSet presAssocID="{9EF085A7-DF65-4B97-B55D-511E459454A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3840295-08EE-4EDE-B4D0-0CBD82F92506}" type="pres">
      <dgm:prSet presAssocID="{9EF085A7-DF65-4B97-B55D-511E459454A5}" presName="descendantText" presStyleLbl="alignAcc1" presStyleIdx="0" presStyleCnt="3">
        <dgm:presLayoutVars>
          <dgm:bulletEnabled val="1"/>
        </dgm:presLayoutVars>
      </dgm:prSet>
      <dgm:spPr/>
    </dgm:pt>
    <dgm:pt modelId="{010BFF5A-E790-489D-9F42-BF906656B8EC}" type="pres">
      <dgm:prSet presAssocID="{C7DE93FA-46E5-47DC-A833-AFC8114B660C}" presName="sp" presStyleCnt="0"/>
      <dgm:spPr/>
    </dgm:pt>
    <dgm:pt modelId="{35111EFC-D005-4706-9476-B87ECFB2AF31}" type="pres">
      <dgm:prSet presAssocID="{36FF3578-5258-4C99-8A56-6EE814244B09}" presName="composite" presStyleCnt="0"/>
      <dgm:spPr/>
    </dgm:pt>
    <dgm:pt modelId="{57FCB753-F374-4594-A6B1-E98269426CBE}" type="pres">
      <dgm:prSet presAssocID="{36FF3578-5258-4C99-8A56-6EE814244B0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5EBED550-A0AA-4941-8973-B517CA2A413B}" type="pres">
      <dgm:prSet presAssocID="{36FF3578-5258-4C99-8A56-6EE814244B09}" presName="descendantText" presStyleLbl="alignAcc1" presStyleIdx="1" presStyleCnt="3">
        <dgm:presLayoutVars>
          <dgm:bulletEnabled val="1"/>
        </dgm:presLayoutVars>
      </dgm:prSet>
      <dgm:spPr/>
    </dgm:pt>
    <dgm:pt modelId="{6EF77D4A-5A70-4EF9-8B05-22BEF74C058E}" type="pres">
      <dgm:prSet presAssocID="{79894FE6-EABA-4CE7-9B0F-B75694C9CAF8}" presName="sp" presStyleCnt="0"/>
      <dgm:spPr/>
    </dgm:pt>
    <dgm:pt modelId="{BC7DB1C7-2CA7-45C1-BDD2-3312218EE7AC}" type="pres">
      <dgm:prSet presAssocID="{FEB5F63B-9A22-4722-BE4A-ED34F6ADF2C1}" presName="composite" presStyleCnt="0"/>
      <dgm:spPr/>
    </dgm:pt>
    <dgm:pt modelId="{8413772E-CD5C-4064-889C-256838E5E177}" type="pres">
      <dgm:prSet presAssocID="{FEB5F63B-9A22-4722-BE4A-ED34F6ADF2C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38AE658-75DE-474F-B79D-E447B8DAB709}" type="pres">
      <dgm:prSet presAssocID="{FEB5F63B-9A22-4722-BE4A-ED34F6ADF2C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90BEB0B-4173-4DCD-8BE1-81CB002FC67E}" type="presOf" srcId="{FEB5F63B-9A22-4722-BE4A-ED34F6ADF2C1}" destId="{8413772E-CD5C-4064-889C-256838E5E177}" srcOrd="0" destOrd="0" presId="urn:microsoft.com/office/officeart/2005/8/layout/chevron2"/>
    <dgm:cxn modelId="{8BC74F14-685F-40EF-B043-555DAD43CF51}" type="presOf" srcId="{36FF3578-5258-4C99-8A56-6EE814244B09}" destId="{57FCB753-F374-4594-A6B1-E98269426CBE}" srcOrd="0" destOrd="0" presId="urn:microsoft.com/office/officeart/2005/8/layout/chevron2"/>
    <dgm:cxn modelId="{45FC7731-2780-4D40-A041-341699B2461F}" srcId="{78B0B787-561F-486F-9408-C9C45EAAEEE0}" destId="{FEB5F63B-9A22-4722-BE4A-ED34F6ADF2C1}" srcOrd="2" destOrd="0" parTransId="{574E9F4D-5518-465E-9E66-D2D928706B9B}" sibTransId="{BEB16D92-303A-4BAF-BA8D-93CB915DDBA2}"/>
    <dgm:cxn modelId="{4F6AEF41-3D90-46BB-B17A-163BDC835701}" type="presOf" srcId="{21EDB9C8-C417-40B6-A82F-00B27BDB69AD}" destId="{5EBED550-A0AA-4941-8973-B517CA2A413B}" srcOrd="0" destOrd="1" presId="urn:microsoft.com/office/officeart/2005/8/layout/chevron2"/>
    <dgm:cxn modelId="{A72B3D66-87B3-4768-B6CA-498DA1FBB3A6}" type="presOf" srcId="{DD0DEED6-97FC-47AB-8287-969D28D86086}" destId="{5EBED550-A0AA-4941-8973-B517CA2A413B}" srcOrd="0" destOrd="0" presId="urn:microsoft.com/office/officeart/2005/8/layout/chevron2"/>
    <dgm:cxn modelId="{3F7A264C-D99D-44FC-89DB-9543F983086B}" srcId="{9EF085A7-DF65-4B97-B55D-511E459454A5}" destId="{CE0640BA-D1CE-4AA3-B0E7-2C77F4C50005}" srcOrd="0" destOrd="0" parTransId="{DA0EF958-1648-4E8D-BCE8-2A91E417F804}" sibTransId="{9279728C-E7E6-4CEF-ACD8-8AE4822E81C6}"/>
    <dgm:cxn modelId="{EFEEA853-57F7-434B-B8E0-713D37491EA5}" srcId="{36FF3578-5258-4C99-8A56-6EE814244B09}" destId="{DD0DEED6-97FC-47AB-8287-969D28D86086}" srcOrd="0" destOrd="0" parTransId="{501A847E-5D18-4A1A-829E-4E7EF46B7404}" sibTransId="{9E68DEBF-9541-4C97-93A0-62EE09FE1462}"/>
    <dgm:cxn modelId="{D3BD1575-298F-45E0-AB3A-4BDA9028EE83}" type="presOf" srcId="{CE0640BA-D1CE-4AA3-B0E7-2C77F4C50005}" destId="{13840295-08EE-4EDE-B4D0-0CBD82F92506}" srcOrd="0" destOrd="0" presId="urn:microsoft.com/office/officeart/2005/8/layout/chevron2"/>
    <dgm:cxn modelId="{A5416A7B-34AF-491C-B139-9194B2136BDC}" srcId="{78B0B787-561F-486F-9408-C9C45EAAEEE0}" destId="{36FF3578-5258-4C99-8A56-6EE814244B09}" srcOrd="1" destOrd="0" parTransId="{4AC6E3CD-9797-4095-9E8E-D01FA043CEFD}" sibTransId="{79894FE6-EABA-4CE7-9B0F-B75694C9CAF8}"/>
    <dgm:cxn modelId="{38C67E88-FD94-4C80-838E-9DB9FF81119F}" type="presOf" srcId="{F4BE141D-9F7F-4F50-AE97-AB9CAF1E345F}" destId="{5EBED550-A0AA-4941-8973-B517CA2A413B}" srcOrd="0" destOrd="2" presId="urn:microsoft.com/office/officeart/2005/8/layout/chevron2"/>
    <dgm:cxn modelId="{32B6C48A-50D1-423C-B510-912237DFDB61}" type="presOf" srcId="{5C7ED14B-8682-4C1D-A9BB-787A591D0430}" destId="{C38AE658-75DE-474F-B79D-E447B8DAB709}" srcOrd="0" destOrd="0" presId="urn:microsoft.com/office/officeart/2005/8/layout/chevron2"/>
    <dgm:cxn modelId="{7B66BEA8-4E5C-4265-A776-88B1F62984A8}" srcId="{36FF3578-5258-4C99-8A56-6EE814244B09}" destId="{F4BE141D-9F7F-4F50-AE97-AB9CAF1E345F}" srcOrd="2" destOrd="0" parTransId="{9AB45D01-813B-4D9C-BED2-E0D31CA8068A}" sibTransId="{DE88A234-B92F-4B83-94A6-75A79D9C3914}"/>
    <dgm:cxn modelId="{6E5259B0-7AF1-4DD3-9D11-BED5D66EDC9C}" srcId="{FEB5F63B-9A22-4722-BE4A-ED34F6ADF2C1}" destId="{5C7ED14B-8682-4C1D-A9BB-787A591D0430}" srcOrd="0" destOrd="0" parTransId="{8F99525F-0B83-4561-BE43-0BF70BF4988D}" sibTransId="{2107D20D-3269-48EC-82F2-CA0AA9844D8F}"/>
    <dgm:cxn modelId="{8BEAE4C4-9AA2-458E-BDDD-758B7EF5A51E}" type="presOf" srcId="{9EF085A7-DF65-4B97-B55D-511E459454A5}" destId="{AC71F691-B619-4186-8F0D-6ECF9E38B4F8}" srcOrd="0" destOrd="0" presId="urn:microsoft.com/office/officeart/2005/8/layout/chevron2"/>
    <dgm:cxn modelId="{97790BD1-D7EE-4F16-8CF7-CBE5BE6C2E28}" srcId="{78B0B787-561F-486F-9408-C9C45EAAEEE0}" destId="{9EF085A7-DF65-4B97-B55D-511E459454A5}" srcOrd="0" destOrd="0" parTransId="{EB3A918E-CC8C-4815-B97B-FA3A21A7C30E}" sibTransId="{C7DE93FA-46E5-47DC-A833-AFC8114B660C}"/>
    <dgm:cxn modelId="{E97AD9EB-2EDD-46C0-86C1-0CC14BB09BD5}" type="presOf" srcId="{78B0B787-561F-486F-9408-C9C45EAAEEE0}" destId="{D7DA6B71-6EF7-408D-ABAF-CA5C215DE679}" srcOrd="0" destOrd="0" presId="urn:microsoft.com/office/officeart/2005/8/layout/chevron2"/>
    <dgm:cxn modelId="{7A810BF3-279C-494E-8350-14035BBABB9B}" type="presOf" srcId="{285F7679-F133-4114-8DA1-8A9A23E7B6F9}" destId="{13840295-08EE-4EDE-B4D0-0CBD82F92506}" srcOrd="0" destOrd="1" presId="urn:microsoft.com/office/officeart/2005/8/layout/chevron2"/>
    <dgm:cxn modelId="{61EC17F9-2E9E-444C-8D34-AFE80B3596C1}" srcId="{36FF3578-5258-4C99-8A56-6EE814244B09}" destId="{21EDB9C8-C417-40B6-A82F-00B27BDB69AD}" srcOrd="1" destOrd="0" parTransId="{BAD83D57-19A9-4379-98B6-6D13DB54F1EE}" sibTransId="{D07BA2FF-9713-47F0-AB67-763A23B16296}"/>
    <dgm:cxn modelId="{F7F7DBFC-5548-4A77-BA75-58364B41C307}" srcId="{9EF085A7-DF65-4B97-B55D-511E459454A5}" destId="{285F7679-F133-4114-8DA1-8A9A23E7B6F9}" srcOrd="1" destOrd="0" parTransId="{57A95973-88D5-4A2E-819B-89C70D8EDBAD}" sibTransId="{481430F8-20D2-44D7-8CD1-4FB69E17D4A5}"/>
    <dgm:cxn modelId="{0FFE8658-9AAA-4297-9BEC-6B504D912671}" type="presParOf" srcId="{D7DA6B71-6EF7-408D-ABAF-CA5C215DE679}" destId="{C333AB5A-BD48-4840-A807-B9A69143F7D7}" srcOrd="0" destOrd="0" presId="urn:microsoft.com/office/officeart/2005/8/layout/chevron2"/>
    <dgm:cxn modelId="{F9F8521C-AFE9-461C-8294-51F0E53B03FE}" type="presParOf" srcId="{C333AB5A-BD48-4840-A807-B9A69143F7D7}" destId="{AC71F691-B619-4186-8F0D-6ECF9E38B4F8}" srcOrd="0" destOrd="0" presId="urn:microsoft.com/office/officeart/2005/8/layout/chevron2"/>
    <dgm:cxn modelId="{CD568FD5-D272-4379-ABB4-536493F8FB9E}" type="presParOf" srcId="{C333AB5A-BD48-4840-A807-B9A69143F7D7}" destId="{13840295-08EE-4EDE-B4D0-0CBD82F92506}" srcOrd="1" destOrd="0" presId="urn:microsoft.com/office/officeart/2005/8/layout/chevron2"/>
    <dgm:cxn modelId="{6878BEFB-7480-4109-B195-EA12A7E24F32}" type="presParOf" srcId="{D7DA6B71-6EF7-408D-ABAF-CA5C215DE679}" destId="{010BFF5A-E790-489D-9F42-BF906656B8EC}" srcOrd="1" destOrd="0" presId="urn:microsoft.com/office/officeart/2005/8/layout/chevron2"/>
    <dgm:cxn modelId="{2B0D10D4-4439-42E6-961A-F58CBC98ABA2}" type="presParOf" srcId="{D7DA6B71-6EF7-408D-ABAF-CA5C215DE679}" destId="{35111EFC-D005-4706-9476-B87ECFB2AF31}" srcOrd="2" destOrd="0" presId="urn:microsoft.com/office/officeart/2005/8/layout/chevron2"/>
    <dgm:cxn modelId="{6BCE7E5B-454A-456A-B031-946E115FCC0A}" type="presParOf" srcId="{35111EFC-D005-4706-9476-B87ECFB2AF31}" destId="{57FCB753-F374-4594-A6B1-E98269426CBE}" srcOrd="0" destOrd="0" presId="urn:microsoft.com/office/officeart/2005/8/layout/chevron2"/>
    <dgm:cxn modelId="{1B798D5D-8130-4C50-A784-06A7C7EE9234}" type="presParOf" srcId="{35111EFC-D005-4706-9476-B87ECFB2AF31}" destId="{5EBED550-A0AA-4941-8973-B517CA2A413B}" srcOrd="1" destOrd="0" presId="urn:microsoft.com/office/officeart/2005/8/layout/chevron2"/>
    <dgm:cxn modelId="{E9B306C7-C912-484E-8E67-509893640A65}" type="presParOf" srcId="{D7DA6B71-6EF7-408D-ABAF-CA5C215DE679}" destId="{6EF77D4A-5A70-4EF9-8B05-22BEF74C058E}" srcOrd="3" destOrd="0" presId="urn:microsoft.com/office/officeart/2005/8/layout/chevron2"/>
    <dgm:cxn modelId="{D645B1F0-BD73-4561-8FB4-5E73241E1393}" type="presParOf" srcId="{D7DA6B71-6EF7-408D-ABAF-CA5C215DE679}" destId="{BC7DB1C7-2CA7-45C1-BDD2-3312218EE7AC}" srcOrd="4" destOrd="0" presId="urn:microsoft.com/office/officeart/2005/8/layout/chevron2"/>
    <dgm:cxn modelId="{5478F10D-6972-4132-BDE8-B516D8D3B865}" type="presParOf" srcId="{BC7DB1C7-2CA7-45C1-BDD2-3312218EE7AC}" destId="{8413772E-CD5C-4064-889C-256838E5E177}" srcOrd="0" destOrd="0" presId="urn:microsoft.com/office/officeart/2005/8/layout/chevron2"/>
    <dgm:cxn modelId="{A61A643D-FB30-4122-8226-E36A52C67DF1}" type="presParOf" srcId="{BC7DB1C7-2CA7-45C1-BDD2-3312218EE7AC}" destId="{C38AE658-75DE-474F-B79D-E447B8DAB70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A56C6-43C7-4FCF-ACB1-8A373992C7C9}">
      <dsp:nvSpPr>
        <dsp:cNvPr id="0" name=""/>
        <dsp:cNvSpPr/>
      </dsp:nvSpPr>
      <dsp:spPr>
        <a:xfrm>
          <a:off x="2017" y="1582"/>
          <a:ext cx="6599964" cy="1388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800" kern="1200" dirty="0"/>
            <a:t>捆包追溯系统</a:t>
          </a:r>
        </a:p>
      </dsp:txBody>
      <dsp:txXfrm>
        <a:off x="42692" y="42257"/>
        <a:ext cx="6518614" cy="1307381"/>
      </dsp:txXfrm>
    </dsp:sp>
    <dsp:sp modelId="{4D99C566-3212-4B96-A6CA-3836E3CCA5D5}">
      <dsp:nvSpPr>
        <dsp:cNvPr id="0" name=""/>
        <dsp:cNvSpPr/>
      </dsp:nvSpPr>
      <dsp:spPr>
        <a:xfrm>
          <a:off x="2017" y="1506967"/>
          <a:ext cx="4370417" cy="1388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800" kern="1200" dirty="0"/>
            <a:t>HT</a:t>
          </a:r>
          <a:endParaRPr lang="zh-CN" altLang="en-US" sz="5800" kern="1200" dirty="0"/>
        </a:p>
      </dsp:txBody>
      <dsp:txXfrm>
        <a:off x="42692" y="1547642"/>
        <a:ext cx="4289067" cy="1307381"/>
      </dsp:txXfrm>
    </dsp:sp>
    <dsp:sp modelId="{3B6BE94F-B0DC-429C-AC8E-FB31AAB7C3D0}">
      <dsp:nvSpPr>
        <dsp:cNvPr id="0" name=""/>
        <dsp:cNvSpPr/>
      </dsp:nvSpPr>
      <dsp:spPr>
        <a:xfrm>
          <a:off x="2017" y="3012352"/>
          <a:ext cx="703770" cy="1388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捆包打印</a:t>
          </a:r>
        </a:p>
      </dsp:txBody>
      <dsp:txXfrm>
        <a:off x="22630" y="3032965"/>
        <a:ext cx="662544" cy="1347505"/>
      </dsp:txXfrm>
    </dsp:sp>
    <dsp:sp modelId="{3F316D09-FED4-47BC-BFCC-4DD7188B3A18}">
      <dsp:nvSpPr>
        <dsp:cNvPr id="0" name=""/>
        <dsp:cNvSpPr/>
      </dsp:nvSpPr>
      <dsp:spPr>
        <a:xfrm>
          <a:off x="735347" y="3012352"/>
          <a:ext cx="703770" cy="1388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拆包</a:t>
          </a:r>
        </a:p>
      </dsp:txBody>
      <dsp:txXfrm>
        <a:off x="755960" y="3032965"/>
        <a:ext cx="662544" cy="1347505"/>
      </dsp:txXfrm>
    </dsp:sp>
    <dsp:sp modelId="{E9895BEA-833C-4327-B704-7CB328E1AEB6}">
      <dsp:nvSpPr>
        <dsp:cNvPr id="0" name=""/>
        <dsp:cNvSpPr/>
      </dsp:nvSpPr>
      <dsp:spPr>
        <a:xfrm>
          <a:off x="1468676" y="3012352"/>
          <a:ext cx="703770" cy="1388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二次捆包</a:t>
          </a:r>
        </a:p>
      </dsp:txBody>
      <dsp:txXfrm>
        <a:off x="1489289" y="3032965"/>
        <a:ext cx="662544" cy="1347505"/>
      </dsp:txXfrm>
    </dsp:sp>
    <dsp:sp modelId="{E9E90BA4-3749-444E-BCB1-F98CB776251B}">
      <dsp:nvSpPr>
        <dsp:cNvPr id="0" name=""/>
        <dsp:cNvSpPr/>
      </dsp:nvSpPr>
      <dsp:spPr>
        <a:xfrm>
          <a:off x="2202005" y="3012352"/>
          <a:ext cx="703770" cy="1388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入库</a:t>
          </a:r>
        </a:p>
      </dsp:txBody>
      <dsp:txXfrm>
        <a:off x="2222618" y="3032965"/>
        <a:ext cx="662544" cy="1347505"/>
      </dsp:txXfrm>
    </dsp:sp>
    <dsp:sp modelId="{5EBACFD7-7E5D-4E2B-86AE-A4F825449DEB}">
      <dsp:nvSpPr>
        <dsp:cNvPr id="0" name=""/>
        <dsp:cNvSpPr/>
      </dsp:nvSpPr>
      <dsp:spPr>
        <a:xfrm>
          <a:off x="2935335" y="3012352"/>
          <a:ext cx="703770" cy="1388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出库</a:t>
          </a:r>
        </a:p>
      </dsp:txBody>
      <dsp:txXfrm>
        <a:off x="2955948" y="3032965"/>
        <a:ext cx="662544" cy="1347505"/>
      </dsp:txXfrm>
    </dsp:sp>
    <dsp:sp modelId="{C6088B7A-4150-4907-A4E8-C81A1326F82E}">
      <dsp:nvSpPr>
        <dsp:cNvPr id="0" name=""/>
        <dsp:cNvSpPr/>
      </dsp:nvSpPr>
      <dsp:spPr>
        <a:xfrm>
          <a:off x="3668664" y="3012352"/>
          <a:ext cx="703770" cy="1388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其他出库</a:t>
          </a:r>
        </a:p>
      </dsp:txBody>
      <dsp:txXfrm>
        <a:off x="3689277" y="3032965"/>
        <a:ext cx="662544" cy="1347505"/>
      </dsp:txXfrm>
    </dsp:sp>
    <dsp:sp modelId="{8EA815A7-E666-44B9-9DDD-0884AAA6F252}">
      <dsp:nvSpPr>
        <dsp:cNvPr id="0" name=""/>
        <dsp:cNvSpPr/>
      </dsp:nvSpPr>
      <dsp:spPr>
        <a:xfrm>
          <a:off x="4431552" y="1506967"/>
          <a:ext cx="2170429" cy="1388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800" kern="1200" dirty="0"/>
            <a:t>PC</a:t>
          </a:r>
          <a:endParaRPr lang="zh-CN" altLang="en-US" sz="5800" kern="1200" dirty="0"/>
        </a:p>
      </dsp:txBody>
      <dsp:txXfrm>
        <a:off x="4472227" y="1547642"/>
        <a:ext cx="2089079" cy="1307381"/>
      </dsp:txXfrm>
    </dsp:sp>
    <dsp:sp modelId="{524095D1-7E85-4232-8C54-A32ACF6A1108}">
      <dsp:nvSpPr>
        <dsp:cNvPr id="0" name=""/>
        <dsp:cNvSpPr/>
      </dsp:nvSpPr>
      <dsp:spPr>
        <a:xfrm>
          <a:off x="4431552" y="3012352"/>
          <a:ext cx="703770" cy="1388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基础资料维护</a:t>
          </a:r>
        </a:p>
      </dsp:txBody>
      <dsp:txXfrm>
        <a:off x="4452165" y="3032965"/>
        <a:ext cx="662544" cy="1347505"/>
      </dsp:txXfrm>
    </dsp:sp>
    <dsp:sp modelId="{5F0A0DF6-1865-4038-84FA-C332C5D52409}">
      <dsp:nvSpPr>
        <dsp:cNvPr id="0" name=""/>
        <dsp:cNvSpPr/>
      </dsp:nvSpPr>
      <dsp:spPr>
        <a:xfrm>
          <a:off x="5164881" y="3012352"/>
          <a:ext cx="703770" cy="1388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产品追溯</a:t>
          </a:r>
        </a:p>
      </dsp:txBody>
      <dsp:txXfrm>
        <a:off x="5185494" y="3032965"/>
        <a:ext cx="662544" cy="1347505"/>
      </dsp:txXfrm>
    </dsp:sp>
    <dsp:sp modelId="{1C47E01C-EC84-4040-8FCE-43A889F90538}">
      <dsp:nvSpPr>
        <dsp:cNvPr id="0" name=""/>
        <dsp:cNvSpPr/>
      </dsp:nvSpPr>
      <dsp:spPr>
        <a:xfrm>
          <a:off x="5898211" y="3012352"/>
          <a:ext cx="703770" cy="1388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标签补打</a:t>
          </a:r>
        </a:p>
      </dsp:txBody>
      <dsp:txXfrm>
        <a:off x="5918824" y="3032965"/>
        <a:ext cx="662544" cy="13475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1F691-B619-4186-8F0D-6ECF9E38B4F8}">
      <dsp:nvSpPr>
        <dsp:cNvPr id="0" name=""/>
        <dsp:cNvSpPr/>
      </dsp:nvSpPr>
      <dsp:spPr>
        <a:xfrm rot="5400000">
          <a:off x="-157563" y="159605"/>
          <a:ext cx="1050426" cy="7352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捆包打印</a:t>
          </a:r>
        </a:p>
      </dsp:txBody>
      <dsp:txXfrm rot="-5400000">
        <a:off x="1" y="369690"/>
        <a:ext cx="735298" cy="315128"/>
      </dsp:txXfrm>
    </dsp:sp>
    <dsp:sp modelId="{13840295-08EE-4EDE-B4D0-0CBD82F92506}">
      <dsp:nvSpPr>
        <dsp:cNvPr id="0" name=""/>
        <dsp:cNvSpPr/>
      </dsp:nvSpPr>
      <dsp:spPr>
        <a:xfrm rot="5400000">
          <a:off x="4483801" y="-3746462"/>
          <a:ext cx="682777" cy="81797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扫描各个零件条码，实现零件绑定、条码打印和装箱记录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打印箱贴</a:t>
          </a:r>
        </a:p>
      </dsp:txBody>
      <dsp:txXfrm rot="-5400000">
        <a:off x="735298" y="35371"/>
        <a:ext cx="8146453" cy="616117"/>
      </dsp:txXfrm>
    </dsp:sp>
    <dsp:sp modelId="{57FCB753-F374-4594-A6B1-E98269426CBE}">
      <dsp:nvSpPr>
        <dsp:cNvPr id="0" name=""/>
        <dsp:cNvSpPr/>
      </dsp:nvSpPr>
      <dsp:spPr>
        <a:xfrm rot="5400000">
          <a:off x="-157563" y="1092458"/>
          <a:ext cx="1050426" cy="7352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拆包</a:t>
          </a:r>
        </a:p>
      </dsp:txBody>
      <dsp:txXfrm rot="-5400000">
        <a:off x="1" y="1302543"/>
        <a:ext cx="735298" cy="315128"/>
      </dsp:txXfrm>
    </dsp:sp>
    <dsp:sp modelId="{5EBED550-A0AA-4941-8973-B517CA2A413B}">
      <dsp:nvSpPr>
        <dsp:cNvPr id="0" name=""/>
        <dsp:cNvSpPr/>
      </dsp:nvSpPr>
      <dsp:spPr>
        <a:xfrm rot="5400000">
          <a:off x="4483801" y="-2813608"/>
          <a:ext cx="682777" cy="81797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因个别原因，删除包内个别产品</a:t>
          </a:r>
        </a:p>
      </dsp:txBody>
      <dsp:txXfrm rot="-5400000">
        <a:off x="735298" y="968225"/>
        <a:ext cx="8146453" cy="616117"/>
      </dsp:txXfrm>
    </dsp:sp>
    <dsp:sp modelId="{1BCC6E0D-51CE-4FA2-BB09-2904B57D536C}">
      <dsp:nvSpPr>
        <dsp:cNvPr id="0" name=""/>
        <dsp:cNvSpPr/>
      </dsp:nvSpPr>
      <dsp:spPr>
        <a:xfrm rot="5400000">
          <a:off x="-157563" y="2025312"/>
          <a:ext cx="1050426" cy="7352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二次捆包</a:t>
          </a:r>
        </a:p>
      </dsp:txBody>
      <dsp:txXfrm rot="-5400000">
        <a:off x="1" y="2235397"/>
        <a:ext cx="735298" cy="315128"/>
      </dsp:txXfrm>
    </dsp:sp>
    <dsp:sp modelId="{50A9BFE6-E076-4B0B-A1A2-56C047567A17}">
      <dsp:nvSpPr>
        <dsp:cNvPr id="0" name=""/>
        <dsp:cNvSpPr/>
      </dsp:nvSpPr>
      <dsp:spPr>
        <a:xfrm rot="5400000">
          <a:off x="4483801" y="-1880754"/>
          <a:ext cx="682777" cy="81797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入库的产品，因拆包或其他原因需要追加包内产品的，进行二次捆包，二次包装的产品自动入库</a:t>
          </a:r>
        </a:p>
      </dsp:txBody>
      <dsp:txXfrm rot="-5400000">
        <a:off x="735298" y="1901079"/>
        <a:ext cx="8146453" cy="616117"/>
      </dsp:txXfrm>
    </dsp:sp>
    <dsp:sp modelId="{B777C18B-52FC-4C98-9D7A-3ED421767326}">
      <dsp:nvSpPr>
        <dsp:cNvPr id="0" name=""/>
        <dsp:cNvSpPr/>
      </dsp:nvSpPr>
      <dsp:spPr>
        <a:xfrm rot="5400000">
          <a:off x="-157563" y="2958166"/>
          <a:ext cx="1050426" cy="7352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出入库</a:t>
          </a:r>
        </a:p>
      </dsp:txBody>
      <dsp:txXfrm rot="-5400000">
        <a:off x="1" y="3168251"/>
        <a:ext cx="735298" cy="315128"/>
      </dsp:txXfrm>
    </dsp:sp>
    <dsp:sp modelId="{875D34D6-F8DB-4532-83E5-C1957AC36649}">
      <dsp:nvSpPr>
        <dsp:cNvPr id="0" name=""/>
        <dsp:cNvSpPr/>
      </dsp:nvSpPr>
      <dsp:spPr>
        <a:xfrm rot="5400000">
          <a:off x="4483801" y="-947900"/>
          <a:ext cx="682777" cy="81797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扫描包号入库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根据客户单号和编码等信息，扫描出库</a:t>
          </a:r>
        </a:p>
      </dsp:txBody>
      <dsp:txXfrm rot="-5400000">
        <a:off x="735298" y="2833933"/>
        <a:ext cx="8146453" cy="616117"/>
      </dsp:txXfrm>
    </dsp:sp>
    <dsp:sp modelId="{B237FFB2-3707-47D8-9B69-76589661A9B4}">
      <dsp:nvSpPr>
        <dsp:cNvPr id="0" name=""/>
        <dsp:cNvSpPr/>
      </dsp:nvSpPr>
      <dsp:spPr>
        <a:xfrm rot="5400000">
          <a:off x="-157563" y="3891020"/>
          <a:ext cx="1050426" cy="7352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其他出库</a:t>
          </a:r>
        </a:p>
      </dsp:txBody>
      <dsp:txXfrm rot="-5400000">
        <a:off x="1" y="4101105"/>
        <a:ext cx="735298" cy="315128"/>
      </dsp:txXfrm>
    </dsp:sp>
    <dsp:sp modelId="{CC3F71DB-409D-4CDA-921A-8BD9BB1AF508}">
      <dsp:nvSpPr>
        <dsp:cNvPr id="0" name=""/>
        <dsp:cNvSpPr/>
      </dsp:nvSpPr>
      <dsp:spPr>
        <a:xfrm rot="5400000">
          <a:off x="4483801" y="-15046"/>
          <a:ext cx="682777" cy="81797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因抽检或者其他原因，需要整箱或单品出库的，可走其他出库操作</a:t>
          </a:r>
        </a:p>
      </dsp:txBody>
      <dsp:txXfrm rot="-5400000">
        <a:off x="735298" y="3766787"/>
        <a:ext cx="8146453" cy="6161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1F691-B619-4186-8F0D-6ECF9E38B4F8}">
      <dsp:nvSpPr>
        <dsp:cNvPr id="0" name=""/>
        <dsp:cNvSpPr/>
      </dsp:nvSpPr>
      <dsp:spPr>
        <a:xfrm rot="5400000">
          <a:off x="-213534" y="215673"/>
          <a:ext cx="1423564" cy="9964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基础资料维护</a:t>
          </a:r>
        </a:p>
      </dsp:txBody>
      <dsp:txXfrm rot="-5400000">
        <a:off x="1" y="500387"/>
        <a:ext cx="996495" cy="427069"/>
      </dsp:txXfrm>
    </dsp:sp>
    <dsp:sp modelId="{13840295-08EE-4EDE-B4D0-0CBD82F92506}">
      <dsp:nvSpPr>
        <dsp:cNvPr id="0" name=""/>
        <dsp:cNvSpPr/>
      </dsp:nvSpPr>
      <dsp:spPr>
        <a:xfrm rot="5400000">
          <a:off x="4321034" y="-3322400"/>
          <a:ext cx="925317" cy="75743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对人员权限、产品资料、客户资料等信息进行设置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对产线、打印机、包装规格等作业信息进行设置</a:t>
          </a:r>
        </a:p>
      </dsp:txBody>
      <dsp:txXfrm rot="-5400000">
        <a:off x="996496" y="47308"/>
        <a:ext cx="7529224" cy="834977"/>
      </dsp:txXfrm>
    </dsp:sp>
    <dsp:sp modelId="{57FCB753-F374-4594-A6B1-E98269426CBE}">
      <dsp:nvSpPr>
        <dsp:cNvPr id="0" name=""/>
        <dsp:cNvSpPr/>
      </dsp:nvSpPr>
      <dsp:spPr>
        <a:xfrm rot="5400000">
          <a:off x="-213534" y="1442804"/>
          <a:ext cx="1423564" cy="9964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产品追溯</a:t>
          </a:r>
        </a:p>
      </dsp:txBody>
      <dsp:txXfrm rot="-5400000">
        <a:off x="1" y="1727518"/>
        <a:ext cx="996495" cy="427069"/>
      </dsp:txXfrm>
    </dsp:sp>
    <dsp:sp modelId="{5EBED550-A0AA-4941-8973-B517CA2A413B}">
      <dsp:nvSpPr>
        <dsp:cNvPr id="0" name=""/>
        <dsp:cNvSpPr/>
      </dsp:nvSpPr>
      <dsp:spPr>
        <a:xfrm rot="5400000">
          <a:off x="4321034" y="-2095268"/>
          <a:ext cx="925317" cy="75743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实现产品的追溯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出入库及库存数据查询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拆装箱数据查询</a:t>
          </a:r>
        </a:p>
      </dsp:txBody>
      <dsp:txXfrm rot="-5400000">
        <a:off x="996496" y="1274440"/>
        <a:ext cx="7529224" cy="834977"/>
      </dsp:txXfrm>
    </dsp:sp>
    <dsp:sp modelId="{8413772E-CD5C-4064-889C-256838E5E177}">
      <dsp:nvSpPr>
        <dsp:cNvPr id="0" name=""/>
        <dsp:cNvSpPr/>
      </dsp:nvSpPr>
      <dsp:spPr>
        <a:xfrm rot="5400000">
          <a:off x="-213534" y="2669936"/>
          <a:ext cx="1423564" cy="9964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/>
            <a:t>标签补打</a:t>
          </a:r>
          <a:endParaRPr lang="zh-CN" altLang="en-US" sz="1300" kern="1200" dirty="0"/>
        </a:p>
      </dsp:txBody>
      <dsp:txXfrm rot="-5400000">
        <a:off x="1" y="2954650"/>
        <a:ext cx="996495" cy="427069"/>
      </dsp:txXfrm>
    </dsp:sp>
    <dsp:sp modelId="{C38AE658-75DE-474F-B79D-E447B8DAB709}">
      <dsp:nvSpPr>
        <dsp:cNvPr id="0" name=""/>
        <dsp:cNvSpPr/>
      </dsp:nvSpPr>
      <dsp:spPr>
        <a:xfrm rot="5400000">
          <a:off x="4321034" y="-868137"/>
          <a:ext cx="925317" cy="75743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有权限的人补打标签</a:t>
          </a:r>
        </a:p>
      </dsp:txBody>
      <dsp:txXfrm rot="-5400000">
        <a:off x="996496" y="2501571"/>
        <a:ext cx="7529224" cy="834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FCE69-E7CF-9D46-BF54-F4AD88FB336B}" type="datetime1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3980F-B56F-4C4A-8263-0E67FA9B95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04011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435A-D6F7-6C43-B037-145DDF61203A}" type="datetime1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739775"/>
            <a:ext cx="53451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CAE6A-F29D-514B-BC6E-9022E44D75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544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95325" y="739775"/>
            <a:ext cx="5345113" cy="37004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CAE6A-F29D-514B-BC6E-9022E44D75AC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227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95325" y="739775"/>
            <a:ext cx="5345113" cy="37004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CAE6A-F29D-514B-BC6E-9022E44D75A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1590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233381" y="6212335"/>
            <a:ext cx="2310553" cy="2880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0E7A0-36C2-E742-8D61-DED3A1D4FC9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84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139D-0FA5-4E03-9F27-027C01E42AE0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66BD-38D2-4EA6-8DDA-FFD08415BE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05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889" y="4406901"/>
            <a:ext cx="841962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889" y="2906713"/>
            <a:ext cx="8419624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139D-0FA5-4E03-9F27-027C01E42AE0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66BD-38D2-4EA6-8DDA-FFD08415BE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248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459" y="1600201"/>
            <a:ext cx="438131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25" y="1600201"/>
            <a:ext cx="438131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139D-0FA5-4E03-9F27-027C01E42AE0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66BD-38D2-4EA6-8DDA-FFD08415BE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268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459" y="1535113"/>
            <a:ext cx="437655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459" y="2174875"/>
            <a:ext cx="437655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402" y="1535113"/>
            <a:ext cx="437814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402" y="2174875"/>
            <a:ext cx="437814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139D-0FA5-4E03-9F27-027C01E42AE0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66BD-38D2-4EA6-8DDA-FFD08415BE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793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139D-0FA5-4E03-9F27-027C01E42AE0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66BD-38D2-4EA6-8DDA-FFD08415BE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801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139D-0FA5-4E03-9F27-027C01E42AE0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66BD-38D2-4EA6-8DDA-FFD08415BE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19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459" y="273050"/>
            <a:ext cx="325859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154" y="273051"/>
            <a:ext cx="553738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459" y="1435101"/>
            <a:ext cx="325859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139D-0FA5-4E03-9F27-027C01E42AE0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66BD-38D2-4EA6-8DDA-FFD08415BE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10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2136" y="4800600"/>
            <a:ext cx="594233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2136" y="612775"/>
            <a:ext cx="594233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2136" y="5367338"/>
            <a:ext cx="594233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139D-0FA5-4E03-9F27-027C01E42AE0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66BD-38D2-4EA6-8DDA-FFD08415BE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552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139D-0FA5-4E03-9F27-027C01E42AE0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66BD-38D2-4EA6-8DDA-FFD08415BE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997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2565" y="274639"/>
            <a:ext cx="2227976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460" y="274639"/>
            <a:ext cx="6534657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139D-0FA5-4E03-9F27-027C01E42AE0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66BD-38D2-4EA6-8DDA-FFD08415BE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24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E7A0-36C2-E742-8D61-DED3A1D4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2359781" y="274639"/>
            <a:ext cx="7050760" cy="346075"/>
          </a:xfrm>
        </p:spPr>
        <p:txBody>
          <a:bodyPr lIns="0" tIns="0" rIns="0" bIns="0" anchor="ctr">
            <a:noAutofit/>
          </a:bodyPr>
          <a:lstStyle>
            <a:lvl1pPr algn="l">
              <a:defRPr sz="2600">
                <a:latin typeface="+mj-ea"/>
                <a:ea typeface="+mj-ea"/>
              </a:defRPr>
            </a:lvl1pPr>
          </a:lstStyle>
          <a:p>
            <a:r>
              <a:rPr kumimoji="1" lang="en-US" altLang="ja-JP" dirty="0"/>
              <a:t>Click to add title</a:t>
            </a:r>
            <a:endParaRPr kumimoji="1" lang="ja-JP" altLang="en-US" dirty="0"/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365242" y="811214"/>
            <a:ext cx="9178692" cy="5675311"/>
          </a:xfrm>
        </p:spPr>
        <p:txBody>
          <a:bodyPr lIns="0" tIns="0" rIns="0" bIns="0" anchor="t"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36945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3189" y="2130426"/>
            <a:ext cx="8419624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6377" y="3886200"/>
            <a:ext cx="693324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8E6B-65B4-431E-B2FD-BD22065C6D1A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C3A2-8817-44CE-8561-46A8BF66A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189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8E6B-65B4-431E-B2FD-BD22065C6D1A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C3A2-8817-44CE-8561-46A8BF66A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528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889" y="4406901"/>
            <a:ext cx="841962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889" y="2906713"/>
            <a:ext cx="8419624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8E6B-65B4-431E-B2FD-BD22065C6D1A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C3A2-8817-44CE-8561-46A8BF66A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3518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459" y="1600201"/>
            <a:ext cx="438131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25" y="1600201"/>
            <a:ext cx="438131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8E6B-65B4-431E-B2FD-BD22065C6D1A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C3A2-8817-44CE-8561-46A8BF66A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7097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459" y="1535113"/>
            <a:ext cx="437655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459" y="2174875"/>
            <a:ext cx="437655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402" y="1535113"/>
            <a:ext cx="437814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402" y="2174875"/>
            <a:ext cx="437814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8E6B-65B4-431E-B2FD-BD22065C6D1A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C3A2-8817-44CE-8561-46A8BF66A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9565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8E6B-65B4-431E-B2FD-BD22065C6D1A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C3A2-8817-44CE-8561-46A8BF66A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232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8E6B-65B4-431E-B2FD-BD22065C6D1A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C3A2-8817-44CE-8561-46A8BF66A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4889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459" y="273050"/>
            <a:ext cx="325859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154" y="273051"/>
            <a:ext cx="553738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459" y="1435101"/>
            <a:ext cx="325859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8E6B-65B4-431E-B2FD-BD22065C6D1A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C3A2-8817-44CE-8561-46A8BF66A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7169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2136" y="4800600"/>
            <a:ext cx="594233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2136" y="612775"/>
            <a:ext cx="594233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2136" y="5367338"/>
            <a:ext cx="594233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8E6B-65B4-431E-B2FD-BD22065C6D1A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C3A2-8817-44CE-8561-46A8BF66A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3659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8E6B-65B4-431E-B2FD-BD22065C6D1A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C3A2-8817-44CE-8561-46A8BF66A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4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E7A0-36C2-E742-8D61-DED3A1D4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8275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2565" y="274639"/>
            <a:ext cx="2227976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460" y="274639"/>
            <a:ext cx="6534657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8E6B-65B4-431E-B2FD-BD22065C6D1A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C3A2-8817-44CE-8561-46A8BF66A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94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459" y="273050"/>
            <a:ext cx="325859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154" y="273051"/>
            <a:ext cx="553738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459" y="1435101"/>
            <a:ext cx="325859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E7A0-36C2-E742-8D61-DED3A1D4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79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2136" y="4800600"/>
            <a:ext cx="594233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2136" y="612775"/>
            <a:ext cx="594233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2136" y="5367338"/>
            <a:ext cx="594233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E7A0-36C2-E742-8D61-DED3A1D4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9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E7A0-36C2-E742-8D61-DED3A1D4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45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2565" y="274639"/>
            <a:ext cx="2227976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460" y="274639"/>
            <a:ext cx="6534657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E7A0-36C2-E742-8D61-DED3A1D4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09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0" y="7939"/>
            <a:ext cx="2734469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B742E-C89D-4E17-8847-8EF57D455A65}" type="datetime1">
              <a:rPr lang="en-US"/>
              <a:pPr>
                <a:defRPr/>
              </a:pPr>
              <a:t>12/1/2017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D3543-CB69-4094-9E81-760994A0C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4488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3189" y="2130426"/>
            <a:ext cx="8419624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6377" y="3886200"/>
            <a:ext cx="693324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139D-0FA5-4E03-9F27-027C01E42AE0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66BD-38D2-4EA6-8DDA-FFD08415BE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73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6.jp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460" y="274638"/>
            <a:ext cx="891508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460" y="1600201"/>
            <a:ext cx="891508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459" y="6356351"/>
            <a:ext cx="2310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048" y="6356351"/>
            <a:ext cx="31379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233381" y="6221406"/>
            <a:ext cx="2310553" cy="2880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0E7A0-36C2-E742-8D61-DED3A1D4FC9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7" name="Picture 2" descr="C:\Users\A0003518\Desktop\パワーポイント海外用_横型\中ページ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1587"/>
            <a:ext cx="99012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49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7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708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460" y="274638"/>
            <a:ext cx="891508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460" y="1600201"/>
            <a:ext cx="891508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459" y="6356351"/>
            <a:ext cx="2310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9139D-0FA5-4E03-9F27-027C01E42AE0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048" y="6356351"/>
            <a:ext cx="31379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988" y="6356351"/>
            <a:ext cx="23105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366BD-38D2-4EA6-8DDA-FFD08415BE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050" name="Picture 2" descr="C:\Users\A0003518\Desktop\パワーポイント海外用_横型\表紙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11114"/>
            <a:ext cx="99012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74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460" y="274638"/>
            <a:ext cx="891508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460" y="1600201"/>
            <a:ext cx="891508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459" y="6356351"/>
            <a:ext cx="2310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68E6B-65B4-431E-B2FD-BD22065C6D1A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048" y="6356351"/>
            <a:ext cx="31379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988" y="6356351"/>
            <a:ext cx="23105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6C3A2-8817-44CE-8561-46A8BF66A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19"/>
            <a:ext cx="9906000" cy="684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8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21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emf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78413" y="6060949"/>
            <a:ext cx="529566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Aft>
                <a:spcPts val="1200"/>
              </a:spcAft>
              <a:buClr>
                <a:srgbClr val="802018"/>
              </a:buClr>
            </a:pPr>
            <a:r>
              <a:rPr lang="zh-TW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佐藤自動識別系統国際貿易（上海）有限公司</a:t>
            </a:r>
            <a:endParaRPr lang="en-US" altLang="zh-TW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  <a:p>
            <a:pPr algn="r">
              <a:spcAft>
                <a:spcPts val="1200"/>
              </a:spcAft>
              <a:buClr>
                <a:srgbClr val="802018"/>
              </a:buClr>
            </a:pPr>
            <a:r>
              <a:rPr lang="en-US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2017.7.28 </a:t>
            </a: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李双</a:t>
            </a:r>
            <a:endParaRPr lang="zh-TW" altLang="en-US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9" name="テキスト ボックス 13"/>
          <p:cNvSpPr txBox="1">
            <a:spLocks noChangeArrowheads="1"/>
          </p:cNvSpPr>
          <p:nvPr/>
        </p:nvSpPr>
        <p:spPr bwMode="auto">
          <a:xfrm>
            <a:off x="1539875" y="2541709"/>
            <a:ext cx="7096125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/>
            <a: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捆包追溯系统</a:t>
            </a:r>
            <a:endParaRPr kumimoji="1" lang="ja-JP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781629" y="1740036"/>
            <a:ext cx="4986768" cy="6876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ja-JP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9755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网络拓扑图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D3543-CB69-4094-9E81-760994A0C1C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599864F-D9F5-4D85-8373-93CCA8591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71" y="1421718"/>
            <a:ext cx="8465660" cy="491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0431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系统架构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D3543-CB69-4094-9E81-760994A0C1C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B01319BB-0992-43BD-B6BB-4AD11CEA16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9309561"/>
              </p:ext>
            </p:extLst>
          </p:nvPr>
        </p:nvGraphicFramePr>
        <p:xfrm>
          <a:off x="1651000" y="1227666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663261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</a:t>
            </a:r>
            <a:r>
              <a:rPr lang="zh-CN" altLang="en-US" dirty="0"/>
              <a:t>功能描述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D3543-CB69-4094-9E81-760994A0C1C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32508F19-1FBA-4EC5-96FD-31959C8B97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8145459"/>
              </p:ext>
            </p:extLst>
          </p:nvPr>
        </p:nvGraphicFramePr>
        <p:xfrm>
          <a:off x="495460" y="1435482"/>
          <a:ext cx="8915082" cy="4785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389460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</a:t>
            </a:r>
            <a:r>
              <a:rPr lang="zh-CN" altLang="en-US" dirty="0"/>
              <a:t>功能描述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D3543-CB69-4094-9E81-760994A0C1C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32508F19-1FBA-4EC5-96FD-31959C8B97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3079845"/>
              </p:ext>
            </p:extLst>
          </p:nvPr>
        </p:nvGraphicFramePr>
        <p:xfrm>
          <a:off x="629381" y="1477686"/>
          <a:ext cx="8570890" cy="3882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464795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客户需求可参考</a:t>
            </a:r>
            <a:r>
              <a:rPr lang="en-US" altLang="zh-CN" dirty="0"/>
              <a:t>《</a:t>
            </a:r>
            <a:r>
              <a:rPr lang="zh-CN" altLang="en-US" dirty="0"/>
              <a:t>设备规格书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一维码及二维码规则参考</a:t>
            </a:r>
            <a:r>
              <a:rPr lang="en-US" altLang="zh-CN" dirty="0"/>
              <a:t>《</a:t>
            </a:r>
            <a:r>
              <a:rPr lang="zh-CN" altLang="en-US" dirty="0"/>
              <a:t>产品条码信息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如需盘点功能另行添加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D3543-CB69-4094-9E81-760994A0C1C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1531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</a:t>
            </a:r>
            <a:r>
              <a:rPr lang="en-US" altLang="zh-CN" dirty="0"/>
              <a:t>/</a:t>
            </a:r>
            <a:r>
              <a:rPr lang="zh-CN" altLang="en-US" dirty="0"/>
              <a:t>硬件列表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D3543-CB69-4094-9E81-760994A0C1C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467305"/>
              </p:ext>
            </p:extLst>
          </p:nvPr>
        </p:nvGraphicFramePr>
        <p:xfrm>
          <a:off x="641625" y="1427214"/>
          <a:ext cx="862275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816">
                  <a:extLst>
                    <a:ext uri="{9D8B030D-6E8A-4147-A177-3AD203B41FA5}">
                      <a16:colId xmlns:a16="http://schemas.microsoft.com/office/drawing/2014/main" val="1360117828"/>
                    </a:ext>
                  </a:extLst>
                </a:gridCol>
                <a:gridCol w="2602523">
                  <a:extLst>
                    <a:ext uri="{9D8B030D-6E8A-4147-A177-3AD203B41FA5}">
                      <a16:colId xmlns:a16="http://schemas.microsoft.com/office/drawing/2014/main" val="3032288895"/>
                    </a:ext>
                  </a:extLst>
                </a:gridCol>
                <a:gridCol w="798827">
                  <a:extLst>
                    <a:ext uri="{9D8B030D-6E8A-4147-A177-3AD203B41FA5}">
                      <a16:colId xmlns:a16="http://schemas.microsoft.com/office/drawing/2014/main" val="4063217843"/>
                    </a:ext>
                  </a:extLst>
                </a:gridCol>
                <a:gridCol w="1590793">
                  <a:extLst>
                    <a:ext uri="{9D8B030D-6E8A-4147-A177-3AD203B41FA5}">
                      <a16:colId xmlns:a16="http://schemas.microsoft.com/office/drawing/2014/main" val="2662176788"/>
                    </a:ext>
                  </a:extLst>
                </a:gridCol>
                <a:gridCol w="1590793">
                  <a:extLst>
                    <a:ext uri="{9D8B030D-6E8A-4147-A177-3AD203B41FA5}">
                      <a16:colId xmlns:a16="http://schemas.microsoft.com/office/drawing/2014/main" val="123825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作用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单价（元）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总价（元）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32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捆包追溯系统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产品捆包及仓库出人库记录，方便日后追溯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77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SATO CL4NX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标签打印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77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CASIO DT-X8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QR</a:t>
                      </a:r>
                      <a:r>
                        <a:rPr lang="zh-CN" altLang="en-US" dirty="0"/>
                        <a:t>码扫描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40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WIFI</a:t>
                      </a:r>
                      <a:r>
                        <a:rPr lang="zh-CN" altLang="en-US" dirty="0"/>
                        <a:t>热点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173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22691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5671238" y="6340477"/>
            <a:ext cx="2310553" cy="365125"/>
          </a:xfrm>
        </p:spPr>
        <p:txBody>
          <a:bodyPr/>
          <a:lstStyle/>
          <a:p>
            <a:fld id="{40CBF068-4648-5F4F-B636-C059CE6C7A14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00052" y="5648626"/>
            <a:ext cx="624087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900" b="1" dirty="0">
                <a:latin typeface="微软雅黑" pitchFamily="34" charset="-122"/>
                <a:ea typeface="微软雅黑" pitchFamily="34" charset="-122"/>
              </a:rPr>
              <a:t>-©2014 </a:t>
            </a:r>
            <a:r>
              <a:rPr lang="zh-CN" altLang="zh-CN" sz="900" b="1" dirty="0">
                <a:latin typeface="微软雅黑" pitchFamily="34" charset="-122"/>
                <a:ea typeface="微软雅黑" pitchFamily="34" charset="-122"/>
              </a:rPr>
              <a:t>佐藤自动识别系统国际贸易（上海）有限公司 保留所有权利</a:t>
            </a:r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9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sz="900" b="1" dirty="0">
                <a:latin typeface="微软雅黑" pitchFamily="34" charset="-122"/>
                <a:ea typeface="微软雅黑" pitchFamily="34" charset="-122"/>
              </a:rPr>
              <a:t>内容如有变更，恕不另行通知。</a:t>
            </a:r>
            <a:endParaRPr lang="zh-CN" altLang="zh-CN" sz="9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9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sz="900" b="1" dirty="0">
                <a:latin typeface="微软雅黑" pitchFamily="34" charset="-122"/>
                <a:ea typeface="微软雅黑" pitchFamily="34" charset="-122"/>
              </a:rPr>
              <a:t>严禁任何未经授权的转载或抄袭</a:t>
            </a:r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本演示资料</a:t>
            </a:r>
            <a:r>
              <a:rPr lang="zh-CN" altLang="zh-CN" sz="900" b="1" dirty="0">
                <a:latin typeface="微软雅黑" pitchFamily="34" charset="-122"/>
                <a:ea typeface="微软雅黑" pitchFamily="34" charset="-122"/>
              </a:rPr>
              <a:t>的部分或全部内容的一切行为。</a:t>
            </a:r>
            <a:endParaRPr lang="zh-CN" altLang="zh-CN" sz="9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900" b="1" dirty="0">
                <a:latin typeface="微软雅黑" pitchFamily="34" charset="-122"/>
                <a:ea typeface="微软雅黑" pitchFamily="34" charset="-122"/>
              </a:rPr>
              <a:t>-SATO</a:t>
            </a:r>
            <a:r>
              <a:rPr lang="zh-CN" altLang="zh-CN" sz="900" b="1" dirty="0">
                <a:latin typeface="微软雅黑" pitchFamily="34" charset="-122"/>
                <a:ea typeface="微软雅黑" pitchFamily="34" charset="-122"/>
              </a:rPr>
              <a:t>是佐藤公司及其在日本，美国和其他国家子公司的注册商标。所有其他商标均为其商标所有者的财产</a:t>
            </a:r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WordArt 6"/>
          <p:cNvSpPr txBox="1">
            <a:spLocks noChangeArrowheads="1" noChangeShapeType="1" noTextEdit="1"/>
          </p:cNvSpPr>
          <p:nvPr/>
        </p:nvSpPr>
        <p:spPr>
          <a:xfrm>
            <a:off x="2842269" y="2379034"/>
            <a:ext cx="3528888" cy="1440160"/>
          </a:xfrm>
          <a:prstGeom prst="rect">
            <a:avLst/>
          </a:prstGeom>
          <a:extLst/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r>
              <a:rPr lang="zh-CN" altLang="en-US" sz="3600" kern="10" spc="-360" normalizeH="1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谢 谢</a:t>
            </a:r>
            <a:r>
              <a:rPr lang="en-US" altLang="zh-CN" sz="3600" kern="10" spc="-360" normalizeH="1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!</a:t>
            </a:r>
            <a:endParaRPr lang="zh-CN" altLang="en-US" sz="3600" kern="10" spc="-360" normalizeH="1" dirty="0">
              <a:ln w="19050">
                <a:solidFill>
                  <a:schemeClr val="bg1"/>
                </a:solidFill>
                <a:round/>
                <a:headEnd/>
                <a:tailEnd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29139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012853"/>
              </p:ext>
            </p:extLst>
          </p:nvPr>
        </p:nvGraphicFramePr>
        <p:xfrm>
          <a:off x="1050869" y="1418734"/>
          <a:ext cx="7506272" cy="235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6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版本号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" charset="0"/>
                        </a:rPr>
                        <a:t>2017/07/28</a:t>
                      </a: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Arial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" charset="0"/>
                        </a:rPr>
                        <a:t>V2.0.0</a:t>
                      </a: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Arial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" charset="0"/>
                        </a:rPr>
                        <a:t>李双</a:t>
                      </a: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Arial" charset="0"/>
                      </a:endParaRPr>
                    </a:p>
                  </a:txBody>
                  <a:tcPr marT="45686" marB="4568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Arial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Arial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Arial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Arial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Arial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Arial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Arial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Arial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Arial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Arial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Arial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Arial" charset="0"/>
                      </a:endParaRPr>
                    </a:p>
                  </a:txBody>
                  <a:tcPr marT="45686" marB="45686" horzOverflow="overflow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1965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客户公司概述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浙江万达汽车零部件有限公司，公司主导产品有汽车转向机和转向管柱，产品配套奇瑞汽车股份有限公司、浙江众泰汽车制作有限公司等大中型汽车制造厂商。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D3543-CB69-4094-9E81-760994A0C1C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975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随着客户群的壮大、业务量的攀升，摆脱传统的生产管理理念、引入智能化的制造执行系统（</a:t>
            </a:r>
            <a:r>
              <a:rPr lang="en-US" altLang="zh-CN" dirty="0"/>
              <a:t>MES</a:t>
            </a:r>
            <a:r>
              <a:rPr lang="zh-CN" altLang="en-US" dirty="0"/>
              <a:t>）进行工厂管理迫在眉睫。对</a:t>
            </a:r>
            <a:r>
              <a:rPr lang="en-US" altLang="zh-CN" dirty="0"/>
              <a:t>MES</a:t>
            </a:r>
            <a:r>
              <a:rPr lang="zh-CN" altLang="en-US" dirty="0"/>
              <a:t>的需求涉及生产管理的各个方面，如工单计划、生成执行监控、质量管理、产品追溯、设备集成。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D3543-CB69-4094-9E81-760994A0C1C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6669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MES</a:t>
            </a:r>
            <a:r>
              <a:rPr lang="zh-CN" altLang="en-US" dirty="0"/>
              <a:t>实施会遵循统一规划、分布实施的思路执行。根据需求的紧急和迫切程度，目前</a:t>
            </a:r>
            <a:r>
              <a:rPr lang="zh-CN" altLang="en-US"/>
              <a:t>先完成急需</a:t>
            </a:r>
            <a:r>
              <a:rPr lang="zh-CN" altLang="en-US" dirty="0"/>
              <a:t>的成品捆包追溯功能。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D3543-CB69-4094-9E81-760994A0C1C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003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方案重点描述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实现客户所需一维码的发行</a:t>
            </a:r>
            <a:endParaRPr lang="en-US" altLang="zh-CN" b="1" dirty="0"/>
          </a:p>
          <a:p>
            <a:r>
              <a:rPr lang="zh-CN" altLang="en-US" b="1" dirty="0"/>
              <a:t>实现捆包、拆包</a:t>
            </a:r>
            <a:endParaRPr lang="en-US" altLang="zh-CN" b="1" dirty="0"/>
          </a:p>
          <a:p>
            <a:r>
              <a:rPr lang="zh-CN" altLang="en-US" b="1" dirty="0"/>
              <a:t>实现包和单品的入库、出库（其他出库）</a:t>
            </a:r>
            <a:endParaRPr lang="en-US" altLang="zh-CN" b="1" dirty="0"/>
          </a:p>
          <a:p>
            <a:r>
              <a:rPr lang="zh-CN" altLang="en-US" b="1" dirty="0"/>
              <a:t>实现产品追溯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D3543-CB69-4094-9E81-760994A0C1C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8941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31504-5FD5-4394-81B3-1A11718E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装箱流程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395003-9DAB-4F3A-A97B-447CB430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D3543-CB69-4094-9E81-760994A0C1C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769E94B-E6E8-45D4-BCC0-B6E3EFA91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085" y="1791158"/>
            <a:ext cx="3800000" cy="26285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4DCB857-4CEC-4A3E-A425-DB12A5478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41" y="1922801"/>
            <a:ext cx="809524" cy="790476"/>
          </a:xfrm>
          <a:prstGeom prst="rect">
            <a:avLst/>
          </a:prstGeom>
        </p:spPr>
      </p:pic>
      <p:pic>
        <p:nvPicPr>
          <p:cNvPr id="9" name="Picture 13">
            <a:extLst>
              <a:ext uri="{FF2B5EF4-FFF2-40B4-BE49-F238E27FC236}">
                <a16:creationId xmlns:a16="http://schemas.microsoft.com/office/drawing/2014/main" id="{00000000-0008-0000-0000-000013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6938" y="1608234"/>
            <a:ext cx="1595519" cy="504074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83B9670-8B49-482F-B3D8-3E0EF0E78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3147" y="2158332"/>
            <a:ext cx="1130234" cy="3194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F3B0B40-32D3-4093-9CB4-0FE5DED710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1389" y="2343045"/>
            <a:ext cx="1820710" cy="838997"/>
          </a:xfrm>
          <a:prstGeom prst="rect">
            <a:avLst/>
          </a:prstGeom>
        </p:spPr>
      </p:pic>
      <p:sp>
        <p:nvSpPr>
          <p:cNvPr id="13" name="加号 12">
            <a:extLst>
              <a:ext uri="{FF2B5EF4-FFF2-40B4-BE49-F238E27FC236}">
                <a16:creationId xmlns:a16="http://schemas.microsoft.com/office/drawing/2014/main" id="{8BA939B5-D961-4797-B47A-96D436BD9CB2}"/>
              </a:ext>
            </a:extLst>
          </p:cNvPr>
          <p:cNvSpPr/>
          <p:nvPr/>
        </p:nvSpPr>
        <p:spPr>
          <a:xfrm>
            <a:off x="1611077" y="1848143"/>
            <a:ext cx="914400" cy="91440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燕尾形 14">
            <a:extLst>
              <a:ext uri="{FF2B5EF4-FFF2-40B4-BE49-F238E27FC236}">
                <a16:creationId xmlns:a16="http://schemas.microsoft.com/office/drawing/2014/main" id="{15968C85-9087-4701-8816-17DB601257EA}"/>
              </a:ext>
            </a:extLst>
          </p:cNvPr>
          <p:cNvSpPr/>
          <p:nvPr/>
        </p:nvSpPr>
        <p:spPr>
          <a:xfrm>
            <a:off x="4815035" y="2112308"/>
            <a:ext cx="978408" cy="484632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5E869E3-F61F-429E-98B6-5670699F28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4491" y="4247240"/>
            <a:ext cx="1974166" cy="1974166"/>
          </a:xfrm>
          <a:prstGeom prst="rect">
            <a:avLst/>
          </a:prstGeom>
        </p:spPr>
      </p:pic>
      <p:sp>
        <p:nvSpPr>
          <p:cNvPr id="21" name="箭头: 上弧形 20">
            <a:extLst>
              <a:ext uri="{FF2B5EF4-FFF2-40B4-BE49-F238E27FC236}">
                <a16:creationId xmlns:a16="http://schemas.microsoft.com/office/drawing/2014/main" id="{70D77BE3-E5FC-4EC1-80BC-A91707930E58}"/>
              </a:ext>
            </a:extLst>
          </p:cNvPr>
          <p:cNvSpPr/>
          <p:nvPr/>
        </p:nvSpPr>
        <p:spPr>
          <a:xfrm rot="17671661" flipH="1">
            <a:off x="6513342" y="3643532"/>
            <a:ext cx="1631852" cy="73152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7CC85FA-DB0A-4DD1-9979-19390508F3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641" y="4143626"/>
            <a:ext cx="1283650" cy="1835144"/>
          </a:xfrm>
          <a:prstGeom prst="rect">
            <a:avLst/>
          </a:prstGeom>
        </p:spPr>
      </p:pic>
      <p:sp>
        <p:nvSpPr>
          <p:cNvPr id="23" name="加号 22">
            <a:extLst>
              <a:ext uri="{FF2B5EF4-FFF2-40B4-BE49-F238E27FC236}">
                <a16:creationId xmlns:a16="http://schemas.microsoft.com/office/drawing/2014/main" id="{9AF0D61A-B4DD-4DB8-9777-2621EA6C9E88}"/>
              </a:ext>
            </a:extLst>
          </p:cNvPr>
          <p:cNvSpPr/>
          <p:nvPr/>
        </p:nvSpPr>
        <p:spPr>
          <a:xfrm>
            <a:off x="1939077" y="4649799"/>
            <a:ext cx="914400" cy="91440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3A43BC80-4784-4612-9A9D-C8117FE1AB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2576" y="4488448"/>
            <a:ext cx="1174473" cy="1237103"/>
          </a:xfrm>
          <a:prstGeom prst="rect">
            <a:avLst/>
          </a:prstGeom>
        </p:spPr>
      </p:pic>
      <p:sp>
        <p:nvSpPr>
          <p:cNvPr id="25" name="箭头: 燕尾形 24">
            <a:extLst>
              <a:ext uri="{FF2B5EF4-FFF2-40B4-BE49-F238E27FC236}">
                <a16:creationId xmlns:a16="http://schemas.microsoft.com/office/drawing/2014/main" id="{9870016D-EEA7-4160-8D78-3961E3C072E5}"/>
              </a:ext>
            </a:extLst>
          </p:cNvPr>
          <p:cNvSpPr/>
          <p:nvPr/>
        </p:nvSpPr>
        <p:spPr>
          <a:xfrm>
            <a:off x="4825227" y="4749691"/>
            <a:ext cx="978408" cy="484632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6CA064D7-EB10-4034-A8A6-3DA20B65C9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13197" y="4773618"/>
            <a:ext cx="914125" cy="83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1545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B82DB-152E-4604-B8A5-951FAF32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库存管理流程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7815E7-0983-4628-B0EB-1FEFAE52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D3543-CB69-4094-9E81-760994A0C1C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94C9C5-14BA-4388-B113-C0559CE61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733" y="1936130"/>
            <a:ext cx="1788536" cy="18354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4406785-8623-46DA-A737-F1D202D28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747801" y="3997929"/>
            <a:ext cx="1423925" cy="14893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404CF9-1267-4564-9C2D-6586BDEE7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64403" y="3795843"/>
            <a:ext cx="1289237" cy="13680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9011640-AA4A-484D-9A98-700459CF7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711" y="3673774"/>
            <a:ext cx="1788536" cy="1835438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312209C-FD3C-4D58-8CE7-3EFE9FAEB80F}"/>
              </a:ext>
            </a:extLst>
          </p:cNvPr>
          <p:cNvCxnSpPr/>
          <p:nvPr/>
        </p:nvCxnSpPr>
        <p:spPr>
          <a:xfrm>
            <a:off x="2883877" y="1335338"/>
            <a:ext cx="0" cy="49477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7931EE-4CA0-4143-A500-E0AC01911BA7}"/>
              </a:ext>
            </a:extLst>
          </p:cNvPr>
          <p:cNvCxnSpPr/>
          <p:nvPr/>
        </p:nvCxnSpPr>
        <p:spPr>
          <a:xfrm>
            <a:off x="6834554" y="1402652"/>
            <a:ext cx="0" cy="49477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63CF6BC8-EC4C-4A71-AE21-0A2FB9414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1276" y="1960372"/>
            <a:ext cx="1645844" cy="151675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2D517F7-CCDC-4A78-92A4-2DE3D8ED4A10}"/>
              </a:ext>
            </a:extLst>
          </p:cNvPr>
          <p:cNvSpPr txBox="1"/>
          <p:nvPr/>
        </p:nvSpPr>
        <p:spPr>
          <a:xfrm>
            <a:off x="4493641" y="5827215"/>
            <a:ext cx="1427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仓库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E345AF9-3BC0-484B-826D-A3802BF383D5}"/>
              </a:ext>
            </a:extLst>
          </p:cNvPr>
          <p:cNvSpPr txBox="1"/>
          <p:nvPr/>
        </p:nvSpPr>
        <p:spPr>
          <a:xfrm>
            <a:off x="1009466" y="5698186"/>
            <a:ext cx="1427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入库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0DD942A-59D7-4D8D-8EF3-8D69B7658059}"/>
              </a:ext>
            </a:extLst>
          </p:cNvPr>
          <p:cNvSpPr txBox="1"/>
          <p:nvPr/>
        </p:nvSpPr>
        <p:spPr>
          <a:xfrm>
            <a:off x="8126868" y="5759901"/>
            <a:ext cx="1427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出库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667142B-D7FE-4E51-96A7-2766951B3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921308" y="3599699"/>
            <a:ext cx="591626" cy="62779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8F2E282-CA9F-45CF-8AC2-066DA460C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472619" y="4881414"/>
            <a:ext cx="591626" cy="62779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F6E8F0D-CB0E-4FD2-945A-A522DA8006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7243151" y="1517300"/>
            <a:ext cx="883717" cy="119048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00303626-343F-4999-B873-C4C2F716EB9A}"/>
              </a:ext>
            </a:extLst>
          </p:cNvPr>
          <p:cNvSpPr txBox="1"/>
          <p:nvPr/>
        </p:nvSpPr>
        <p:spPr>
          <a:xfrm>
            <a:off x="7326618" y="2748228"/>
            <a:ext cx="1845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其他出库</a:t>
            </a:r>
          </a:p>
        </p:txBody>
      </p:sp>
      <p:sp>
        <p:nvSpPr>
          <p:cNvPr id="27" name="箭头: 燕尾形 26">
            <a:extLst>
              <a:ext uri="{FF2B5EF4-FFF2-40B4-BE49-F238E27FC236}">
                <a16:creationId xmlns:a16="http://schemas.microsoft.com/office/drawing/2014/main" id="{89D2315E-7C94-496B-B1BA-D7F20DD36016}"/>
              </a:ext>
            </a:extLst>
          </p:cNvPr>
          <p:cNvSpPr/>
          <p:nvPr/>
        </p:nvSpPr>
        <p:spPr>
          <a:xfrm>
            <a:off x="2491222" y="4396782"/>
            <a:ext cx="978408" cy="484632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燕尾形 27">
            <a:extLst>
              <a:ext uri="{FF2B5EF4-FFF2-40B4-BE49-F238E27FC236}">
                <a16:creationId xmlns:a16="http://schemas.microsoft.com/office/drawing/2014/main" id="{0239E13A-D86D-4E4A-872B-DC3B4FB0483E}"/>
              </a:ext>
            </a:extLst>
          </p:cNvPr>
          <p:cNvSpPr/>
          <p:nvPr/>
        </p:nvSpPr>
        <p:spPr>
          <a:xfrm>
            <a:off x="6279228" y="4387204"/>
            <a:ext cx="978408" cy="484632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20825990-46F2-466B-B308-C6B301C5D6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450" y="1374068"/>
            <a:ext cx="550629" cy="56300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90FBE8C6-5ED4-42CF-AE54-186A02B9A8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4664" y="2851525"/>
            <a:ext cx="550629" cy="563003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263959B1-9021-4D6F-9C96-35175845CD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8586" y="4504016"/>
            <a:ext cx="550629" cy="56300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8AB721EC-0A34-429F-A1B5-2122632E39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9762" y="4153567"/>
            <a:ext cx="228503" cy="23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5998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3D40F-4475-482A-9242-036D2D42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60" y="274638"/>
            <a:ext cx="8915082" cy="1143000"/>
          </a:xfrm>
        </p:spPr>
        <p:txBody>
          <a:bodyPr/>
          <a:lstStyle/>
          <a:p>
            <a:r>
              <a:rPr lang="zh-CN" altLang="en-US" dirty="0"/>
              <a:t>产品追溯流程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D5994E-9B3D-419F-AC3D-EC1D1312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D3543-CB69-4094-9E81-760994A0C1C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FD1D5D-8449-49B8-ADDC-A58319755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64" y="1557457"/>
            <a:ext cx="1072939" cy="10746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E5A5FFB-57E1-48B2-BB84-352D6FB89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701" y="1571525"/>
            <a:ext cx="1076442" cy="10746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491E746-7F36-43B5-B3D6-B5AAFF87F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523" y="1501615"/>
            <a:ext cx="1214508" cy="1214508"/>
          </a:xfrm>
          <a:prstGeom prst="rect">
            <a:avLst/>
          </a:prstGeom>
        </p:spPr>
      </p:pic>
      <p:sp>
        <p:nvSpPr>
          <p:cNvPr id="13" name="爆炸形: 8 pt  12">
            <a:extLst>
              <a:ext uri="{FF2B5EF4-FFF2-40B4-BE49-F238E27FC236}">
                <a16:creationId xmlns:a16="http://schemas.microsoft.com/office/drawing/2014/main" id="{A76BEA83-B7D0-4500-BF63-63E6BCB75C4E}"/>
              </a:ext>
            </a:extLst>
          </p:cNvPr>
          <p:cNvSpPr/>
          <p:nvPr/>
        </p:nvSpPr>
        <p:spPr>
          <a:xfrm>
            <a:off x="1041009" y="2034674"/>
            <a:ext cx="1678164" cy="914400"/>
          </a:xfrm>
          <a:prstGeom prst="irregularSeal1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客户投诉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5F77788-89BE-4294-879A-BECE423F5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7756" y="1571525"/>
            <a:ext cx="2302786" cy="159290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8DFEBB4-A2EE-44BD-8FBF-B4C5FBED0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7763" y="1417638"/>
            <a:ext cx="1390476" cy="1466667"/>
          </a:xfrm>
          <a:prstGeom prst="rect">
            <a:avLst/>
          </a:prstGeom>
        </p:spPr>
      </p:pic>
      <p:sp>
        <p:nvSpPr>
          <p:cNvPr id="16" name="箭头: 左 15">
            <a:extLst>
              <a:ext uri="{FF2B5EF4-FFF2-40B4-BE49-F238E27FC236}">
                <a16:creationId xmlns:a16="http://schemas.microsoft.com/office/drawing/2014/main" id="{D8E7D833-00BD-40C2-9B95-FB4F24840683}"/>
              </a:ext>
            </a:extLst>
          </p:cNvPr>
          <p:cNvSpPr/>
          <p:nvPr/>
        </p:nvSpPr>
        <p:spPr>
          <a:xfrm>
            <a:off x="6061097" y="1908655"/>
            <a:ext cx="97840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B10C955A-00B0-4E82-8A35-4D5CBD9F1542}"/>
              </a:ext>
            </a:extLst>
          </p:cNvPr>
          <p:cNvSpPr/>
          <p:nvPr/>
        </p:nvSpPr>
        <p:spPr>
          <a:xfrm>
            <a:off x="3132031" y="1941395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C48F054B-5C8B-4178-A261-FB6CCF0630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287" y="2906921"/>
            <a:ext cx="9571428" cy="3771429"/>
          </a:xfrm>
          <a:prstGeom prst="rect">
            <a:avLst/>
          </a:prstGeom>
        </p:spPr>
      </p:pic>
      <p:sp>
        <p:nvSpPr>
          <p:cNvPr id="28" name="爆炸形: 8 pt  27">
            <a:extLst>
              <a:ext uri="{FF2B5EF4-FFF2-40B4-BE49-F238E27FC236}">
                <a16:creationId xmlns:a16="http://schemas.microsoft.com/office/drawing/2014/main" id="{19A94055-E330-4A88-84BE-CE47EC3AC596}"/>
              </a:ext>
            </a:extLst>
          </p:cNvPr>
          <p:cNvSpPr/>
          <p:nvPr/>
        </p:nvSpPr>
        <p:spPr>
          <a:xfrm>
            <a:off x="7800629" y="1801723"/>
            <a:ext cx="1678164" cy="914400"/>
          </a:xfrm>
          <a:prstGeom prst="irregularSeal1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零件问题</a:t>
            </a:r>
          </a:p>
        </p:txBody>
      </p:sp>
    </p:spTree>
    <p:extLst>
      <p:ext uri="{BB962C8B-B14F-4D97-AF65-F5344CB8AC3E}">
        <p14:creationId xmlns:p14="http://schemas.microsoft.com/office/powerpoint/2010/main" val="269881118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ATOHDppt_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SATOHDppt_E2</Template>
  <TotalTime>2132</TotalTime>
  <Words>584</Words>
  <Application>Microsoft Office PowerPoint</Application>
  <PresentationFormat>A4 纸张(210x297 毫米)</PresentationFormat>
  <Paragraphs>111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ＭＳ Ｐゴシック</vt:lpstr>
      <vt:lpstr>黑体</vt:lpstr>
      <vt:lpstr>宋体</vt:lpstr>
      <vt:lpstr>微软雅黑</vt:lpstr>
      <vt:lpstr>Arial</vt:lpstr>
      <vt:lpstr>Calibri</vt:lpstr>
      <vt:lpstr>Wingdings</vt:lpstr>
      <vt:lpstr>SATOHDppt_E2</vt:lpstr>
      <vt:lpstr>デザインの設定</vt:lpstr>
      <vt:lpstr>1_デザインの設定</vt:lpstr>
      <vt:lpstr>PowerPoint 演示文稿</vt:lpstr>
      <vt:lpstr>PowerPoint 演示文稿</vt:lpstr>
      <vt:lpstr>客户公司概述</vt:lpstr>
      <vt:lpstr>现状</vt:lpstr>
      <vt:lpstr>目标</vt:lpstr>
      <vt:lpstr>方案重点描述</vt:lpstr>
      <vt:lpstr>装箱流程</vt:lpstr>
      <vt:lpstr>库存管理流程</vt:lpstr>
      <vt:lpstr>产品追溯流程</vt:lpstr>
      <vt:lpstr>网络拓扑图</vt:lpstr>
      <vt:lpstr>系统架构</vt:lpstr>
      <vt:lpstr>HT功能描述</vt:lpstr>
      <vt:lpstr>PC功能描述</vt:lpstr>
      <vt:lpstr>附录</vt:lpstr>
      <vt:lpstr>软/硬件列表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sato</dc:creator>
  <cp:lastModifiedBy>李双</cp:lastModifiedBy>
  <cp:revision>203</cp:revision>
  <cp:lastPrinted>2013-03-29T04:39:52Z</cp:lastPrinted>
  <dcterms:created xsi:type="dcterms:W3CDTF">2013-03-15T05:34:56Z</dcterms:created>
  <dcterms:modified xsi:type="dcterms:W3CDTF">2017-12-01T01:52:32Z</dcterms:modified>
</cp:coreProperties>
</file>