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0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7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9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DACC86-3348-A644-B25F-AD611CC31335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8ECC7F1-13BB-FB4A-8C3C-FDE4A981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681A-4161-3847-8476-C86C2CA1A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633885" cy="3255264"/>
          </a:xfrm>
        </p:spPr>
        <p:txBody>
          <a:bodyPr/>
          <a:lstStyle/>
          <a:p>
            <a:r>
              <a:rPr lang="en-US" dirty="0"/>
              <a:t>Proyecto final </a:t>
            </a:r>
            <a:br>
              <a:rPr lang="en-US" dirty="0"/>
            </a:br>
            <a:r>
              <a:rPr lang="en-US" dirty="0" err="1"/>
              <a:t>Ingenieria</a:t>
            </a:r>
            <a:r>
              <a:rPr lang="en-US" dirty="0"/>
              <a:t> de Software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27AE6-A4A5-D64F-B1E1-93087D725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8571-9F35-F34C-9AB0-FB9C92DE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02C9F-9DF6-EB48-A388-5571944A3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004" y="2713228"/>
            <a:ext cx="5435600" cy="1422400"/>
          </a:xfrm>
        </p:spPr>
      </p:pic>
    </p:spTree>
    <p:extLst>
      <p:ext uri="{BB962C8B-B14F-4D97-AF65-F5344CB8AC3E}">
        <p14:creationId xmlns:p14="http://schemas.microsoft.com/office/powerpoint/2010/main" val="259631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F4A6-C432-104B-857A-D277F457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BDEB-92DB-B44C-87CC-A1FB1C33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Proyecto “</a:t>
            </a:r>
            <a:r>
              <a:rPr lang="en-US" dirty="0" err="1"/>
              <a:t>Transportes</a:t>
            </a:r>
            <a:r>
              <a:rPr lang="en-US" dirty="0"/>
              <a:t> y </a:t>
            </a:r>
            <a:r>
              <a:rPr lang="en-US" dirty="0" err="1"/>
              <a:t>servicios</a:t>
            </a:r>
            <a:r>
              <a:rPr lang="en-US" dirty="0"/>
              <a:t> pipi” se </a:t>
            </a:r>
            <a:r>
              <a:rPr lang="en-US" dirty="0" err="1"/>
              <a:t>realizo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con la </a:t>
            </a:r>
            <a:r>
              <a:rPr lang="en-US" dirty="0" err="1"/>
              <a:t>finalidad</a:t>
            </a:r>
            <a:r>
              <a:rPr lang="en-US" dirty="0"/>
              <a:t> de </a:t>
            </a:r>
            <a:r>
              <a:rPr lang="en-US" dirty="0" err="1"/>
              <a:t>poder</a:t>
            </a:r>
            <a:r>
              <a:rPr lang="en-US" dirty="0"/>
              <a:t> registrar </a:t>
            </a:r>
            <a:r>
              <a:rPr lang="en-US" dirty="0" err="1"/>
              <a:t>facturas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entrada a las flotillas de </a:t>
            </a:r>
            <a:r>
              <a:rPr lang="en-US" dirty="0" err="1"/>
              <a:t>camiones</a:t>
            </a:r>
            <a:r>
              <a:rPr lang="en-US" dirty="0"/>
              <a:t> , </a:t>
            </a:r>
            <a:r>
              <a:rPr lang="en-US" dirty="0" err="1"/>
              <a:t>empleados</a:t>
            </a:r>
            <a:r>
              <a:rPr lang="en-US" dirty="0"/>
              <a:t>, </a:t>
            </a:r>
            <a:r>
              <a:rPr lang="en-US" dirty="0" err="1"/>
              <a:t>gastos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reportes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4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B217-80FD-3E47-A6AF-6964C792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del </a:t>
            </a:r>
            <a:r>
              <a:rPr lang="en-US" dirty="0" err="1"/>
              <a:t>producto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996A-A5F3-5848-84A9-8359E281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visión de la empresa en cuanto al proyecto es la siguiente: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dirty="0"/>
              <a:t>Poder tener un software que cuente con las características suficientes para almacenar grandes datos, que cada uno de los usuarios que interactúan con él puedan manejarlo de una manera fácil y sencilla y pueda ser de una interfaz amigable para estos, que cada módulo también ayude a los usuarios a hacer de su labor más fácil y llevadera.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A2B2-4C45-E341-A839-3EDEF76B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Cronograma</a:t>
            </a:r>
            <a:r>
              <a:rPr lang="en-US" dirty="0"/>
              <a:t>	</a:t>
            </a:r>
          </a:p>
        </p:txBody>
      </p:sp>
      <p:pic>
        <p:nvPicPr>
          <p:cNvPr id="1026" name="Picture 2" descr="https://lh5.googleusercontent.com/XSmUtts9cJDbtvkJKKE5Ado-J3sg-3Qqs1WiTLt9S7GPxEuEWyDPYM2jGY07mLxVO47gMdnpNVtaiDSXwY6r58easXHprlhwvIMfyXf82maPi8neDOCAdJUJu--wiFa6O0MMdMY">
            <a:extLst>
              <a:ext uri="{FF2B5EF4-FFF2-40B4-BE49-F238E27FC236}">
                <a16:creationId xmlns:a16="http://schemas.microsoft.com/office/drawing/2014/main" id="{01C53D4F-F943-7D49-8E30-28E042EACA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2701861"/>
            <a:ext cx="7315200" cy="14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0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630-2AD2-EB44-89A0-93AE12EE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D79E6-FC1E-5C48-B344-7B93A7B7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31" y="1425039"/>
            <a:ext cx="6122291" cy="38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FA2E-330B-FE49-B0A6-2F1BBC70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UML de la base de </a:t>
            </a:r>
            <a:r>
              <a:rPr lang="en-US" dirty="0" err="1"/>
              <a:t>datos</a:t>
            </a:r>
            <a:endParaRPr lang="en-US" dirty="0"/>
          </a:p>
        </p:txBody>
      </p:sp>
      <p:pic>
        <p:nvPicPr>
          <p:cNvPr id="2050" name="Picture 2" descr="https://lh5.googleusercontent.com/8iMw1Uj4QdGK2tV8Da2hAdTvQ-xnsEUjgSLNvKKncqlHy4ft8Sk495MEpIUzR9shq8haG8f3VAYbcnzeXribbZH8YXjhlzlnuNXej6ELQ8KI-o26glMzp4E5e5akyzCxIDS8nXw">
            <a:extLst>
              <a:ext uri="{FF2B5EF4-FFF2-40B4-BE49-F238E27FC236}">
                <a16:creationId xmlns:a16="http://schemas.microsoft.com/office/drawing/2014/main" id="{67B42B04-89EB-EE4D-AC6B-2F3C0D9A6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367842"/>
            <a:ext cx="7315200" cy="41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27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7FAD4-4CC2-6A40-AB1C-C81FA537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 dirty="0" err="1">
                <a:solidFill>
                  <a:schemeClr val="accent1"/>
                </a:solidFill>
              </a:rPr>
              <a:t>Presentacion</a:t>
            </a:r>
            <a:r>
              <a:rPr lang="en-US" sz="5900" spc="-100" dirty="0">
                <a:solidFill>
                  <a:schemeClr val="accent1"/>
                </a:solidFill>
              </a:rPr>
              <a:t> de la </a:t>
            </a:r>
            <a:r>
              <a:rPr lang="en-US" sz="5900" spc="-100" dirty="0" err="1">
                <a:solidFill>
                  <a:schemeClr val="accent1"/>
                </a:solidFill>
              </a:rPr>
              <a:t>aplicacion</a:t>
            </a:r>
            <a:r>
              <a:rPr lang="en-US" sz="5900" spc="-100" dirty="0">
                <a:solidFill>
                  <a:schemeClr val="accent1"/>
                </a:solidFill>
              </a:rPr>
              <a:t> </a:t>
            </a:r>
            <a:r>
              <a:rPr lang="en-US" sz="5900" spc="-100" dirty="0" err="1">
                <a:solidFill>
                  <a:schemeClr val="accent1"/>
                </a:solidFill>
              </a:rPr>
              <a:t>en</a:t>
            </a:r>
            <a:r>
              <a:rPr lang="en-US" sz="5900" spc="-100" dirty="0">
                <a:solidFill>
                  <a:schemeClr val="accent1"/>
                </a:solidFill>
              </a:rPr>
              <a:t> </a:t>
            </a:r>
            <a:r>
              <a:rPr lang="en-US" sz="5900" spc="-100" dirty="0" err="1">
                <a:solidFill>
                  <a:schemeClr val="accent1"/>
                </a:solidFill>
              </a:rPr>
              <a:t>funcion</a:t>
            </a:r>
            <a:r>
              <a:rPr lang="en-US" sz="5900" spc="-1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5992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Proyecto final  Ingenieria de Software 1</vt:lpstr>
      <vt:lpstr>Nombre del proyecto</vt:lpstr>
      <vt:lpstr>Descripción</vt:lpstr>
      <vt:lpstr>Vision del producto</vt:lpstr>
      <vt:lpstr>Cronograma </vt:lpstr>
      <vt:lpstr>Eventos </vt:lpstr>
      <vt:lpstr>Diagrama UML de la base de datos</vt:lpstr>
      <vt:lpstr>Presentacion de la aplicacion en funcion.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 Ingenieria de Software 1</dc:title>
  <dc:creator>luis alfredo soto zorrilla</dc:creator>
  <cp:lastModifiedBy>luis alfredo soto zorrilla</cp:lastModifiedBy>
  <cp:revision>1</cp:revision>
  <dcterms:created xsi:type="dcterms:W3CDTF">2019-05-08T19:56:33Z</dcterms:created>
  <dcterms:modified xsi:type="dcterms:W3CDTF">2019-05-08T19:57:09Z</dcterms:modified>
</cp:coreProperties>
</file>