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277" r:id="rId5"/>
    <p:sldId id="267" r:id="rId6"/>
    <p:sldId id="288" r:id="rId7"/>
    <p:sldId id="295" r:id="rId8"/>
    <p:sldId id="289" r:id="rId9"/>
    <p:sldId id="293" r:id="rId10"/>
    <p:sldId id="294" r:id="rId11"/>
    <p:sldId id="291" r:id="rId12"/>
    <p:sldId id="290" r:id="rId13"/>
    <p:sldId id="296" r:id="rId14"/>
    <p:sldId id="300" r:id="rId15"/>
    <p:sldId id="297" r:id="rId16"/>
    <p:sldId id="298" r:id="rId17"/>
    <p:sldId id="299" r:id="rId18"/>
    <p:sldId id="292"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BDA147-F6EE-4F39-852F-BC32A9DE1EDF}" v="165" dt="2022-07-13T18:16:25.821"/>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0" autoAdjust="0"/>
  </p:normalViewPr>
  <p:slideViewPr>
    <p:cSldViewPr snapToGrid="0">
      <p:cViewPr>
        <p:scale>
          <a:sx n="62" d="100"/>
          <a:sy n="62" d="100"/>
        </p:scale>
        <p:origin x="164" y="92"/>
      </p:cViewPr>
      <p:guideLst/>
    </p:cSldViewPr>
  </p:slideViewPr>
  <p:outlineViewPr>
    <p:cViewPr>
      <p:scale>
        <a:sx n="33" d="100"/>
        <a:sy n="33" d="100"/>
      </p:scale>
      <p:origin x="0" y="-21869"/>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2" d="100"/>
          <a:sy n="62" d="100"/>
        </p:scale>
        <p:origin x="217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a Szydziak" userId="7c48516d71d9af21" providerId="LiveId" clId="{5FBDA147-F6EE-4F39-852F-BC32A9DE1EDF}"/>
    <pc:docChg chg="undo custSel addSld delSld modSld sldOrd">
      <pc:chgData name="Lisa Szydziak" userId="7c48516d71d9af21" providerId="LiveId" clId="{5FBDA147-F6EE-4F39-852F-BC32A9DE1EDF}" dt="2022-07-13T18:17:51.105" v="2317" actId="20577"/>
      <pc:docMkLst>
        <pc:docMk/>
      </pc:docMkLst>
      <pc:sldChg chg="del">
        <pc:chgData name="Lisa Szydziak" userId="7c48516d71d9af21" providerId="LiveId" clId="{5FBDA147-F6EE-4F39-852F-BC32A9DE1EDF}" dt="2022-07-13T10:57:20.265" v="147" actId="47"/>
        <pc:sldMkLst>
          <pc:docMk/>
          <pc:sldMk cId="2815339507" sldId="257"/>
        </pc:sldMkLst>
      </pc:sldChg>
      <pc:sldChg chg="del">
        <pc:chgData name="Lisa Szydziak" userId="7c48516d71d9af21" providerId="LiveId" clId="{5FBDA147-F6EE-4F39-852F-BC32A9DE1EDF}" dt="2022-07-13T10:57:20.265" v="147" actId="47"/>
        <pc:sldMkLst>
          <pc:docMk/>
          <pc:sldMk cId="4241272432" sldId="258"/>
        </pc:sldMkLst>
      </pc:sldChg>
      <pc:sldChg chg="del">
        <pc:chgData name="Lisa Szydziak" userId="7c48516d71d9af21" providerId="LiveId" clId="{5FBDA147-F6EE-4F39-852F-BC32A9DE1EDF}" dt="2022-07-13T10:57:20.265" v="147" actId="47"/>
        <pc:sldMkLst>
          <pc:docMk/>
          <pc:sldMk cId="1094308873" sldId="259"/>
        </pc:sldMkLst>
      </pc:sldChg>
      <pc:sldChg chg="del">
        <pc:chgData name="Lisa Szydziak" userId="7c48516d71d9af21" providerId="LiveId" clId="{5FBDA147-F6EE-4F39-852F-BC32A9DE1EDF}" dt="2022-07-13T10:57:20.265" v="147" actId="47"/>
        <pc:sldMkLst>
          <pc:docMk/>
          <pc:sldMk cId="860759002" sldId="260"/>
        </pc:sldMkLst>
      </pc:sldChg>
      <pc:sldChg chg="del">
        <pc:chgData name="Lisa Szydziak" userId="7c48516d71d9af21" providerId="LiveId" clId="{5FBDA147-F6EE-4F39-852F-BC32A9DE1EDF}" dt="2022-07-13T10:57:20.265" v="147" actId="47"/>
        <pc:sldMkLst>
          <pc:docMk/>
          <pc:sldMk cId="3984440688" sldId="261"/>
        </pc:sldMkLst>
      </pc:sldChg>
      <pc:sldChg chg="addSp delSp modSp del mod ord">
        <pc:chgData name="Lisa Szydziak" userId="7c48516d71d9af21" providerId="LiveId" clId="{5FBDA147-F6EE-4F39-852F-BC32A9DE1EDF}" dt="2022-07-13T10:57:20.265" v="147" actId="47"/>
        <pc:sldMkLst>
          <pc:docMk/>
          <pc:sldMk cId="3372486172" sldId="262"/>
        </pc:sldMkLst>
        <pc:spChg chg="del">
          <ac:chgData name="Lisa Szydziak" userId="7c48516d71d9af21" providerId="LiveId" clId="{5FBDA147-F6EE-4F39-852F-BC32A9DE1EDF}" dt="2022-07-13T10:47:38.671" v="95" actId="478"/>
          <ac:spMkLst>
            <pc:docMk/>
            <pc:sldMk cId="3372486172" sldId="262"/>
            <ac:spMk id="3" creationId="{ECD789C9-A8D3-405A-923E-DCF8CBB72209}"/>
          </ac:spMkLst>
        </pc:spChg>
        <pc:spChg chg="del mod">
          <ac:chgData name="Lisa Szydziak" userId="7c48516d71d9af21" providerId="LiveId" clId="{5FBDA147-F6EE-4F39-852F-BC32A9DE1EDF}" dt="2022-07-13T10:47:43.437" v="96" actId="478"/>
          <ac:spMkLst>
            <pc:docMk/>
            <pc:sldMk cId="3372486172" sldId="262"/>
            <ac:spMk id="4" creationId="{1453CC1F-4953-4CF6-935A-455B90D91A04}"/>
          </ac:spMkLst>
        </pc:spChg>
        <pc:spChg chg="add del mod">
          <ac:chgData name="Lisa Szydziak" userId="7c48516d71d9af21" providerId="LiveId" clId="{5FBDA147-F6EE-4F39-852F-BC32A9DE1EDF}" dt="2022-07-13T10:47:22.113" v="90" actId="478"/>
          <ac:spMkLst>
            <pc:docMk/>
            <pc:sldMk cId="3372486172" sldId="262"/>
            <ac:spMk id="6" creationId="{541099C4-7FB7-47EA-E10C-D07597B372D6}"/>
          </ac:spMkLst>
        </pc:spChg>
        <pc:spChg chg="add del mod">
          <ac:chgData name="Lisa Szydziak" userId="7c48516d71d9af21" providerId="LiveId" clId="{5FBDA147-F6EE-4F39-852F-BC32A9DE1EDF}" dt="2022-07-13T10:48:04.594" v="98" actId="478"/>
          <ac:spMkLst>
            <pc:docMk/>
            <pc:sldMk cId="3372486172" sldId="262"/>
            <ac:spMk id="8" creationId="{F9EC1C1A-6700-233A-781F-FB6C569A2128}"/>
          </ac:spMkLst>
        </pc:spChg>
        <pc:spChg chg="add del mod">
          <ac:chgData name="Lisa Szydziak" userId="7c48516d71d9af21" providerId="LiveId" clId="{5FBDA147-F6EE-4F39-852F-BC32A9DE1EDF}" dt="2022-07-13T10:48:18.234" v="102" actId="478"/>
          <ac:spMkLst>
            <pc:docMk/>
            <pc:sldMk cId="3372486172" sldId="262"/>
            <ac:spMk id="10" creationId="{6420FD5E-7113-FAFE-8F0F-8D2C357EF9AD}"/>
          </ac:spMkLst>
        </pc:spChg>
        <pc:spChg chg="add del mod">
          <ac:chgData name="Lisa Szydziak" userId="7c48516d71d9af21" providerId="LiveId" clId="{5FBDA147-F6EE-4F39-852F-BC32A9DE1EDF}" dt="2022-07-13T10:48:29.111" v="104" actId="478"/>
          <ac:spMkLst>
            <pc:docMk/>
            <pc:sldMk cId="3372486172" sldId="262"/>
            <ac:spMk id="12" creationId="{21CE13BA-DF57-6DF4-9D17-B8D5EE5FE7EA}"/>
          </ac:spMkLst>
        </pc:spChg>
        <pc:spChg chg="add del mod">
          <ac:chgData name="Lisa Szydziak" userId="7c48516d71d9af21" providerId="LiveId" clId="{5FBDA147-F6EE-4F39-852F-BC32A9DE1EDF}" dt="2022-07-13T10:48:32.547" v="106" actId="478"/>
          <ac:spMkLst>
            <pc:docMk/>
            <pc:sldMk cId="3372486172" sldId="262"/>
            <ac:spMk id="14" creationId="{1E26C034-6701-8257-46B1-0C87823B3E03}"/>
          </ac:spMkLst>
        </pc:spChg>
        <pc:spChg chg="add del mod">
          <ac:chgData name="Lisa Szydziak" userId="7c48516d71d9af21" providerId="LiveId" clId="{5FBDA147-F6EE-4F39-852F-BC32A9DE1EDF}" dt="2022-07-13T10:48:42.537" v="109" actId="478"/>
          <ac:spMkLst>
            <pc:docMk/>
            <pc:sldMk cId="3372486172" sldId="262"/>
            <ac:spMk id="16" creationId="{6FE0C00E-ADEE-9177-D3C0-0DE1DCC34197}"/>
          </ac:spMkLst>
        </pc:spChg>
        <pc:spChg chg="add del mod">
          <ac:chgData name="Lisa Szydziak" userId="7c48516d71d9af21" providerId="LiveId" clId="{5FBDA147-F6EE-4F39-852F-BC32A9DE1EDF}" dt="2022-07-13T10:48:51.808" v="111" actId="478"/>
          <ac:spMkLst>
            <pc:docMk/>
            <pc:sldMk cId="3372486172" sldId="262"/>
            <ac:spMk id="18" creationId="{5FCCFC8A-43F0-75E8-3316-3516CD30BEE1}"/>
          </ac:spMkLst>
        </pc:spChg>
        <pc:spChg chg="add del mod">
          <ac:chgData name="Lisa Szydziak" userId="7c48516d71d9af21" providerId="LiveId" clId="{5FBDA147-F6EE-4F39-852F-BC32A9DE1EDF}" dt="2022-07-13T10:48:57.302" v="113" actId="478"/>
          <ac:spMkLst>
            <pc:docMk/>
            <pc:sldMk cId="3372486172" sldId="262"/>
            <ac:spMk id="20" creationId="{F1E7F209-FE27-E5C7-38BC-3058EEA88CB0}"/>
          </ac:spMkLst>
        </pc:spChg>
        <pc:spChg chg="add del mod">
          <ac:chgData name="Lisa Szydziak" userId="7c48516d71d9af21" providerId="LiveId" clId="{5FBDA147-F6EE-4F39-852F-BC32A9DE1EDF}" dt="2022-07-13T10:49:07.348" v="115" actId="478"/>
          <ac:spMkLst>
            <pc:docMk/>
            <pc:sldMk cId="3372486172" sldId="262"/>
            <ac:spMk id="23" creationId="{686C5252-EA4D-C83F-11CD-2088E0CF1D2C}"/>
          </ac:spMkLst>
        </pc:spChg>
        <pc:spChg chg="del mod">
          <ac:chgData name="Lisa Szydziak" userId="7c48516d71d9af21" providerId="LiveId" clId="{5FBDA147-F6EE-4F39-852F-BC32A9DE1EDF}" dt="2022-07-13T10:48:14.213" v="101" actId="478"/>
          <ac:spMkLst>
            <pc:docMk/>
            <pc:sldMk cId="3372486172" sldId="262"/>
            <ac:spMk id="33" creationId="{77A19CB6-7EA1-4846-BA43-DADCACE60322}"/>
          </ac:spMkLst>
        </pc:spChg>
        <pc:spChg chg="del">
          <ac:chgData name="Lisa Szydziak" userId="7c48516d71d9af21" providerId="LiveId" clId="{5FBDA147-F6EE-4F39-852F-BC32A9DE1EDF}" dt="2022-07-13T10:48:02.123" v="97" actId="478"/>
          <ac:spMkLst>
            <pc:docMk/>
            <pc:sldMk cId="3372486172" sldId="262"/>
            <ac:spMk id="34" creationId="{2A4E14BF-E159-4BBD-B32F-775933F241DD}"/>
          </ac:spMkLst>
        </pc:spChg>
        <pc:spChg chg="del">
          <ac:chgData name="Lisa Szydziak" userId="7c48516d71d9af21" providerId="LiveId" clId="{5FBDA147-F6EE-4F39-852F-BC32A9DE1EDF}" dt="2022-07-13T10:48:27.864" v="103" actId="478"/>
          <ac:spMkLst>
            <pc:docMk/>
            <pc:sldMk cId="3372486172" sldId="262"/>
            <ac:spMk id="35" creationId="{419224EA-4B21-4626-8AF4-E21AA43A2EE0}"/>
          </ac:spMkLst>
        </pc:spChg>
        <pc:spChg chg="del">
          <ac:chgData name="Lisa Szydziak" userId="7c48516d71d9af21" providerId="LiveId" clId="{5FBDA147-F6EE-4F39-852F-BC32A9DE1EDF}" dt="2022-07-13T10:48:56.399" v="112" actId="478"/>
          <ac:spMkLst>
            <pc:docMk/>
            <pc:sldMk cId="3372486172" sldId="262"/>
            <ac:spMk id="36" creationId="{AA6CEF7D-A869-47A8-8A5D-98CF9A5F8934}"/>
          </ac:spMkLst>
        </pc:spChg>
        <pc:spChg chg="mod">
          <ac:chgData name="Lisa Szydziak" userId="7c48516d71d9af21" providerId="LiveId" clId="{5FBDA147-F6EE-4F39-852F-BC32A9DE1EDF}" dt="2022-07-13T10:48:10.868" v="99" actId="1076"/>
          <ac:spMkLst>
            <pc:docMk/>
            <pc:sldMk cId="3372486172" sldId="262"/>
            <ac:spMk id="37" creationId="{A3B8002E-960A-4D35-8AB9-E0DE71A28AB9}"/>
          </ac:spMkLst>
        </pc:spChg>
        <pc:spChg chg="del">
          <ac:chgData name="Lisa Szydziak" userId="7c48516d71d9af21" providerId="LiveId" clId="{5FBDA147-F6EE-4F39-852F-BC32A9DE1EDF}" dt="2022-07-13T10:48:31.490" v="105" actId="478"/>
          <ac:spMkLst>
            <pc:docMk/>
            <pc:sldMk cId="3372486172" sldId="262"/>
            <ac:spMk id="83" creationId="{62F3E2A5-E5C6-4624-A138-5E06608FB931}"/>
          </ac:spMkLst>
        </pc:spChg>
        <pc:spChg chg="del mod">
          <ac:chgData name="Lisa Szydziak" userId="7c48516d71d9af21" providerId="LiveId" clId="{5FBDA147-F6EE-4F39-852F-BC32A9DE1EDF}" dt="2022-07-13T10:48:40.214" v="108" actId="478"/>
          <ac:spMkLst>
            <pc:docMk/>
            <pc:sldMk cId="3372486172" sldId="262"/>
            <ac:spMk id="84" creationId="{D7382F8F-7AA1-4709-9477-1BFDB3F2BF02}"/>
          </ac:spMkLst>
        </pc:spChg>
        <pc:spChg chg="del">
          <ac:chgData name="Lisa Szydziak" userId="7c48516d71d9af21" providerId="LiveId" clId="{5FBDA147-F6EE-4F39-852F-BC32A9DE1EDF}" dt="2022-07-13T10:48:50.660" v="110" actId="478"/>
          <ac:spMkLst>
            <pc:docMk/>
            <pc:sldMk cId="3372486172" sldId="262"/>
            <ac:spMk id="85" creationId="{AE18E477-2C5C-4571-96B3-503E72EF4DC2}"/>
          </ac:spMkLst>
        </pc:spChg>
        <pc:spChg chg="del">
          <ac:chgData name="Lisa Szydziak" userId="7c48516d71d9af21" providerId="LiveId" clId="{5FBDA147-F6EE-4F39-852F-BC32A9DE1EDF}" dt="2022-07-13T10:49:02.433" v="114" actId="478"/>
          <ac:spMkLst>
            <pc:docMk/>
            <pc:sldMk cId="3372486172" sldId="262"/>
            <ac:spMk id="86" creationId="{FE7F44BE-BE5E-49C9-8F98-329311F2ABE9}"/>
          </ac:spMkLst>
        </pc:spChg>
        <pc:spChg chg="del">
          <ac:chgData name="Lisa Szydziak" userId="7c48516d71d9af21" providerId="LiveId" clId="{5FBDA147-F6EE-4F39-852F-BC32A9DE1EDF}" dt="2022-07-13T10:47:20.138" v="89" actId="478"/>
          <ac:spMkLst>
            <pc:docMk/>
            <pc:sldMk cId="3372486172" sldId="262"/>
            <ac:spMk id="87" creationId="{3A86C768-908B-4AA6-AFE5-AEA1D9CD1AC8}"/>
          </ac:spMkLst>
        </pc:spChg>
      </pc:sldChg>
      <pc:sldChg chg="addSp delSp modSp del mod">
        <pc:chgData name="Lisa Szydziak" userId="7c48516d71d9af21" providerId="LiveId" clId="{5FBDA147-F6EE-4F39-852F-BC32A9DE1EDF}" dt="2022-07-13T10:57:20.265" v="147" actId="47"/>
        <pc:sldMkLst>
          <pc:docMk/>
          <pc:sldMk cId="2174002491" sldId="263"/>
        </pc:sldMkLst>
        <pc:spChg chg="add del mod">
          <ac:chgData name="Lisa Szydziak" userId="7c48516d71d9af21" providerId="LiveId" clId="{5FBDA147-F6EE-4F39-852F-BC32A9DE1EDF}" dt="2022-07-13T10:50:51.359" v="117" actId="478"/>
          <ac:spMkLst>
            <pc:docMk/>
            <pc:sldMk cId="2174002491" sldId="263"/>
            <ac:spMk id="3" creationId="{C00CD984-15B2-274A-6A6C-A85B429C9264}"/>
          </ac:spMkLst>
        </pc:spChg>
        <pc:spChg chg="add del mod">
          <ac:chgData name="Lisa Szydziak" userId="7c48516d71d9af21" providerId="LiveId" clId="{5FBDA147-F6EE-4F39-852F-BC32A9DE1EDF}" dt="2022-07-13T10:50:57.679" v="119" actId="478"/>
          <ac:spMkLst>
            <pc:docMk/>
            <pc:sldMk cId="2174002491" sldId="263"/>
            <ac:spMk id="5" creationId="{A095D962-9348-80E6-B379-9CD0095A6CD1}"/>
          </ac:spMkLst>
        </pc:spChg>
        <pc:spChg chg="add mod">
          <ac:chgData name="Lisa Szydziak" userId="7c48516d71d9af21" providerId="LiveId" clId="{5FBDA147-F6EE-4F39-852F-BC32A9DE1EDF}" dt="2022-07-13T10:51:12.869" v="122" actId="478"/>
          <ac:spMkLst>
            <pc:docMk/>
            <pc:sldMk cId="2174002491" sldId="263"/>
            <ac:spMk id="7" creationId="{C1EB0475-D76D-F4AD-4144-EB7A99582907}"/>
          </ac:spMkLst>
        </pc:spChg>
        <pc:spChg chg="del">
          <ac:chgData name="Lisa Szydziak" userId="7c48516d71d9af21" providerId="LiveId" clId="{5FBDA147-F6EE-4F39-852F-BC32A9DE1EDF}" dt="2022-07-13T10:51:12.869" v="122" actId="478"/>
          <ac:spMkLst>
            <pc:docMk/>
            <pc:sldMk cId="2174002491" sldId="263"/>
            <ac:spMk id="18" creationId="{62192F0C-65C9-4E6D-9314-81FB7E4DB469}"/>
          </ac:spMkLst>
        </pc:spChg>
        <pc:spChg chg="del">
          <ac:chgData name="Lisa Szydziak" userId="7c48516d71d9af21" providerId="LiveId" clId="{5FBDA147-F6EE-4F39-852F-BC32A9DE1EDF}" dt="2022-07-13T10:50:54.871" v="118" actId="478"/>
          <ac:spMkLst>
            <pc:docMk/>
            <pc:sldMk cId="2174002491" sldId="263"/>
            <ac:spMk id="21" creationId="{D5F29795-F227-44BE-8FFE-BEDE82043BB8}"/>
          </ac:spMkLst>
        </pc:spChg>
        <pc:spChg chg="mod">
          <ac:chgData name="Lisa Szydziak" userId="7c48516d71d9af21" providerId="LiveId" clId="{5FBDA147-F6EE-4F39-852F-BC32A9DE1EDF}" dt="2022-07-13T10:51:14.110" v="123" actId="6549"/>
          <ac:spMkLst>
            <pc:docMk/>
            <pc:sldMk cId="2174002491" sldId="263"/>
            <ac:spMk id="22" creationId="{322BD54C-AB8D-4B3B-836D-ABFFFE5D70BE}"/>
          </ac:spMkLst>
        </pc:spChg>
        <pc:spChg chg="del">
          <ac:chgData name="Lisa Szydziak" userId="7c48516d71d9af21" providerId="LiveId" clId="{5FBDA147-F6EE-4F39-852F-BC32A9DE1EDF}" dt="2022-07-13T10:50:47.214" v="116" actId="478"/>
          <ac:spMkLst>
            <pc:docMk/>
            <pc:sldMk cId="2174002491" sldId="263"/>
            <ac:spMk id="25" creationId="{FB26710D-F165-490A-A2CE-0A7D9FD8F9BA}"/>
          </ac:spMkLst>
        </pc:spChg>
        <pc:spChg chg="mod">
          <ac:chgData name="Lisa Szydziak" userId="7c48516d71d9af21" providerId="LiveId" clId="{5FBDA147-F6EE-4F39-852F-BC32A9DE1EDF}" dt="2022-07-13T10:51:06.274" v="121" actId="1076"/>
          <ac:spMkLst>
            <pc:docMk/>
            <pc:sldMk cId="2174002491" sldId="263"/>
            <ac:spMk id="26" creationId="{CDA2767E-38F3-49F7-BE02-EA3E6C7C8096}"/>
          </ac:spMkLst>
        </pc:spChg>
        <pc:spChg chg="del">
          <ac:chgData name="Lisa Szydziak" userId="7c48516d71d9af21" providerId="LiveId" clId="{5FBDA147-F6EE-4F39-852F-BC32A9DE1EDF}" dt="2022-07-13T10:51:01.335" v="120" actId="478"/>
          <ac:spMkLst>
            <pc:docMk/>
            <pc:sldMk cId="2174002491" sldId="263"/>
            <ac:spMk id="323" creationId="{E3799503-8083-4A2B-B1A6-DA877569C577}"/>
          </ac:spMkLst>
        </pc:spChg>
      </pc:sldChg>
      <pc:sldChg chg="del">
        <pc:chgData name="Lisa Szydziak" userId="7c48516d71d9af21" providerId="LiveId" clId="{5FBDA147-F6EE-4F39-852F-BC32A9DE1EDF}" dt="2022-07-13T10:57:20.265" v="147" actId="47"/>
        <pc:sldMkLst>
          <pc:docMk/>
          <pc:sldMk cId="2883553059" sldId="264"/>
        </pc:sldMkLst>
      </pc:sldChg>
      <pc:sldChg chg="del">
        <pc:chgData name="Lisa Szydziak" userId="7c48516d71d9af21" providerId="LiveId" clId="{5FBDA147-F6EE-4F39-852F-BC32A9DE1EDF}" dt="2022-07-13T10:57:20.265" v="147" actId="47"/>
        <pc:sldMkLst>
          <pc:docMk/>
          <pc:sldMk cId="2316932" sldId="265"/>
        </pc:sldMkLst>
      </pc:sldChg>
      <pc:sldChg chg="del">
        <pc:chgData name="Lisa Szydziak" userId="7c48516d71d9af21" providerId="LiveId" clId="{5FBDA147-F6EE-4F39-852F-BC32A9DE1EDF}" dt="2022-07-13T10:57:20.265" v="147" actId="47"/>
        <pc:sldMkLst>
          <pc:docMk/>
          <pc:sldMk cId="790109063" sldId="266"/>
        </pc:sldMkLst>
      </pc:sldChg>
      <pc:sldChg chg="addSp delSp modSp mod ord">
        <pc:chgData name="Lisa Szydziak" userId="7c48516d71d9af21" providerId="LiveId" clId="{5FBDA147-F6EE-4F39-852F-BC32A9DE1EDF}" dt="2022-07-13T10:56:33.458" v="138"/>
        <pc:sldMkLst>
          <pc:docMk/>
          <pc:sldMk cId="1604891360" sldId="267"/>
        </pc:sldMkLst>
        <pc:spChg chg="del">
          <ac:chgData name="Lisa Szydziak" userId="7c48516d71d9af21" providerId="LiveId" clId="{5FBDA147-F6EE-4F39-852F-BC32A9DE1EDF}" dt="2022-07-13T10:42:36.261" v="21" actId="478"/>
          <ac:spMkLst>
            <pc:docMk/>
            <pc:sldMk cId="1604891360" sldId="267"/>
            <ac:spMk id="2" creationId="{295CFB4A-6359-4A5C-B94D-1A54B544E3D0}"/>
          </ac:spMkLst>
        </pc:spChg>
        <pc:spChg chg="del mod">
          <ac:chgData name="Lisa Szydziak" userId="7c48516d71d9af21" providerId="LiveId" clId="{5FBDA147-F6EE-4F39-852F-BC32A9DE1EDF}" dt="2022-07-13T10:44:51.867" v="55" actId="478"/>
          <ac:spMkLst>
            <pc:docMk/>
            <pc:sldMk cId="1604891360" sldId="267"/>
            <ac:spMk id="3" creationId="{CEB23F79-82E5-43EE-8390-DF067A88C957}"/>
          </ac:spMkLst>
        </pc:spChg>
        <pc:spChg chg="mod">
          <ac:chgData name="Lisa Szydziak" userId="7c48516d71d9af21" providerId="LiveId" clId="{5FBDA147-F6EE-4F39-852F-BC32A9DE1EDF}" dt="2022-07-13T10:42:26.715" v="19" actId="20577"/>
          <ac:spMkLst>
            <pc:docMk/>
            <pc:sldMk cId="1604891360" sldId="267"/>
            <ac:spMk id="4" creationId="{32662DA0-3900-45BB-8F3C-556CCD213AC8}"/>
          </ac:spMkLst>
        </pc:spChg>
        <pc:spChg chg="add del mod">
          <ac:chgData name="Lisa Szydziak" userId="7c48516d71d9af21" providerId="LiveId" clId="{5FBDA147-F6EE-4F39-852F-BC32A9DE1EDF}" dt="2022-07-13T10:41:55.310" v="11" actId="478"/>
          <ac:spMkLst>
            <pc:docMk/>
            <pc:sldMk cId="1604891360" sldId="267"/>
            <ac:spMk id="6" creationId="{B04341AD-F3F1-713F-D157-086798E5A335}"/>
          </ac:spMkLst>
        </pc:spChg>
        <pc:spChg chg="add del mod">
          <ac:chgData name="Lisa Szydziak" userId="7c48516d71d9af21" providerId="LiveId" clId="{5FBDA147-F6EE-4F39-852F-BC32A9DE1EDF}" dt="2022-07-13T10:41:25.378" v="5" actId="478"/>
          <ac:spMkLst>
            <pc:docMk/>
            <pc:sldMk cId="1604891360" sldId="267"/>
            <ac:spMk id="8" creationId="{96EF4A65-422C-A095-B44F-EE6FB6802558}"/>
          </ac:spMkLst>
        </pc:spChg>
        <pc:spChg chg="add del mod">
          <ac:chgData name="Lisa Szydziak" userId="7c48516d71d9af21" providerId="LiveId" clId="{5FBDA147-F6EE-4F39-852F-BC32A9DE1EDF}" dt="2022-07-13T10:42:07.295" v="14" actId="478"/>
          <ac:spMkLst>
            <pc:docMk/>
            <pc:sldMk cId="1604891360" sldId="267"/>
            <ac:spMk id="10" creationId="{29912A4B-6644-47F5-7A66-D748A5418037}"/>
          </ac:spMkLst>
        </pc:spChg>
        <pc:spChg chg="add del mod">
          <ac:chgData name="Lisa Szydziak" userId="7c48516d71d9af21" providerId="LiveId" clId="{5FBDA147-F6EE-4F39-852F-BC32A9DE1EDF}" dt="2022-07-13T10:42:56.883" v="23" actId="478"/>
          <ac:spMkLst>
            <pc:docMk/>
            <pc:sldMk cId="1604891360" sldId="267"/>
            <ac:spMk id="12" creationId="{82F0A25F-165B-BFED-F586-A24B4832301B}"/>
          </ac:spMkLst>
        </pc:spChg>
        <pc:spChg chg="add del mod">
          <ac:chgData name="Lisa Szydziak" userId="7c48516d71d9af21" providerId="LiveId" clId="{5FBDA147-F6EE-4F39-852F-BC32A9DE1EDF}" dt="2022-07-13T10:42:32.200" v="20" actId="478"/>
          <ac:spMkLst>
            <pc:docMk/>
            <pc:sldMk cId="1604891360" sldId="267"/>
            <ac:spMk id="14" creationId="{18F7DB58-FDF5-8B16-CA73-E9A8A352AFAC}"/>
          </ac:spMkLst>
        </pc:spChg>
        <pc:spChg chg="add del mod">
          <ac:chgData name="Lisa Szydziak" userId="7c48516d71d9af21" providerId="LiveId" clId="{5FBDA147-F6EE-4F39-852F-BC32A9DE1EDF}" dt="2022-07-13T10:42:14.411" v="16" actId="478"/>
          <ac:spMkLst>
            <pc:docMk/>
            <pc:sldMk cId="1604891360" sldId="267"/>
            <ac:spMk id="16" creationId="{47379671-454C-A8A6-46B7-5F63FE18F93C}"/>
          </ac:spMkLst>
        </pc:spChg>
        <pc:spChg chg="add del mod">
          <ac:chgData name="Lisa Szydziak" userId="7c48516d71d9af21" providerId="LiveId" clId="{5FBDA147-F6EE-4F39-852F-BC32A9DE1EDF}" dt="2022-07-13T10:42:21.986" v="18" actId="478"/>
          <ac:spMkLst>
            <pc:docMk/>
            <pc:sldMk cId="1604891360" sldId="267"/>
            <ac:spMk id="18" creationId="{7AE2AF9E-F7C6-028F-A43C-2787DB4936E1}"/>
          </ac:spMkLst>
        </pc:spChg>
        <pc:spChg chg="add mod">
          <ac:chgData name="Lisa Szydziak" userId="7c48516d71d9af21" providerId="LiveId" clId="{5FBDA147-F6EE-4F39-852F-BC32A9DE1EDF}" dt="2022-07-13T10:56:33.458" v="138"/>
          <ac:spMkLst>
            <pc:docMk/>
            <pc:sldMk cId="1604891360" sldId="267"/>
            <ac:spMk id="20" creationId="{342B208F-8E89-F029-F6BF-22ED712C404C}"/>
          </ac:spMkLst>
        </pc:spChg>
        <pc:spChg chg="add del mod">
          <ac:chgData name="Lisa Szydziak" userId="7c48516d71d9af21" providerId="LiveId" clId="{5FBDA147-F6EE-4F39-852F-BC32A9DE1EDF}" dt="2022-07-13T10:43:24.187" v="30" actId="478"/>
          <ac:spMkLst>
            <pc:docMk/>
            <pc:sldMk cId="1604891360" sldId="267"/>
            <ac:spMk id="23" creationId="{3B2C9522-31D9-9B7A-40D9-9F0B6CECB937}"/>
          </ac:spMkLst>
        </pc:spChg>
        <pc:spChg chg="del">
          <ac:chgData name="Lisa Szydziak" userId="7c48516d71d9af21" providerId="LiveId" clId="{5FBDA147-F6EE-4F39-852F-BC32A9DE1EDF}" dt="2022-07-13T10:43:19.105" v="29" actId="478"/>
          <ac:spMkLst>
            <pc:docMk/>
            <pc:sldMk cId="1604891360" sldId="267"/>
            <ac:spMk id="36" creationId="{961EE219-B131-4C25-AE31-AD3B197A4B72}"/>
          </ac:spMkLst>
        </pc:spChg>
        <pc:spChg chg="mod">
          <ac:chgData name="Lisa Szydziak" userId="7c48516d71d9af21" providerId="LiveId" clId="{5FBDA147-F6EE-4F39-852F-BC32A9DE1EDF}" dt="2022-07-13T10:45:24.067" v="70" actId="1076"/>
          <ac:spMkLst>
            <pc:docMk/>
            <pc:sldMk cId="1604891360" sldId="267"/>
            <ac:spMk id="49" creationId="{7D64EB56-7814-4ADB-BD4C-D4E42F8780CA}"/>
          </ac:spMkLst>
        </pc:spChg>
        <pc:spChg chg="del">
          <ac:chgData name="Lisa Szydziak" userId="7c48516d71d9af21" providerId="LiveId" clId="{5FBDA147-F6EE-4F39-852F-BC32A9DE1EDF}" dt="2022-07-13T10:42:10.689" v="15" actId="478"/>
          <ac:spMkLst>
            <pc:docMk/>
            <pc:sldMk cId="1604891360" sldId="267"/>
            <ac:spMk id="66" creationId="{09C30599-76A8-4BC6-94F7-A80189E48464}"/>
          </ac:spMkLst>
        </pc:spChg>
        <pc:spChg chg="del mod">
          <ac:chgData name="Lisa Szydziak" userId="7c48516d71d9af21" providerId="LiveId" clId="{5FBDA147-F6EE-4F39-852F-BC32A9DE1EDF}" dt="2022-07-13T10:41:09.840" v="1" actId="478"/>
          <ac:spMkLst>
            <pc:docMk/>
            <pc:sldMk cId="1604891360" sldId="267"/>
            <ac:spMk id="82" creationId="{47CF6540-6A1C-4A70-8BA0-6A13694F1AE2}"/>
          </ac:spMkLst>
        </pc:spChg>
        <pc:spChg chg="del">
          <ac:chgData name="Lisa Szydziak" userId="7c48516d71d9af21" providerId="LiveId" clId="{5FBDA147-F6EE-4F39-852F-BC32A9DE1EDF}" dt="2022-07-13T10:41:30.841" v="6" actId="478"/>
          <ac:spMkLst>
            <pc:docMk/>
            <pc:sldMk cId="1604891360" sldId="267"/>
            <ac:spMk id="147" creationId="{85278DC3-7465-427B-9DD5-7E46CE00FFC1}"/>
          </ac:spMkLst>
        </pc:spChg>
        <pc:spChg chg="del mod">
          <ac:chgData name="Lisa Szydziak" userId="7c48516d71d9af21" providerId="LiveId" clId="{5FBDA147-F6EE-4F39-852F-BC32A9DE1EDF}" dt="2022-07-13T10:41:19.342" v="4" actId="478"/>
          <ac:spMkLst>
            <pc:docMk/>
            <pc:sldMk cId="1604891360" sldId="267"/>
            <ac:spMk id="149" creationId="{9D611317-439A-40F5-AA3E-CF88472F54C4}"/>
          </ac:spMkLst>
        </pc:spChg>
        <pc:spChg chg="del mod">
          <ac:chgData name="Lisa Szydziak" userId="7c48516d71d9af21" providerId="LiveId" clId="{5FBDA147-F6EE-4F39-852F-BC32A9DE1EDF}" dt="2022-07-13T10:42:01.984" v="13" actId="478"/>
          <ac:spMkLst>
            <pc:docMk/>
            <pc:sldMk cId="1604891360" sldId="267"/>
            <ac:spMk id="173" creationId="{1B5D0D81-8352-40FD-B232-D587379A48F6}"/>
          </ac:spMkLst>
        </pc:spChg>
        <pc:spChg chg="del">
          <ac:chgData name="Lisa Szydziak" userId="7c48516d71d9af21" providerId="LiveId" clId="{5FBDA147-F6EE-4F39-852F-BC32A9DE1EDF}" dt="2022-07-13T10:42:18.549" v="17" actId="478"/>
          <ac:spMkLst>
            <pc:docMk/>
            <pc:sldMk cId="1604891360" sldId="267"/>
            <ac:spMk id="174" creationId="{AFFA4C3C-8D8D-4DAB-A3FC-6ACD990091D0}"/>
          </ac:spMkLst>
        </pc:spChg>
        <pc:picChg chg="mod">
          <ac:chgData name="Lisa Szydziak" userId="7c48516d71d9af21" providerId="LiveId" clId="{5FBDA147-F6EE-4F39-852F-BC32A9DE1EDF}" dt="2022-07-13T10:44:42.971" v="52" actId="14100"/>
          <ac:picMkLst>
            <pc:docMk/>
            <pc:sldMk cId="1604891360" sldId="267"/>
            <ac:picMk id="21" creationId="{EF945BF7-34F4-4EEA-A280-470C550BC5E9}"/>
          </ac:picMkLst>
        </pc:picChg>
      </pc:sldChg>
      <pc:sldChg chg="del">
        <pc:chgData name="Lisa Szydziak" userId="7c48516d71d9af21" providerId="LiveId" clId="{5FBDA147-F6EE-4F39-852F-BC32A9DE1EDF}" dt="2022-07-13T10:57:20.265" v="147" actId="47"/>
        <pc:sldMkLst>
          <pc:docMk/>
          <pc:sldMk cId="1876870831" sldId="268"/>
        </pc:sldMkLst>
      </pc:sldChg>
      <pc:sldChg chg="del">
        <pc:chgData name="Lisa Szydziak" userId="7c48516d71d9af21" providerId="LiveId" clId="{5FBDA147-F6EE-4F39-852F-BC32A9DE1EDF}" dt="2022-07-13T10:57:20.265" v="147" actId="47"/>
        <pc:sldMkLst>
          <pc:docMk/>
          <pc:sldMk cId="3849563807" sldId="269"/>
        </pc:sldMkLst>
      </pc:sldChg>
      <pc:sldChg chg="del">
        <pc:chgData name="Lisa Szydziak" userId="7c48516d71d9af21" providerId="LiveId" clId="{5FBDA147-F6EE-4F39-852F-BC32A9DE1EDF}" dt="2022-07-13T10:57:20.265" v="147" actId="47"/>
        <pc:sldMkLst>
          <pc:docMk/>
          <pc:sldMk cId="1404125716" sldId="270"/>
        </pc:sldMkLst>
      </pc:sldChg>
      <pc:sldChg chg="del">
        <pc:chgData name="Lisa Szydziak" userId="7c48516d71d9af21" providerId="LiveId" clId="{5FBDA147-F6EE-4F39-852F-BC32A9DE1EDF}" dt="2022-07-13T10:57:20.265" v="147" actId="47"/>
        <pc:sldMkLst>
          <pc:docMk/>
          <pc:sldMk cId="2732533740" sldId="271"/>
        </pc:sldMkLst>
      </pc:sldChg>
      <pc:sldChg chg="del">
        <pc:chgData name="Lisa Szydziak" userId="7c48516d71d9af21" providerId="LiveId" clId="{5FBDA147-F6EE-4F39-852F-BC32A9DE1EDF}" dt="2022-07-13T10:57:20.265" v="147" actId="47"/>
        <pc:sldMkLst>
          <pc:docMk/>
          <pc:sldMk cId="3411526660" sldId="272"/>
        </pc:sldMkLst>
      </pc:sldChg>
      <pc:sldChg chg="del">
        <pc:chgData name="Lisa Szydziak" userId="7c48516d71d9af21" providerId="LiveId" clId="{5FBDA147-F6EE-4F39-852F-BC32A9DE1EDF}" dt="2022-07-13T10:57:20.265" v="147" actId="47"/>
        <pc:sldMkLst>
          <pc:docMk/>
          <pc:sldMk cId="598063663" sldId="273"/>
        </pc:sldMkLst>
      </pc:sldChg>
      <pc:sldChg chg="del">
        <pc:chgData name="Lisa Szydziak" userId="7c48516d71d9af21" providerId="LiveId" clId="{5FBDA147-F6EE-4F39-852F-BC32A9DE1EDF}" dt="2022-07-13T10:57:20.265" v="147" actId="47"/>
        <pc:sldMkLst>
          <pc:docMk/>
          <pc:sldMk cId="204619446" sldId="274"/>
        </pc:sldMkLst>
      </pc:sldChg>
      <pc:sldChg chg="delSp modSp mod">
        <pc:chgData name="Lisa Szydziak" userId="7c48516d71d9af21" providerId="LiveId" clId="{5FBDA147-F6EE-4F39-852F-BC32A9DE1EDF}" dt="2022-07-13T18:15:15.732" v="2279" actId="478"/>
        <pc:sldMkLst>
          <pc:docMk/>
          <pc:sldMk cId="1851646291" sldId="275"/>
        </pc:sldMkLst>
        <pc:spChg chg="del">
          <ac:chgData name="Lisa Szydziak" userId="7c48516d71d9af21" providerId="LiveId" clId="{5FBDA147-F6EE-4F39-852F-BC32A9DE1EDF}" dt="2022-07-13T18:15:04.642" v="2277" actId="478"/>
          <ac:spMkLst>
            <pc:docMk/>
            <pc:sldMk cId="1851646291" sldId="275"/>
            <ac:spMk id="2" creationId="{2790CE37-04F9-4227-B00E-A878A9056DA7}"/>
          </ac:spMkLst>
        </pc:spChg>
        <pc:spChg chg="del mod">
          <ac:chgData name="Lisa Szydziak" userId="7c48516d71d9af21" providerId="LiveId" clId="{5FBDA147-F6EE-4F39-852F-BC32A9DE1EDF}" dt="2022-07-13T18:15:15.732" v="2279" actId="478"/>
          <ac:spMkLst>
            <pc:docMk/>
            <pc:sldMk cId="1851646291" sldId="275"/>
            <ac:spMk id="3" creationId="{45AB52D9-2BE1-41EE-B28C-4DEDAEFD750F}"/>
          </ac:spMkLst>
        </pc:spChg>
        <pc:spChg chg="del mod">
          <ac:chgData name="Lisa Szydziak" userId="7c48516d71d9af21" providerId="LiveId" clId="{5FBDA147-F6EE-4F39-852F-BC32A9DE1EDF}" dt="2022-07-13T18:15:10.386" v="2278" actId="478"/>
          <ac:spMkLst>
            <pc:docMk/>
            <pc:sldMk cId="1851646291" sldId="275"/>
            <ac:spMk id="9" creationId="{0BF8A3EA-3C0A-457C-ACBD-FA9FBF4DCB9F}"/>
          </ac:spMkLst>
        </pc:spChg>
      </pc:sldChg>
      <pc:sldChg chg="del">
        <pc:chgData name="Lisa Szydziak" userId="7c48516d71d9af21" providerId="LiveId" clId="{5FBDA147-F6EE-4F39-852F-BC32A9DE1EDF}" dt="2022-07-13T10:57:20.265" v="147" actId="47"/>
        <pc:sldMkLst>
          <pc:docMk/>
          <pc:sldMk cId="323263871" sldId="276"/>
        </pc:sldMkLst>
      </pc:sldChg>
      <pc:sldChg chg="new del">
        <pc:chgData name="Lisa Szydziak" userId="7c48516d71d9af21" providerId="LiveId" clId="{5FBDA147-F6EE-4F39-852F-BC32A9DE1EDF}" dt="2022-07-13T10:57:20.265" v="147" actId="47"/>
        <pc:sldMkLst>
          <pc:docMk/>
          <pc:sldMk cId="852521287" sldId="278"/>
        </pc:sldMkLst>
      </pc:sldChg>
      <pc:sldChg chg="new del">
        <pc:chgData name="Lisa Szydziak" userId="7c48516d71d9af21" providerId="LiveId" clId="{5FBDA147-F6EE-4F39-852F-BC32A9DE1EDF}" dt="2022-07-13T10:57:20.265" v="147" actId="47"/>
        <pc:sldMkLst>
          <pc:docMk/>
          <pc:sldMk cId="1550139719" sldId="279"/>
        </pc:sldMkLst>
      </pc:sldChg>
      <pc:sldChg chg="new del">
        <pc:chgData name="Lisa Szydziak" userId="7c48516d71d9af21" providerId="LiveId" clId="{5FBDA147-F6EE-4F39-852F-BC32A9DE1EDF}" dt="2022-07-13T10:57:20.265" v="147" actId="47"/>
        <pc:sldMkLst>
          <pc:docMk/>
          <pc:sldMk cId="318836400" sldId="280"/>
        </pc:sldMkLst>
      </pc:sldChg>
      <pc:sldChg chg="modSp new del mod">
        <pc:chgData name="Lisa Szydziak" userId="7c48516d71d9af21" providerId="LiveId" clId="{5FBDA147-F6EE-4F39-852F-BC32A9DE1EDF}" dt="2022-07-13T10:57:20.265" v="147" actId="47"/>
        <pc:sldMkLst>
          <pc:docMk/>
          <pc:sldMk cId="4120880201" sldId="281"/>
        </pc:sldMkLst>
        <pc:spChg chg="mod">
          <ac:chgData name="Lisa Szydziak" userId="7c48516d71d9af21" providerId="LiveId" clId="{5FBDA147-F6EE-4F39-852F-BC32A9DE1EDF}" dt="2022-07-13T10:53:31.923" v="129" actId="14100"/>
          <ac:spMkLst>
            <pc:docMk/>
            <pc:sldMk cId="4120880201" sldId="281"/>
            <ac:spMk id="3" creationId="{A0FD098F-FF7A-8EFA-49A7-EBCA829E9F91}"/>
          </ac:spMkLst>
        </pc:spChg>
      </pc:sldChg>
      <pc:sldChg chg="new del">
        <pc:chgData name="Lisa Szydziak" userId="7c48516d71d9af21" providerId="LiveId" clId="{5FBDA147-F6EE-4F39-852F-BC32A9DE1EDF}" dt="2022-07-13T10:57:20.265" v="147" actId="47"/>
        <pc:sldMkLst>
          <pc:docMk/>
          <pc:sldMk cId="3150460990" sldId="282"/>
        </pc:sldMkLst>
      </pc:sldChg>
      <pc:sldChg chg="new del">
        <pc:chgData name="Lisa Szydziak" userId="7c48516d71d9af21" providerId="LiveId" clId="{5FBDA147-F6EE-4F39-852F-BC32A9DE1EDF}" dt="2022-07-13T10:57:20.265" v="147" actId="47"/>
        <pc:sldMkLst>
          <pc:docMk/>
          <pc:sldMk cId="1480289524" sldId="283"/>
        </pc:sldMkLst>
      </pc:sldChg>
      <pc:sldChg chg="new del">
        <pc:chgData name="Lisa Szydziak" userId="7c48516d71d9af21" providerId="LiveId" clId="{5FBDA147-F6EE-4F39-852F-BC32A9DE1EDF}" dt="2022-07-13T10:57:20.265" v="147" actId="47"/>
        <pc:sldMkLst>
          <pc:docMk/>
          <pc:sldMk cId="1547581055" sldId="284"/>
        </pc:sldMkLst>
      </pc:sldChg>
      <pc:sldChg chg="new del">
        <pc:chgData name="Lisa Szydziak" userId="7c48516d71d9af21" providerId="LiveId" clId="{5FBDA147-F6EE-4F39-852F-BC32A9DE1EDF}" dt="2022-07-13T10:57:20.265" v="147" actId="47"/>
        <pc:sldMkLst>
          <pc:docMk/>
          <pc:sldMk cId="564577815" sldId="285"/>
        </pc:sldMkLst>
      </pc:sldChg>
      <pc:sldChg chg="new del">
        <pc:chgData name="Lisa Szydziak" userId="7c48516d71d9af21" providerId="LiveId" clId="{5FBDA147-F6EE-4F39-852F-BC32A9DE1EDF}" dt="2022-07-13T10:57:20.265" v="147" actId="47"/>
        <pc:sldMkLst>
          <pc:docMk/>
          <pc:sldMk cId="3804873933" sldId="286"/>
        </pc:sldMkLst>
      </pc:sldChg>
      <pc:sldChg chg="modSp new del mod">
        <pc:chgData name="Lisa Szydziak" userId="7c48516d71d9af21" providerId="LiveId" clId="{5FBDA147-F6EE-4F39-852F-BC32A9DE1EDF}" dt="2022-07-13T10:57:20.265" v="147" actId="47"/>
        <pc:sldMkLst>
          <pc:docMk/>
          <pc:sldMk cId="1078384166" sldId="287"/>
        </pc:sldMkLst>
        <pc:spChg chg="mod">
          <ac:chgData name="Lisa Szydziak" userId="7c48516d71d9af21" providerId="LiveId" clId="{5FBDA147-F6EE-4F39-852F-BC32A9DE1EDF}" dt="2022-07-13T10:55:11.363" v="136" actId="1076"/>
          <ac:spMkLst>
            <pc:docMk/>
            <pc:sldMk cId="1078384166" sldId="287"/>
            <ac:spMk id="2" creationId="{7438ECDE-2673-64DE-2643-D4E0B90A4607}"/>
          </ac:spMkLst>
        </pc:spChg>
      </pc:sldChg>
      <pc:sldChg chg="modSp add mod">
        <pc:chgData name="Lisa Szydziak" userId="7c48516d71d9af21" providerId="LiveId" clId="{5FBDA147-F6EE-4F39-852F-BC32A9DE1EDF}" dt="2022-07-13T11:09:16.528" v="299" actId="6549"/>
        <pc:sldMkLst>
          <pc:docMk/>
          <pc:sldMk cId="3246786035" sldId="288"/>
        </pc:sldMkLst>
        <pc:spChg chg="mod">
          <ac:chgData name="Lisa Szydziak" userId="7c48516d71d9af21" providerId="LiveId" clId="{5FBDA147-F6EE-4F39-852F-BC32A9DE1EDF}" dt="2022-07-13T11:09:16.528" v="299" actId="6549"/>
          <ac:spMkLst>
            <pc:docMk/>
            <pc:sldMk cId="3246786035" sldId="288"/>
            <ac:spMk id="4" creationId="{32662DA0-3900-45BB-8F3C-556CCD213AC8}"/>
          </ac:spMkLst>
        </pc:spChg>
        <pc:spChg chg="mod">
          <ac:chgData name="Lisa Szydziak" userId="7c48516d71d9af21" providerId="LiveId" clId="{5FBDA147-F6EE-4F39-852F-BC32A9DE1EDF}" dt="2022-07-13T11:08:09.636" v="269" actId="108"/>
          <ac:spMkLst>
            <pc:docMk/>
            <pc:sldMk cId="3246786035" sldId="288"/>
            <ac:spMk id="20" creationId="{342B208F-8E89-F029-F6BF-22ED712C404C}"/>
          </ac:spMkLst>
        </pc:spChg>
        <pc:spChg chg="mod">
          <ac:chgData name="Lisa Szydziak" userId="7c48516d71d9af21" providerId="LiveId" clId="{5FBDA147-F6EE-4F39-852F-BC32A9DE1EDF}" dt="2022-07-13T11:08:13.973" v="270" actId="1076"/>
          <ac:spMkLst>
            <pc:docMk/>
            <pc:sldMk cId="3246786035" sldId="288"/>
            <ac:spMk id="49" creationId="{7D64EB56-7814-4ADB-BD4C-D4E42F8780CA}"/>
          </ac:spMkLst>
        </pc:spChg>
        <pc:picChg chg="mod">
          <ac:chgData name="Lisa Szydziak" userId="7c48516d71d9af21" providerId="LiveId" clId="{5FBDA147-F6EE-4F39-852F-BC32A9DE1EDF}" dt="2022-07-13T10:56:50.647" v="141" actId="14100"/>
          <ac:picMkLst>
            <pc:docMk/>
            <pc:sldMk cId="3246786035" sldId="288"/>
            <ac:picMk id="21" creationId="{EF945BF7-34F4-4EEA-A280-470C550BC5E9}"/>
          </ac:picMkLst>
        </pc:picChg>
      </pc:sldChg>
      <pc:sldChg chg="addSp modSp add mod">
        <pc:chgData name="Lisa Szydziak" userId="7c48516d71d9af21" providerId="LiveId" clId="{5FBDA147-F6EE-4F39-852F-BC32A9DE1EDF}" dt="2022-07-13T18:15:35.159" v="2281" actId="20577"/>
        <pc:sldMkLst>
          <pc:docMk/>
          <pc:sldMk cId="3542187075" sldId="289"/>
        </pc:sldMkLst>
        <pc:spChg chg="mod">
          <ac:chgData name="Lisa Szydziak" userId="7c48516d71d9af21" providerId="LiveId" clId="{5FBDA147-F6EE-4F39-852F-BC32A9DE1EDF}" dt="2022-07-13T18:15:35.159" v="2281" actId="20577"/>
          <ac:spMkLst>
            <pc:docMk/>
            <pc:sldMk cId="3542187075" sldId="289"/>
            <ac:spMk id="4" creationId="{32662DA0-3900-45BB-8F3C-556CCD213AC8}"/>
          </ac:spMkLst>
        </pc:spChg>
        <pc:spChg chg="mod">
          <ac:chgData name="Lisa Szydziak" userId="7c48516d71d9af21" providerId="LiveId" clId="{5FBDA147-F6EE-4F39-852F-BC32A9DE1EDF}" dt="2022-07-13T11:13:26.678" v="406" actId="20577"/>
          <ac:spMkLst>
            <pc:docMk/>
            <pc:sldMk cId="3542187075" sldId="289"/>
            <ac:spMk id="20" creationId="{342B208F-8E89-F029-F6BF-22ED712C404C}"/>
          </ac:spMkLst>
        </pc:spChg>
        <pc:spChg chg="mod">
          <ac:chgData name="Lisa Szydziak" userId="7c48516d71d9af21" providerId="LiveId" clId="{5FBDA147-F6EE-4F39-852F-BC32A9DE1EDF}" dt="2022-07-13T11:12:43.329" v="384" actId="20577"/>
          <ac:spMkLst>
            <pc:docMk/>
            <pc:sldMk cId="3542187075" sldId="289"/>
            <ac:spMk id="49" creationId="{7D64EB56-7814-4ADB-BD4C-D4E42F8780CA}"/>
          </ac:spMkLst>
        </pc:spChg>
        <pc:picChg chg="add mod">
          <ac:chgData name="Lisa Szydziak" userId="7c48516d71d9af21" providerId="LiveId" clId="{5FBDA147-F6EE-4F39-852F-BC32A9DE1EDF}" dt="2022-07-13T11:13:14.186" v="390" actId="1076"/>
          <ac:picMkLst>
            <pc:docMk/>
            <pc:sldMk cId="3542187075" sldId="289"/>
            <ac:picMk id="3" creationId="{2A53FF58-BF8C-A527-192F-350CB9860C1C}"/>
          </ac:picMkLst>
        </pc:picChg>
      </pc:sldChg>
      <pc:sldChg chg="addSp modSp add mod ord">
        <pc:chgData name="Lisa Szydziak" userId="7c48516d71d9af21" providerId="LiveId" clId="{5FBDA147-F6EE-4F39-852F-BC32A9DE1EDF}" dt="2022-07-13T18:16:32.050" v="2294" actId="20577"/>
        <pc:sldMkLst>
          <pc:docMk/>
          <pc:sldMk cId="1934875864" sldId="290"/>
        </pc:sldMkLst>
        <pc:spChg chg="mod">
          <ac:chgData name="Lisa Szydziak" userId="7c48516d71d9af21" providerId="LiveId" clId="{5FBDA147-F6EE-4F39-852F-BC32A9DE1EDF}" dt="2022-07-13T18:16:32.050" v="2294" actId="20577"/>
          <ac:spMkLst>
            <pc:docMk/>
            <pc:sldMk cId="1934875864" sldId="290"/>
            <ac:spMk id="4" creationId="{32662DA0-3900-45BB-8F3C-556CCD213AC8}"/>
          </ac:spMkLst>
        </pc:spChg>
        <pc:spChg chg="mod">
          <ac:chgData name="Lisa Szydziak" userId="7c48516d71d9af21" providerId="LiveId" clId="{5FBDA147-F6EE-4F39-852F-BC32A9DE1EDF}" dt="2022-07-13T17:20:24.833" v="995"/>
          <ac:spMkLst>
            <pc:docMk/>
            <pc:sldMk cId="1934875864" sldId="290"/>
            <ac:spMk id="20" creationId="{342B208F-8E89-F029-F6BF-22ED712C404C}"/>
          </ac:spMkLst>
        </pc:spChg>
        <pc:spChg chg="mod">
          <ac:chgData name="Lisa Szydziak" userId="7c48516d71d9af21" providerId="LiveId" clId="{5FBDA147-F6EE-4F39-852F-BC32A9DE1EDF}" dt="2022-07-13T17:18:34.141" v="985" actId="14100"/>
          <ac:spMkLst>
            <pc:docMk/>
            <pc:sldMk cId="1934875864" sldId="290"/>
            <ac:spMk id="49" creationId="{7D64EB56-7814-4ADB-BD4C-D4E42F8780CA}"/>
          </ac:spMkLst>
        </pc:spChg>
        <pc:picChg chg="add mod">
          <ac:chgData name="Lisa Szydziak" userId="7c48516d71d9af21" providerId="LiveId" clId="{5FBDA147-F6EE-4F39-852F-BC32A9DE1EDF}" dt="2022-07-13T17:19:09.647" v="988" actId="14100"/>
          <ac:picMkLst>
            <pc:docMk/>
            <pc:sldMk cId="1934875864" sldId="290"/>
            <ac:picMk id="4098" creationId="{E00B7324-27FE-672D-CB1C-141D7FB5275D}"/>
          </ac:picMkLst>
        </pc:picChg>
      </pc:sldChg>
      <pc:sldChg chg="addSp delSp modSp add mod">
        <pc:chgData name="Lisa Szydziak" userId="7c48516d71d9af21" providerId="LiveId" clId="{5FBDA147-F6EE-4F39-852F-BC32A9DE1EDF}" dt="2022-07-13T18:16:25.821" v="2292" actId="1076"/>
        <pc:sldMkLst>
          <pc:docMk/>
          <pc:sldMk cId="3865931084" sldId="291"/>
        </pc:sldMkLst>
        <pc:spChg chg="add del">
          <ac:chgData name="Lisa Szydziak" userId="7c48516d71d9af21" providerId="LiveId" clId="{5FBDA147-F6EE-4F39-852F-BC32A9DE1EDF}" dt="2022-07-13T17:11:15.262" v="917"/>
          <ac:spMkLst>
            <pc:docMk/>
            <pc:sldMk cId="3865931084" sldId="291"/>
            <ac:spMk id="2" creationId="{EABB6A4F-BB13-695E-39B6-D9ED4F0ADA8B}"/>
          </ac:spMkLst>
        </pc:spChg>
        <pc:spChg chg="add del mod">
          <ac:chgData name="Lisa Szydziak" userId="7c48516d71d9af21" providerId="LiveId" clId="{5FBDA147-F6EE-4F39-852F-BC32A9DE1EDF}" dt="2022-07-13T17:11:35.381" v="921" actId="478"/>
          <ac:spMkLst>
            <pc:docMk/>
            <pc:sldMk cId="3865931084" sldId="291"/>
            <ac:spMk id="3" creationId="{7785DF22-F925-70E7-BB0E-C2B4C8B4339A}"/>
          </ac:spMkLst>
        </pc:spChg>
        <pc:spChg chg="mod">
          <ac:chgData name="Lisa Szydziak" userId="7c48516d71d9af21" providerId="LiveId" clId="{5FBDA147-F6EE-4F39-852F-BC32A9DE1EDF}" dt="2022-07-13T18:16:21.684" v="2291" actId="20577"/>
          <ac:spMkLst>
            <pc:docMk/>
            <pc:sldMk cId="3865931084" sldId="291"/>
            <ac:spMk id="4" creationId="{32662DA0-3900-45BB-8F3C-556CCD213AC8}"/>
          </ac:spMkLst>
        </pc:spChg>
        <pc:spChg chg="add del">
          <ac:chgData name="Lisa Szydziak" userId="7c48516d71d9af21" providerId="LiveId" clId="{5FBDA147-F6EE-4F39-852F-BC32A9DE1EDF}" dt="2022-07-13T17:11:29.669" v="920"/>
          <ac:spMkLst>
            <pc:docMk/>
            <pc:sldMk cId="3865931084" sldId="291"/>
            <ac:spMk id="5" creationId="{0B3A476E-8F49-94B2-E368-22EA3D7183AA}"/>
          </ac:spMkLst>
        </pc:spChg>
        <pc:spChg chg="add mod">
          <ac:chgData name="Lisa Szydziak" userId="7c48516d71d9af21" providerId="LiveId" clId="{5FBDA147-F6EE-4F39-852F-BC32A9DE1EDF}" dt="2022-07-13T17:27:05.891" v="1182" actId="20577"/>
          <ac:spMkLst>
            <pc:docMk/>
            <pc:sldMk cId="3865931084" sldId="291"/>
            <ac:spMk id="6" creationId="{08ADCC76-D413-8F6B-7EFE-AA255F942414}"/>
          </ac:spMkLst>
        </pc:spChg>
        <pc:spChg chg="add mod">
          <ac:chgData name="Lisa Szydziak" userId="7c48516d71d9af21" providerId="LiveId" clId="{5FBDA147-F6EE-4F39-852F-BC32A9DE1EDF}" dt="2022-07-13T17:10:48.250" v="915" actId="6549"/>
          <ac:spMkLst>
            <pc:docMk/>
            <pc:sldMk cId="3865931084" sldId="291"/>
            <ac:spMk id="7" creationId="{6515D404-C24F-C157-FD7C-B25E69F114AB}"/>
          </ac:spMkLst>
        </pc:spChg>
        <pc:spChg chg="add mod">
          <ac:chgData name="Lisa Szydziak" userId="7c48516d71d9af21" providerId="LiveId" clId="{5FBDA147-F6EE-4F39-852F-BC32A9DE1EDF}" dt="2022-07-13T17:13:20.880" v="952" actId="20577"/>
          <ac:spMkLst>
            <pc:docMk/>
            <pc:sldMk cId="3865931084" sldId="291"/>
            <ac:spMk id="8" creationId="{F704302B-50F8-F3D1-B58F-BAD51228641A}"/>
          </ac:spMkLst>
        </pc:spChg>
        <pc:spChg chg="mod">
          <ac:chgData name="Lisa Szydziak" userId="7c48516d71d9af21" providerId="LiveId" clId="{5FBDA147-F6EE-4F39-852F-BC32A9DE1EDF}" dt="2022-07-13T17:10:43.399" v="913" actId="20577"/>
          <ac:spMkLst>
            <pc:docMk/>
            <pc:sldMk cId="3865931084" sldId="291"/>
            <ac:spMk id="20" creationId="{342B208F-8E89-F029-F6BF-22ED712C404C}"/>
          </ac:spMkLst>
        </pc:spChg>
        <pc:spChg chg="mod">
          <ac:chgData name="Lisa Szydziak" userId="7c48516d71d9af21" providerId="LiveId" clId="{5FBDA147-F6EE-4F39-852F-BC32A9DE1EDF}" dt="2022-07-13T17:17:56.384" v="970" actId="14100"/>
          <ac:spMkLst>
            <pc:docMk/>
            <pc:sldMk cId="3865931084" sldId="291"/>
            <ac:spMk id="49" creationId="{7D64EB56-7814-4ADB-BD4C-D4E42F8780CA}"/>
          </ac:spMkLst>
        </pc:spChg>
        <pc:picChg chg="add mod">
          <ac:chgData name="Lisa Szydziak" userId="7c48516d71d9af21" providerId="LiveId" clId="{5FBDA147-F6EE-4F39-852F-BC32A9DE1EDF}" dt="2022-07-13T17:14:26.562" v="954" actId="1076"/>
          <ac:picMkLst>
            <pc:docMk/>
            <pc:sldMk cId="3865931084" sldId="291"/>
            <ac:picMk id="3077" creationId="{8478C122-6702-FF97-1F03-FDDB790F4123}"/>
          </ac:picMkLst>
        </pc:picChg>
        <pc:picChg chg="add mod">
          <ac:chgData name="Lisa Szydziak" userId="7c48516d71d9af21" providerId="LiveId" clId="{5FBDA147-F6EE-4F39-852F-BC32A9DE1EDF}" dt="2022-07-13T17:16:43.374" v="960" actId="1076"/>
          <ac:picMkLst>
            <pc:docMk/>
            <pc:sldMk cId="3865931084" sldId="291"/>
            <ac:picMk id="3079" creationId="{AF007D0C-CF3E-AB3E-52B3-ED579EE4F05C}"/>
          </ac:picMkLst>
        </pc:picChg>
        <pc:picChg chg="add mod">
          <ac:chgData name="Lisa Szydziak" userId="7c48516d71d9af21" providerId="LiveId" clId="{5FBDA147-F6EE-4F39-852F-BC32A9DE1EDF}" dt="2022-07-13T18:16:25.821" v="2292" actId="1076"/>
          <ac:picMkLst>
            <pc:docMk/>
            <pc:sldMk cId="3865931084" sldId="291"/>
            <ac:picMk id="3081" creationId="{F495FFBE-1954-868B-D000-C5E845156B61}"/>
          </ac:picMkLst>
        </pc:picChg>
      </pc:sldChg>
      <pc:sldChg chg="modSp add mod">
        <pc:chgData name="Lisa Szydziak" userId="7c48516d71d9af21" providerId="LiveId" clId="{5FBDA147-F6EE-4F39-852F-BC32A9DE1EDF}" dt="2022-07-13T18:17:51.105" v="2317" actId="20577"/>
        <pc:sldMkLst>
          <pc:docMk/>
          <pc:sldMk cId="3811026458" sldId="292"/>
        </pc:sldMkLst>
        <pc:spChg chg="mod">
          <ac:chgData name="Lisa Szydziak" userId="7c48516d71d9af21" providerId="LiveId" clId="{5FBDA147-F6EE-4F39-852F-BC32A9DE1EDF}" dt="2022-07-13T18:17:51.105" v="2317" actId="20577"/>
          <ac:spMkLst>
            <pc:docMk/>
            <pc:sldMk cId="3811026458" sldId="292"/>
            <ac:spMk id="4" creationId="{32662DA0-3900-45BB-8F3C-556CCD213AC8}"/>
          </ac:spMkLst>
        </pc:spChg>
        <pc:spChg chg="mod">
          <ac:chgData name="Lisa Szydziak" userId="7c48516d71d9af21" providerId="LiveId" clId="{5FBDA147-F6EE-4F39-852F-BC32A9DE1EDF}" dt="2022-07-13T18:17:47.114" v="2314" actId="14100"/>
          <ac:spMkLst>
            <pc:docMk/>
            <pc:sldMk cId="3811026458" sldId="292"/>
            <ac:spMk id="20" creationId="{342B208F-8E89-F029-F6BF-22ED712C404C}"/>
          </ac:spMkLst>
        </pc:spChg>
        <pc:spChg chg="mod">
          <ac:chgData name="Lisa Szydziak" userId="7c48516d71d9af21" providerId="LiveId" clId="{5FBDA147-F6EE-4F39-852F-BC32A9DE1EDF}" dt="2022-07-13T18:08:22.049" v="1909" actId="20577"/>
          <ac:spMkLst>
            <pc:docMk/>
            <pc:sldMk cId="3811026458" sldId="292"/>
            <ac:spMk id="49" creationId="{7D64EB56-7814-4ADB-BD4C-D4E42F8780CA}"/>
          </ac:spMkLst>
        </pc:spChg>
      </pc:sldChg>
      <pc:sldChg chg="addSp delSp modSp add mod">
        <pc:chgData name="Lisa Szydziak" userId="7c48516d71d9af21" providerId="LiveId" clId="{5FBDA147-F6EE-4F39-852F-BC32A9DE1EDF}" dt="2022-07-13T18:15:59.526" v="2285" actId="6549"/>
        <pc:sldMkLst>
          <pc:docMk/>
          <pc:sldMk cId="2562841322" sldId="293"/>
        </pc:sldMkLst>
        <pc:spChg chg="add mod">
          <ac:chgData name="Lisa Szydziak" userId="7c48516d71d9af21" providerId="LiveId" clId="{5FBDA147-F6EE-4F39-852F-BC32A9DE1EDF}" dt="2022-07-13T18:15:50.538" v="2283" actId="6549"/>
          <ac:spMkLst>
            <pc:docMk/>
            <pc:sldMk cId="2562841322" sldId="293"/>
            <ac:spMk id="2" creationId="{947DA271-00FF-32E8-7BD0-617398741C7A}"/>
          </ac:spMkLst>
        </pc:spChg>
        <pc:spChg chg="mod">
          <ac:chgData name="Lisa Szydziak" userId="7c48516d71d9af21" providerId="LiveId" clId="{5FBDA147-F6EE-4F39-852F-BC32A9DE1EDF}" dt="2022-07-13T18:15:59.526" v="2285" actId="6549"/>
          <ac:spMkLst>
            <pc:docMk/>
            <pc:sldMk cId="2562841322" sldId="293"/>
            <ac:spMk id="4" creationId="{32662DA0-3900-45BB-8F3C-556CCD213AC8}"/>
          </ac:spMkLst>
        </pc:spChg>
        <pc:spChg chg="del">
          <ac:chgData name="Lisa Szydziak" userId="7c48516d71d9af21" providerId="LiveId" clId="{5FBDA147-F6EE-4F39-852F-BC32A9DE1EDF}" dt="2022-07-13T14:08:15.392" v="472"/>
          <ac:spMkLst>
            <pc:docMk/>
            <pc:sldMk cId="2562841322" sldId="293"/>
            <ac:spMk id="20" creationId="{342B208F-8E89-F029-F6BF-22ED712C404C}"/>
          </ac:spMkLst>
        </pc:spChg>
        <pc:spChg chg="mod">
          <ac:chgData name="Lisa Szydziak" userId="7c48516d71d9af21" providerId="LiveId" clId="{5FBDA147-F6EE-4F39-852F-BC32A9DE1EDF}" dt="2022-07-13T11:24:33.771" v="471" actId="14100"/>
          <ac:spMkLst>
            <pc:docMk/>
            <pc:sldMk cId="2562841322" sldId="293"/>
            <ac:spMk id="49" creationId="{7D64EB56-7814-4ADB-BD4C-D4E42F8780CA}"/>
          </ac:spMkLst>
        </pc:spChg>
      </pc:sldChg>
      <pc:sldChg chg="addSp delSp modSp add mod ord">
        <pc:chgData name="Lisa Szydziak" userId="7c48516d71d9af21" providerId="LiveId" clId="{5FBDA147-F6EE-4F39-852F-BC32A9DE1EDF}" dt="2022-07-13T18:16:10.595" v="2288" actId="20577"/>
        <pc:sldMkLst>
          <pc:docMk/>
          <pc:sldMk cId="2604612274" sldId="294"/>
        </pc:sldMkLst>
        <pc:spChg chg="add del mod">
          <ac:chgData name="Lisa Szydziak" userId="7c48516d71d9af21" providerId="LiveId" clId="{5FBDA147-F6EE-4F39-852F-BC32A9DE1EDF}" dt="2022-07-13T17:05:23.071" v="662"/>
          <ac:spMkLst>
            <pc:docMk/>
            <pc:sldMk cId="2604612274" sldId="294"/>
            <ac:spMk id="2" creationId="{59DEBF0C-7A70-11B3-B38B-CFAB893508C5}"/>
          </ac:spMkLst>
        </pc:spChg>
        <pc:spChg chg="mod">
          <ac:chgData name="Lisa Szydziak" userId="7c48516d71d9af21" providerId="LiveId" clId="{5FBDA147-F6EE-4F39-852F-BC32A9DE1EDF}" dt="2022-07-13T18:16:10.595" v="2288" actId="20577"/>
          <ac:spMkLst>
            <pc:docMk/>
            <pc:sldMk cId="2604612274" sldId="294"/>
            <ac:spMk id="4" creationId="{32662DA0-3900-45BB-8F3C-556CCD213AC8}"/>
          </ac:spMkLst>
        </pc:spChg>
        <pc:spChg chg="add del mod">
          <ac:chgData name="Lisa Szydziak" userId="7c48516d71d9af21" providerId="LiveId" clId="{5FBDA147-F6EE-4F39-852F-BC32A9DE1EDF}" dt="2022-07-13T17:05:56.658" v="699" actId="20577"/>
          <ac:spMkLst>
            <pc:docMk/>
            <pc:sldMk cId="2604612274" sldId="294"/>
            <ac:spMk id="20" creationId="{342B208F-8E89-F029-F6BF-22ED712C404C}"/>
          </ac:spMkLst>
        </pc:spChg>
        <pc:spChg chg="mod">
          <ac:chgData name="Lisa Szydziak" userId="7c48516d71d9af21" providerId="LiveId" clId="{5FBDA147-F6EE-4F39-852F-BC32A9DE1EDF}" dt="2022-07-13T17:18:11.308" v="983" actId="20577"/>
          <ac:spMkLst>
            <pc:docMk/>
            <pc:sldMk cId="2604612274" sldId="294"/>
            <ac:spMk id="49" creationId="{7D64EB56-7814-4ADB-BD4C-D4E42F8780CA}"/>
          </ac:spMkLst>
        </pc:spChg>
      </pc:sldChg>
      <pc:sldChg chg="addSp modSp add mod ord">
        <pc:chgData name="Lisa Szydziak" userId="7c48516d71d9af21" providerId="LiveId" clId="{5FBDA147-F6EE-4F39-852F-BC32A9DE1EDF}" dt="2022-07-13T11:12:05.716" v="321" actId="1076"/>
        <pc:sldMkLst>
          <pc:docMk/>
          <pc:sldMk cId="4067429970" sldId="295"/>
        </pc:sldMkLst>
        <pc:spChg chg="mod">
          <ac:chgData name="Lisa Szydziak" userId="7c48516d71d9af21" providerId="LiveId" clId="{5FBDA147-F6EE-4F39-852F-BC32A9DE1EDF}" dt="2022-07-13T11:09:26.958" v="301" actId="6549"/>
          <ac:spMkLst>
            <pc:docMk/>
            <pc:sldMk cId="4067429970" sldId="295"/>
            <ac:spMk id="4" creationId="{32662DA0-3900-45BB-8F3C-556CCD213AC8}"/>
          </ac:spMkLst>
        </pc:spChg>
        <pc:spChg chg="mod">
          <ac:chgData name="Lisa Szydziak" userId="7c48516d71d9af21" providerId="LiveId" clId="{5FBDA147-F6EE-4F39-852F-BC32A9DE1EDF}" dt="2022-07-13T11:11:40.745" v="315" actId="1076"/>
          <ac:spMkLst>
            <pc:docMk/>
            <pc:sldMk cId="4067429970" sldId="295"/>
            <ac:spMk id="20" creationId="{342B208F-8E89-F029-F6BF-22ED712C404C}"/>
          </ac:spMkLst>
        </pc:spChg>
        <pc:spChg chg="mod">
          <ac:chgData name="Lisa Szydziak" userId="7c48516d71d9af21" providerId="LiveId" clId="{5FBDA147-F6EE-4F39-852F-BC32A9DE1EDF}" dt="2022-07-13T11:09:36.361" v="307" actId="20577"/>
          <ac:spMkLst>
            <pc:docMk/>
            <pc:sldMk cId="4067429970" sldId="295"/>
            <ac:spMk id="49" creationId="{7D64EB56-7814-4ADB-BD4C-D4E42F8780CA}"/>
          </ac:spMkLst>
        </pc:spChg>
        <pc:picChg chg="add mod">
          <ac:chgData name="Lisa Szydziak" userId="7c48516d71d9af21" providerId="LiveId" clId="{5FBDA147-F6EE-4F39-852F-BC32A9DE1EDF}" dt="2022-07-13T11:12:05.716" v="321" actId="1076"/>
          <ac:picMkLst>
            <pc:docMk/>
            <pc:sldMk cId="4067429970" sldId="295"/>
            <ac:picMk id="3" creationId="{2B6CEE29-8A9C-4A08-C9C2-43FAE477E764}"/>
          </ac:picMkLst>
        </pc:picChg>
      </pc:sldChg>
      <pc:sldChg chg="addSp modSp add mod">
        <pc:chgData name="Lisa Szydziak" userId="7c48516d71d9af21" providerId="LiveId" clId="{5FBDA147-F6EE-4F39-852F-BC32A9DE1EDF}" dt="2022-07-13T18:16:38.150" v="2296" actId="20577"/>
        <pc:sldMkLst>
          <pc:docMk/>
          <pc:sldMk cId="1660449194" sldId="296"/>
        </pc:sldMkLst>
        <pc:spChg chg="mod">
          <ac:chgData name="Lisa Szydziak" userId="7c48516d71d9af21" providerId="LiveId" clId="{5FBDA147-F6EE-4F39-852F-BC32A9DE1EDF}" dt="2022-07-13T18:16:38.150" v="2296" actId="20577"/>
          <ac:spMkLst>
            <pc:docMk/>
            <pc:sldMk cId="1660449194" sldId="296"/>
            <ac:spMk id="4" creationId="{32662DA0-3900-45BB-8F3C-556CCD213AC8}"/>
          </ac:spMkLst>
        </pc:spChg>
        <pc:spChg chg="add mod">
          <ac:chgData name="Lisa Szydziak" userId="7c48516d71d9af21" providerId="LiveId" clId="{5FBDA147-F6EE-4F39-852F-BC32A9DE1EDF}" dt="2022-07-13T17:24:55.407" v="1120" actId="1076"/>
          <ac:spMkLst>
            <pc:docMk/>
            <pc:sldMk cId="1660449194" sldId="296"/>
            <ac:spMk id="9" creationId="{C81C6588-3BD8-2CAB-D3DE-3F74A38D214F}"/>
          </ac:spMkLst>
        </pc:spChg>
        <pc:spChg chg="add mod">
          <ac:chgData name="Lisa Szydziak" userId="7c48516d71d9af21" providerId="LiveId" clId="{5FBDA147-F6EE-4F39-852F-BC32A9DE1EDF}" dt="2022-07-13T17:26:12.581" v="1167" actId="20577"/>
          <ac:spMkLst>
            <pc:docMk/>
            <pc:sldMk cId="1660449194" sldId="296"/>
            <ac:spMk id="11" creationId="{B816542B-9A8A-1FBD-D8F5-5B71A9793804}"/>
          </ac:spMkLst>
        </pc:spChg>
        <pc:spChg chg="mod">
          <ac:chgData name="Lisa Szydziak" userId="7c48516d71d9af21" providerId="LiveId" clId="{5FBDA147-F6EE-4F39-852F-BC32A9DE1EDF}" dt="2022-07-13T17:22:24.152" v="1112" actId="20577"/>
          <ac:spMkLst>
            <pc:docMk/>
            <pc:sldMk cId="1660449194" sldId="296"/>
            <ac:spMk id="20" creationId="{342B208F-8E89-F029-F6BF-22ED712C404C}"/>
          </ac:spMkLst>
        </pc:spChg>
        <pc:spChg chg="mod">
          <ac:chgData name="Lisa Szydziak" userId="7c48516d71d9af21" providerId="LiveId" clId="{5FBDA147-F6EE-4F39-852F-BC32A9DE1EDF}" dt="2022-07-13T17:28:00.246" v="1188" actId="20577"/>
          <ac:spMkLst>
            <pc:docMk/>
            <pc:sldMk cId="1660449194" sldId="296"/>
            <ac:spMk id="49" creationId="{7D64EB56-7814-4ADB-BD4C-D4E42F8780CA}"/>
          </ac:spMkLst>
        </pc:spChg>
        <pc:picChg chg="add mod">
          <ac:chgData name="Lisa Szydziak" userId="7c48516d71d9af21" providerId="LiveId" clId="{5FBDA147-F6EE-4F39-852F-BC32A9DE1EDF}" dt="2022-07-13T17:23:04.374" v="1114" actId="1076"/>
          <ac:picMkLst>
            <pc:docMk/>
            <pc:sldMk cId="1660449194" sldId="296"/>
            <ac:picMk id="5122" creationId="{966B8513-316D-A102-AFC8-83868D364E63}"/>
          </ac:picMkLst>
        </pc:picChg>
        <pc:picChg chg="add mod">
          <ac:chgData name="Lisa Szydziak" userId="7c48516d71d9af21" providerId="LiveId" clId="{5FBDA147-F6EE-4F39-852F-BC32A9DE1EDF}" dt="2022-07-13T17:23:39.754" v="1116" actId="1076"/>
          <ac:picMkLst>
            <pc:docMk/>
            <pc:sldMk cId="1660449194" sldId="296"/>
            <ac:picMk id="5124" creationId="{7F5458BE-3745-2938-D4F6-2C794182AE8E}"/>
          </ac:picMkLst>
        </pc:picChg>
        <pc:picChg chg="add mod">
          <ac:chgData name="Lisa Szydziak" userId="7c48516d71d9af21" providerId="LiveId" clId="{5FBDA147-F6EE-4F39-852F-BC32A9DE1EDF}" dt="2022-07-13T17:24:33.959" v="1118" actId="1076"/>
          <ac:picMkLst>
            <pc:docMk/>
            <pc:sldMk cId="1660449194" sldId="296"/>
            <ac:picMk id="5126" creationId="{FC507354-83A2-78E6-0342-A533AEDC7CF8}"/>
          </ac:picMkLst>
        </pc:picChg>
        <pc:picChg chg="add mod">
          <ac:chgData name="Lisa Szydziak" userId="7c48516d71d9af21" providerId="LiveId" clId="{5FBDA147-F6EE-4F39-852F-BC32A9DE1EDF}" dt="2022-07-13T17:25:32.100" v="1123" actId="1076"/>
          <ac:picMkLst>
            <pc:docMk/>
            <pc:sldMk cId="1660449194" sldId="296"/>
            <ac:picMk id="5128" creationId="{DDDAAE3C-55BD-2B25-58A8-CF2A63FFDF85}"/>
          </ac:picMkLst>
        </pc:picChg>
      </pc:sldChg>
      <pc:sldChg chg="addSp delSp modSp add mod">
        <pc:chgData name="Lisa Szydziak" userId="7c48516d71d9af21" providerId="LiveId" clId="{5FBDA147-F6EE-4F39-852F-BC32A9DE1EDF}" dt="2022-07-13T18:17:20.492" v="2305" actId="20577"/>
        <pc:sldMkLst>
          <pc:docMk/>
          <pc:sldMk cId="2318319504" sldId="297"/>
        </pc:sldMkLst>
        <pc:spChg chg="add mod">
          <ac:chgData name="Lisa Szydziak" userId="7c48516d71d9af21" providerId="LiveId" clId="{5FBDA147-F6EE-4F39-852F-BC32A9DE1EDF}" dt="2022-07-13T18:17:12.186" v="2302" actId="14100"/>
          <ac:spMkLst>
            <pc:docMk/>
            <pc:sldMk cId="2318319504" sldId="297"/>
            <ac:spMk id="2" creationId="{BCBF8779-2109-96C5-9250-C09A1B39B30C}"/>
          </ac:spMkLst>
        </pc:spChg>
        <pc:spChg chg="mod">
          <ac:chgData name="Lisa Szydziak" userId="7c48516d71d9af21" providerId="LiveId" clId="{5FBDA147-F6EE-4F39-852F-BC32A9DE1EDF}" dt="2022-07-13T18:17:20.492" v="2305" actId="20577"/>
          <ac:spMkLst>
            <pc:docMk/>
            <pc:sldMk cId="2318319504" sldId="297"/>
            <ac:spMk id="4" creationId="{32662DA0-3900-45BB-8F3C-556CCD213AC8}"/>
          </ac:spMkLst>
        </pc:spChg>
        <pc:spChg chg="mod">
          <ac:chgData name="Lisa Szydziak" userId="7c48516d71d9af21" providerId="LiveId" clId="{5FBDA147-F6EE-4F39-852F-BC32A9DE1EDF}" dt="2022-07-13T18:04:08.725" v="1851" actId="20577"/>
          <ac:spMkLst>
            <pc:docMk/>
            <pc:sldMk cId="2318319504" sldId="297"/>
            <ac:spMk id="20" creationId="{342B208F-8E89-F029-F6BF-22ED712C404C}"/>
          </ac:spMkLst>
        </pc:spChg>
        <pc:spChg chg="mod">
          <ac:chgData name="Lisa Szydziak" userId="7c48516d71d9af21" providerId="LiveId" clId="{5FBDA147-F6EE-4F39-852F-BC32A9DE1EDF}" dt="2022-07-13T17:40:38.337" v="1400" actId="14100"/>
          <ac:spMkLst>
            <pc:docMk/>
            <pc:sldMk cId="2318319504" sldId="297"/>
            <ac:spMk id="49" creationId="{7D64EB56-7814-4ADB-BD4C-D4E42F8780CA}"/>
          </ac:spMkLst>
        </pc:spChg>
        <pc:picChg chg="add del mod">
          <ac:chgData name="Lisa Szydziak" userId="7c48516d71d9af21" providerId="LiveId" clId="{5FBDA147-F6EE-4F39-852F-BC32A9DE1EDF}" dt="2022-07-13T17:47:12.969" v="1479"/>
          <ac:picMkLst>
            <pc:docMk/>
            <pc:sldMk cId="2318319504" sldId="297"/>
            <ac:picMk id="7170" creationId="{C4BD8092-5C27-07B6-48C3-9649CE3B9356}"/>
          </ac:picMkLst>
        </pc:picChg>
      </pc:sldChg>
      <pc:sldChg chg="addSp modSp add mod">
        <pc:chgData name="Lisa Szydziak" userId="7c48516d71d9af21" providerId="LiveId" clId="{5FBDA147-F6EE-4F39-852F-BC32A9DE1EDF}" dt="2022-07-13T18:17:32.268" v="2308" actId="6549"/>
        <pc:sldMkLst>
          <pc:docMk/>
          <pc:sldMk cId="552114454" sldId="298"/>
        </pc:sldMkLst>
        <pc:spChg chg="mod">
          <ac:chgData name="Lisa Szydziak" userId="7c48516d71d9af21" providerId="LiveId" clId="{5FBDA147-F6EE-4F39-852F-BC32A9DE1EDF}" dt="2022-07-13T18:17:32.268" v="2308" actId="6549"/>
          <ac:spMkLst>
            <pc:docMk/>
            <pc:sldMk cId="552114454" sldId="298"/>
            <ac:spMk id="4" creationId="{32662DA0-3900-45BB-8F3C-556CCD213AC8}"/>
          </ac:spMkLst>
        </pc:spChg>
        <pc:spChg chg="mod">
          <ac:chgData name="Lisa Szydziak" userId="7c48516d71d9af21" providerId="LiveId" clId="{5FBDA147-F6EE-4F39-852F-BC32A9DE1EDF}" dt="2022-07-13T18:04:51.809" v="1852" actId="21"/>
          <ac:spMkLst>
            <pc:docMk/>
            <pc:sldMk cId="552114454" sldId="298"/>
            <ac:spMk id="20" creationId="{342B208F-8E89-F029-F6BF-22ED712C404C}"/>
          </ac:spMkLst>
        </pc:spChg>
        <pc:spChg chg="mod">
          <ac:chgData name="Lisa Szydziak" userId="7c48516d71d9af21" providerId="LiveId" clId="{5FBDA147-F6EE-4F39-852F-BC32A9DE1EDF}" dt="2022-07-13T17:47:37.074" v="1519" actId="14100"/>
          <ac:spMkLst>
            <pc:docMk/>
            <pc:sldMk cId="552114454" sldId="298"/>
            <ac:spMk id="49" creationId="{7D64EB56-7814-4ADB-BD4C-D4E42F8780CA}"/>
          </ac:spMkLst>
        </pc:spChg>
        <pc:picChg chg="add mod">
          <ac:chgData name="Lisa Szydziak" userId="7c48516d71d9af21" providerId="LiveId" clId="{5FBDA147-F6EE-4F39-852F-BC32A9DE1EDF}" dt="2022-07-13T17:48:24.353" v="1525" actId="1076"/>
          <ac:picMkLst>
            <pc:docMk/>
            <pc:sldMk cId="552114454" sldId="298"/>
            <ac:picMk id="8194" creationId="{063E6589-97DD-38BD-6E4B-96907B3217D9}"/>
          </ac:picMkLst>
        </pc:picChg>
      </pc:sldChg>
      <pc:sldChg chg="addSp delSp modSp add mod">
        <pc:chgData name="Lisa Szydziak" userId="7c48516d71d9af21" providerId="LiveId" clId="{5FBDA147-F6EE-4F39-852F-BC32A9DE1EDF}" dt="2022-07-13T18:17:38.542" v="2311" actId="6549"/>
        <pc:sldMkLst>
          <pc:docMk/>
          <pc:sldMk cId="2831815242" sldId="299"/>
        </pc:sldMkLst>
        <pc:spChg chg="add mod">
          <ac:chgData name="Lisa Szydziak" userId="7c48516d71d9af21" providerId="LiveId" clId="{5FBDA147-F6EE-4F39-852F-BC32A9DE1EDF}" dt="2022-07-13T17:58:48.677" v="1655" actId="1076"/>
          <ac:spMkLst>
            <pc:docMk/>
            <pc:sldMk cId="2831815242" sldId="299"/>
            <ac:spMk id="2" creationId="{C36FECD6-0D01-E1C2-A4A1-C15B81A4AA89}"/>
          </ac:spMkLst>
        </pc:spChg>
        <pc:spChg chg="mod">
          <ac:chgData name="Lisa Szydziak" userId="7c48516d71d9af21" providerId="LiveId" clId="{5FBDA147-F6EE-4F39-852F-BC32A9DE1EDF}" dt="2022-07-13T18:17:38.542" v="2311" actId="6549"/>
          <ac:spMkLst>
            <pc:docMk/>
            <pc:sldMk cId="2831815242" sldId="299"/>
            <ac:spMk id="4" creationId="{32662DA0-3900-45BB-8F3C-556CCD213AC8}"/>
          </ac:spMkLst>
        </pc:spChg>
        <pc:spChg chg="add mod">
          <ac:chgData name="Lisa Szydziak" userId="7c48516d71d9af21" providerId="LiveId" clId="{5FBDA147-F6EE-4F39-852F-BC32A9DE1EDF}" dt="2022-07-13T18:05:09.733" v="1855" actId="1076"/>
          <ac:spMkLst>
            <pc:docMk/>
            <pc:sldMk cId="2831815242" sldId="299"/>
            <ac:spMk id="6" creationId="{C993E1DE-B849-554A-48E5-D5A763FB2386}"/>
          </ac:spMkLst>
        </pc:spChg>
        <pc:spChg chg="mod">
          <ac:chgData name="Lisa Szydziak" userId="7c48516d71d9af21" providerId="LiveId" clId="{5FBDA147-F6EE-4F39-852F-BC32A9DE1EDF}" dt="2022-07-13T18:05:44.917" v="1878" actId="6549"/>
          <ac:spMkLst>
            <pc:docMk/>
            <pc:sldMk cId="2831815242" sldId="299"/>
            <ac:spMk id="20" creationId="{342B208F-8E89-F029-F6BF-22ED712C404C}"/>
          </ac:spMkLst>
        </pc:spChg>
        <pc:spChg chg="mod">
          <ac:chgData name="Lisa Szydziak" userId="7c48516d71d9af21" providerId="LiveId" clId="{5FBDA147-F6EE-4F39-852F-BC32A9DE1EDF}" dt="2022-07-13T17:50:41.395" v="1550" actId="14100"/>
          <ac:spMkLst>
            <pc:docMk/>
            <pc:sldMk cId="2831815242" sldId="299"/>
            <ac:spMk id="49" creationId="{7D64EB56-7814-4ADB-BD4C-D4E42F8780CA}"/>
          </ac:spMkLst>
        </pc:spChg>
        <pc:picChg chg="add del mod">
          <ac:chgData name="Lisa Szydziak" userId="7c48516d71d9af21" providerId="LiveId" clId="{5FBDA147-F6EE-4F39-852F-BC32A9DE1EDF}" dt="2022-07-13T17:59:16.847" v="1661" actId="478"/>
          <ac:picMkLst>
            <pc:docMk/>
            <pc:sldMk cId="2831815242" sldId="299"/>
            <ac:picMk id="5" creationId="{2657C76A-4DAB-0C51-2BA4-CF741D4693D3}"/>
          </ac:picMkLst>
        </pc:picChg>
        <pc:picChg chg="add mod">
          <ac:chgData name="Lisa Szydziak" userId="7c48516d71d9af21" providerId="LiveId" clId="{5FBDA147-F6EE-4F39-852F-BC32A9DE1EDF}" dt="2022-07-13T18:01:14.623" v="1669" actId="14100"/>
          <ac:picMkLst>
            <pc:docMk/>
            <pc:sldMk cId="2831815242" sldId="299"/>
            <ac:picMk id="8" creationId="{E2275FA6-8390-27E4-6C80-7AB2B8B3C26A}"/>
          </ac:picMkLst>
        </pc:picChg>
        <pc:picChg chg="add mod">
          <ac:chgData name="Lisa Szydziak" userId="7c48516d71d9af21" providerId="LiveId" clId="{5FBDA147-F6EE-4F39-852F-BC32A9DE1EDF}" dt="2022-07-13T17:55:40.461" v="1566" actId="1076"/>
          <ac:picMkLst>
            <pc:docMk/>
            <pc:sldMk cId="2831815242" sldId="299"/>
            <ac:picMk id="9218" creationId="{0E68E59D-C4A3-0DCA-9137-048A53950BF1}"/>
          </ac:picMkLst>
        </pc:picChg>
      </pc:sldChg>
      <pc:sldChg chg="addSp delSp modSp add mod">
        <pc:chgData name="Lisa Szydziak" userId="7c48516d71d9af21" providerId="LiveId" clId="{5FBDA147-F6EE-4F39-852F-BC32A9DE1EDF}" dt="2022-07-13T18:16:42.693" v="2298" actId="20577"/>
        <pc:sldMkLst>
          <pc:docMk/>
          <pc:sldMk cId="1849792302" sldId="300"/>
        </pc:sldMkLst>
        <pc:spChg chg="mod">
          <ac:chgData name="Lisa Szydziak" userId="7c48516d71d9af21" providerId="LiveId" clId="{5FBDA147-F6EE-4F39-852F-BC32A9DE1EDF}" dt="2022-07-13T18:16:42.693" v="2298" actId="20577"/>
          <ac:spMkLst>
            <pc:docMk/>
            <pc:sldMk cId="1849792302" sldId="300"/>
            <ac:spMk id="4" creationId="{32662DA0-3900-45BB-8F3C-556CCD213AC8}"/>
          </ac:spMkLst>
        </pc:spChg>
        <pc:spChg chg="mod">
          <ac:chgData name="Lisa Szydziak" userId="7c48516d71d9af21" providerId="LiveId" clId="{5FBDA147-F6EE-4F39-852F-BC32A9DE1EDF}" dt="2022-07-13T17:37:14.563" v="1317" actId="20577"/>
          <ac:spMkLst>
            <pc:docMk/>
            <pc:sldMk cId="1849792302" sldId="300"/>
            <ac:spMk id="9" creationId="{C81C6588-3BD8-2CAB-D3DE-3F74A38D214F}"/>
          </ac:spMkLst>
        </pc:spChg>
        <pc:spChg chg="add del mod">
          <ac:chgData name="Lisa Szydziak" userId="7c48516d71d9af21" providerId="LiveId" clId="{5FBDA147-F6EE-4F39-852F-BC32A9DE1EDF}" dt="2022-07-13T17:40:00.745" v="1325" actId="1036"/>
          <ac:spMkLst>
            <pc:docMk/>
            <pc:sldMk cId="1849792302" sldId="300"/>
            <ac:spMk id="11" creationId="{B816542B-9A8A-1FBD-D8F5-5B71A9793804}"/>
          </ac:spMkLst>
        </pc:spChg>
        <pc:spChg chg="mod">
          <ac:chgData name="Lisa Szydziak" userId="7c48516d71d9af21" providerId="LiveId" clId="{5FBDA147-F6EE-4F39-852F-BC32A9DE1EDF}" dt="2022-07-13T17:28:29.617" v="1192" actId="20577"/>
          <ac:spMkLst>
            <pc:docMk/>
            <pc:sldMk cId="1849792302" sldId="300"/>
            <ac:spMk id="20" creationId="{342B208F-8E89-F029-F6BF-22ED712C404C}"/>
          </ac:spMkLst>
        </pc:spChg>
        <pc:spChg chg="mod">
          <ac:chgData name="Lisa Szydziak" userId="7c48516d71d9af21" providerId="LiveId" clId="{5FBDA147-F6EE-4F39-852F-BC32A9DE1EDF}" dt="2022-07-13T17:28:26.094" v="1191" actId="20577"/>
          <ac:spMkLst>
            <pc:docMk/>
            <pc:sldMk cId="1849792302" sldId="300"/>
            <ac:spMk id="49" creationId="{7D64EB56-7814-4ADB-BD4C-D4E42F8780CA}"/>
          </ac:spMkLst>
        </pc:spChg>
        <pc:picChg chg="del">
          <ac:chgData name="Lisa Szydziak" userId="7c48516d71d9af21" providerId="LiveId" clId="{5FBDA147-F6EE-4F39-852F-BC32A9DE1EDF}" dt="2022-07-13T17:28:31.518" v="1193" actId="478"/>
          <ac:picMkLst>
            <pc:docMk/>
            <pc:sldMk cId="1849792302" sldId="300"/>
            <ac:picMk id="5122" creationId="{966B8513-316D-A102-AFC8-83868D364E63}"/>
          </ac:picMkLst>
        </pc:picChg>
        <pc:picChg chg="del mod">
          <ac:chgData name="Lisa Szydziak" userId="7c48516d71d9af21" providerId="LiveId" clId="{5FBDA147-F6EE-4F39-852F-BC32A9DE1EDF}" dt="2022-07-13T17:28:32.889" v="1195" actId="478"/>
          <ac:picMkLst>
            <pc:docMk/>
            <pc:sldMk cId="1849792302" sldId="300"/>
            <ac:picMk id="5124" creationId="{7F5458BE-3745-2938-D4F6-2C794182AE8E}"/>
          </ac:picMkLst>
        </pc:picChg>
        <pc:picChg chg="del">
          <ac:chgData name="Lisa Szydziak" userId="7c48516d71d9af21" providerId="LiveId" clId="{5FBDA147-F6EE-4F39-852F-BC32A9DE1EDF}" dt="2022-07-13T17:28:34.221" v="1196" actId="478"/>
          <ac:picMkLst>
            <pc:docMk/>
            <pc:sldMk cId="1849792302" sldId="300"/>
            <ac:picMk id="5126" creationId="{FC507354-83A2-78E6-0342-A533AEDC7CF8}"/>
          </ac:picMkLst>
        </pc:picChg>
        <pc:picChg chg="del mod">
          <ac:chgData name="Lisa Szydziak" userId="7c48516d71d9af21" providerId="LiveId" clId="{5FBDA147-F6EE-4F39-852F-BC32A9DE1EDF}" dt="2022-07-13T17:28:35.424" v="1198" actId="478"/>
          <ac:picMkLst>
            <pc:docMk/>
            <pc:sldMk cId="1849792302" sldId="300"/>
            <ac:picMk id="5128" creationId="{DDDAAE3C-55BD-2B25-58A8-CF2A63FFDF85}"/>
          </ac:picMkLst>
        </pc:picChg>
        <pc:picChg chg="add mod">
          <ac:chgData name="Lisa Szydziak" userId="7c48516d71d9af21" providerId="LiveId" clId="{5FBDA147-F6EE-4F39-852F-BC32A9DE1EDF}" dt="2022-07-13T17:30:55.490" v="1200" actId="1076"/>
          <ac:picMkLst>
            <pc:docMk/>
            <pc:sldMk cId="1849792302" sldId="300"/>
            <ac:picMk id="6146" creationId="{B139DCF3-74BD-AC97-6061-3E2FE30B6219}"/>
          </ac:picMkLst>
        </pc:picChg>
        <pc:picChg chg="add mod">
          <ac:chgData name="Lisa Szydziak" userId="7c48516d71d9af21" providerId="LiveId" clId="{5FBDA147-F6EE-4F39-852F-BC32A9DE1EDF}" dt="2022-07-13T17:35:43.658" v="1263" actId="1036"/>
          <ac:picMkLst>
            <pc:docMk/>
            <pc:sldMk cId="1849792302" sldId="300"/>
            <ac:picMk id="6148" creationId="{C9DBEF4A-6F13-0204-833A-7558E3A39128}"/>
          </ac:picMkLst>
        </pc:picChg>
        <pc:picChg chg="add mod">
          <ac:chgData name="Lisa Szydziak" userId="7c48516d71d9af21" providerId="LiveId" clId="{5FBDA147-F6EE-4F39-852F-BC32A9DE1EDF}" dt="2022-07-13T17:36:08.059" v="1265" actId="1076"/>
          <ac:picMkLst>
            <pc:docMk/>
            <pc:sldMk cId="1849792302" sldId="300"/>
            <ac:picMk id="6150" creationId="{BBF25091-1B09-3EC9-A1E3-D28AD54D21DE}"/>
          </ac:picMkLst>
        </pc:picChg>
        <pc:picChg chg="add mod">
          <ac:chgData name="Lisa Szydziak" userId="7c48516d71d9af21" providerId="LiveId" clId="{5FBDA147-F6EE-4F39-852F-BC32A9DE1EDF}" dt="2022-07-13T17:36:49.903" v="1268" actId="1076"/>
          <ac:picMkLst>
            <pc:docMk/>
            <pc:sldMk cId="1849792302" sldId="300"/>
            <ac:picMk id="6152" creationId="{B2FCFF8B-37CF-BDD7-8754-1D894B652D6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7/13/2022</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7/13/2022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A325D4D-835D-41B6-9B16-A090AA088329}"/>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D1D87D16-A856-42F4-9D8C-A0C1D482E52D}"/>
              </a:ext>
            </a:extLst>
          </p:cNvPr>
          <p:cNvSpPr>
            <a:spLocks noGrp="1"/>
          </p:cNvSpPr>
          <p:nvPr>
            <p:ph type="title" hasCustomPrompt="1"/>
          </p:nvPr>
        </p:nvSpPr>
        <p:spPr>
          <a:xfrm>
            <a:off x="0" y="2442052"/>
            <a:ext cx="12192000" cy="1425257"/>
          </a:xfrm>
          <a:prstGeom prst="rect">
            <a:avLst/>
          </a:prstGeom>
          <a:solidFill>
            <a:schemeClr val="accent4">
              <a:lumMod val="50000"/>
              <a:alpha val="55000"/>
            </a:schemeClr>
          </a:solidFill>
        </p:spPr>
        <p:txBody>
          <a:bodyPr anchor="ctr"/>
          <a:lstStyle>
            <a:lvl1pPr algn="ctr">
              <a:defRPr sz="6000" cap="all" spc="100" baseline="0">
                <a:solidFill>
                  <a:schemeClr val="accent1"/>
                </a:solidFill>
              </a:defRPr>
            </a:lvl1pPr>
          </a:lstStyle>
          <a:p>
            <a:r>
              <a:rPr lang="en-US" dirty="0"/>
              <a:t>Add title</a:t>
            </a:r>
          </a:p>
        </p:txBody>
      </p:sp>
      <p:sp>
        <p:nvSpPr>
          <p:cNvPr id="12" name="Text Placeholder 10">
            <a:extLst>
              <a:ext uri="{FF2B5EF4-FFF2-40B4-BE49-F238E27FC236}">
                <a16:creationId xmlns:a16="http://schemas.microsoft.com/office/drawing/2014/main" id="{BD39BB44-64AC-49A7-8555-2CC62AD7C2D6}"/>
              </a:ext>
            </a:extLst>
          </p:cNvPr>
          <p:cNvSpPr>
            <a:spLocks noGrp="1"/>
          </p:cNvSpPr>
          <p:nvPr>
            <p:ph type="body" sz="quarter" idx="12" hasCustomPrompt="1"/>
          </p:nvPr>
        </p:nvSpPr>
        <p:spPr>
          <a:xfrm>
            <a:off x="0" y="3867309"/>
            <a:ext cx="12192000" cy="1036320"/>
          </a:xfrm>
          <a:prstGeom prst="rect">
            <a:avLst/>
          </a:prstGeom>
          <a:solidFill>
            <a:schemeClr val="accent4">
              <a:lumMod val="50000"/>
              <a:alpha val="55000"/>
            </a:schemeClr>
          </a:solidFill>
        </p:spPr>
        <p:txBody>
          <a:bodyPr anchor="ctr"/>
          <a:lstStyle>
            <a:lvl1pPr marL="0" indent="0" algn="ctr">
              <a:buNone/>
              <a:defRPr sz="2400" cap="none" spc="100" baseline="0">
                <a:solidFill>
                  <a:schemeClr val="bg1"/>
                </a:solidFill>
                <a:latin typeface="+mn-lt"/>
              </a:defRPr>
            </a:lvl1pPr>
          </a:lstStyle>
          <a:p>
            <a:pPr lvl="0"/>
            <a:r>
              <a:rPr lang="en-US" dirty="0"/>
              <a:t>Click to add subtitle</a:t>
            </a:r>
          </a:p>
        </p:txBody>
      </p:sp>
      <p:sp>
        <p:nvSpPr>
          <p:cNvPr id="2" name="Rectangle 1">
            <a:extLst>
              <a:ext uri="{FF2B5EF4-FFF2-40B4-BE49-F238E27FC236}">
                <a16:creationId xmlns:a16="http://schemas.microsoft.com/office/drawing/2014/main" id="{9F51AF15-A085-49C8-ABEC-EF90E7D7B280}"/>
              </a:ext>
              <a:ext uri="{C183D7F6-B498-43B3-948B-1728B52AA6E4}">
                <adec:decorative xmlns:adec="http://schemas.microsoft.com/office/drawing/2017/decorative" val="1"/>
              </a:ext>
            </a:extLst>
          </p:cNvPr>
          <p:cNvSpPr/>
          <p:nvPr userDrawn="1"/>
        </p:nvSpPr>
        <p:spPr>
          <a:xfrm>
            <a:off x="3192779" y="2325925"/>
            <a:ext cx="5806440" cy="1596549"/>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2036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Opportunity Compariso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198964-B829-4E4F-AAE7-4D7A404AB794}"/>
              </a:ext>
            </a:extLst>
          </p:cNvPr>
          <p:cNvSpPr>
            <a:spLocks noGrp="1"/>
          </p:cNvSpPr>
          <p:nvPr>
            <p:ph type="title" hasCustomPrompt="1"/>
          </p:nvPr>
        </p:nvSpPr>
        <p:spPr>
          <a:xfrm>
            <a:off x="3233057" y="698523"/>
            <a:ext cx="5715000" cy="46908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21" name="Text Placeholder 10">
            <a:extLst>
              <a:ext uri="{FF2B5EF4-FFF2-40B4-BE49-F238E27FC236}">
                <a16:creationId xmlns:a16="http://schemas.microsoft.com/office/drawing/2014/main" id="{F7C80E83-E343-4BA5-ABB5-ACA84EEE6236}"/>
              </a:ext>
            </a:extLst>
          </p:cNvPr>
          <p:cNvSpPr>
            <a:spLocks noGrp="1"/>
          </p:cNvSpPr>
          <p:nvPr>
            <p:ph type="body" sz="quarter" idx="16" hasCustomPrompt="1"/>
          </p:nvPr>
        </p:nvSpPr>
        <p:spPr>
          <a:xfrm>
            <a:off x="1681078" y="1853427"/>
            <a:ext cx="1252367" cy="863490"/>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0" name="Text Placeholder 10">
            <a:extLst>
              <a:ext uri="{FF2B5EF4-FFF2-40B4-BE49-F238E27FC236}">
                <a16:creationId xmlns:a16="http://schemas.microsoft.com/office/drawing/2014/main" id="{BA56986C-C9AC-44CD-9D32-24AA209F7648}"/>
              </a:ext>
            </a:extLst>
          </p:cNvPr>
          <p:cNvSpPr>
            <a:spLocks noGrp="1"/>
          </p:cNvSpPr>
          <p:nvPr>
            <p:ph type="body" sz="quarter" idx="12" hasCustomPrompt="1"/>
          </p:nvPr>
        </p:nvSpPr>
        <p:spPr>
          <a:xfrm>
            <a:off x="838200"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27" name="Text Placeholder 10">
            <a:extLst>
              <a:ext uri="{FF2B5EF4-FFF2-40B4-BE49-F238E27FC236}">
                <a16:creationId xmlns:a16="http://schemas.microsoft.com/office/drawing/2014/main" id="{61B45AB9-9A5F-4872-A322-AD3890A5BE65}"/>
              </a:ext>
            </a:extLst>
          </p:cNvPr>
          <p:cNvSpPr>
            <a:spLocks noGrp="1"/>
          </p:cNvSpPr>
          <p:nvPr>
            <p:ph type="body" sz="quarter" idx="17" hasCustomPrompt="1"/>
          </p:nvPr>
        </p:nvSpPr>
        <p:spPr>
          <a:xfrm>
            <a:off x="838200"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29" name="Text Placeholder 10">
            <a:extLst>
              <a:ext uri="{FF2B5EF4-FFF2-40B4-BE49-F238E27FC236}">
                <a16:creationId xmlns:a16="http://schemas.microsoft.com/office/drawing/2014/main" id="{E5E3032E-6B86-4F42-95E1-7C7B13087199}"/>
              </a:ext>
            </a:extLst>
          </p:cNvPr>
          <p:cNvSpPr>
            <a:spLocks noGrp="1"/>
          </p:cNvSpPr>
          <p:nvPr>
            <p:ph type="body" sz="quarter" idx="19" hasCustomPrompt="1"/>
          </p:nvPr>
        </p:nvSpPr>
        <p:spPr>
          <a:xfrm>
            <a:off x="5469646" y="1853426"/>
            <a:ext cx="1252367" cy="863491"/>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28" name="Text Placeholder 10">
            <a:extLst>
              <a:ext uri="{FF2B5EF4-FFF2-40B4-BE49-F238E27FC236}">
                <a16:creationId xmlns:a16="http://schemas.microsoft.com/office/drawing/2014/main" id="{C56EA384-B876-4E37-81CC-FF14C8064ED4}"/>
              </a:ext>
            </a:extLst>
          </p:cNvPr>
          <p:cNvSpPr>
            <a:spLocks noGrp="1"/>
          </p:cNvSpPr>
          <p:nvPr>
            <p:ph type="body" sz="quarter" idx="18" hasCustomPrompt="1"/>
          </p:nvPr>
        </p:nvSpPr>
        <p:spPr>
          <a:xfrm>
            <a:off x="4626428"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0" name="Text Placeholder 10">
            <a:extLst>
              <a:ext uri="{FF2B5EF4-FFF2-40B4-BE49-F238E27FC236}">
                <a16:creationId xmlns:a16="http://schemas.microsoft.com/office/drawing/2014/main" id="{7A136A37-A8C3-48F4-978F-3042B2451FFF}"/>
              </a:ext>
            </a:extLst>
          </p:cNvPr>
          <p:cNvSpPr>
            <a:spLocks noGrp="1"/>
          </p:cNvSpPr>
          <p:nvPr>
            <p:ph type="body" sz="quarter" idx="20" hasCustomPrompt="1"/>
          </p:nvPr>
        </p:nvSpPr>
        <p:spPr>
          <a:xfrm>
            <a:off x="4626428"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32" name="Text Placeholder 10">
            <a:extLst>
              <a:ext uri="{FF2B5EF4-FFF2-40B4-BE49-F238E27FC236}">
                <a16:creationId xmlns:a16="http://schemas.microsoft.com/office/drawing/2014/main" id="{90D156C2-557C-45F2-B9BA-7CE533312A02}"/>
              </a:ext>
            </a:extLst>
          </p:cNvPr>
          <p:cNvSpPr>
            <a:spLocks noGrp="1"/>
          </p:cNvSpPr>
          <p:nvPr>
            <p:ph type="body" sz="quarter" idx="22" hasCustomPrompt="1"/>
          </p:nvPr>
        </p:nvSpPr>
        <p:spPr>
          <a:xfrm>
            <a:off x="9258214" y="1853427"/>
            <a:ext cx="1252028" cy="863492"/>
          </a:xfrm>
          <a:prstGeom prst="rect">
            <a:avLst/>
          </a:prstGeom>
          <a:ln w="28575">
            <a:solidFill>
              <a:schemeClr val="accent4"/>
            </a:solidFill>
          </a:ln>
        </p:spPr>
        <p:txBody>
          <a:bodyPr anchor="ctr"/>
          <a:lstStyle>
            <a:lvl1pPr marL="0" indent="0" algn="ctr">
              <a:buNone/>
              <a:defRPr sz="3200" cap="all" spc="100" baseline="0">
                <a:solidFill>
                  <a:schemeClr val="accent5">
                    <a:lumMod val="50000"/>
                  </a:schemeClr>
                </a:solidFill>
                <a:latin typeface="+mj-lt"/>
              </a:defRPr>
            </a:lvl1pPr>
          </a:lstStyle>
          <a:p>
            <a:pPr lvl="0"/>
            <a:r>
              <a:rPr lang="en-US" dirty="0"/>
              <a:t>text</a:t>
            </a:r>
          </a:p>
        </p:txBody>
      </p:sp>
      <p:sp>
        <p:nvSpPr>
          <p:cNvPr id="31" name="Text Placeholder 10">
            <a:extLst>
              <a:ext uri="{FF2B5EF4-FFF2-40B4-BE49-F238E27FC236}">
                <a16:creationId xmlns:a16="http://schemas.microsoft.com/office/drawing/2014/main" id="{38E358D4-D1F9-4872-A079-98E1F6BD662D}"/>
              </a:ext>
            </a:extLst>
          </p:cNvPr>
          <p:cNvSpPr>
            <a:spLocks noGrp="1"/>
          </p:cNvSpPr>
          <p:nvPr>
            <p:ph type="body" sz="quarter" idx="21" hasCustomPrompt="1"/>
          </p:nvPr>
        </p:nvSpPr>
        <p:spPr>
          <a:xfrm>
            <a:off x="8414657" y="2883704"/>
            <a:ext cx="2939143" cy="469089"/>
          </a:xfrm>
          <a:prstGeom prst="rect">
            <a:avLst/>
          </a:prstGeom>
        </p:spPr>
        <p:txBody>
          <a:bodyPr anchor="t"/>
          <a:lstStyle>
            <a:lvl1pPr marL="0" indent="0" algn="ctr">
              <a:lnSpc>
                <a:spcPct val="125000"/>
              </a:lnSpc>
              <a:spcBef>
                <a:spcPts val="0"/>
              </a:spcBef>
              <a:buNone/>
              <a:defRPr sz="1800" cap="none" spc="100" baseline="0">
                <a:solidFill>
                  <a:schemeClr val="tx1"/>
                </a:solidFill>
                <a:latin typeface="+mn-lt"/>
              </a:defRPr>
            </a:lvl1pPr>
          </a:lstStyle>
          <a:p>
            <a:pPr lvl="0"/>
            <a:r>
              <a:rPr lang="en-US" dirty="0"/>
              <a:t>Click to add text</a:t>
            </a:r>
          </a:p>
        </p:txBody>
      </p:sp>
      <p:sp>
        <p:nvSpPr>
          <p:cNvPr id="33" name="Text Placeholder 10">
            <a:extLst>
              <a:ext uri="{FF2B5EF4-FFF2-40B4-BE49-F238E27FC236}">
                <a16:creationId xmlns:a16="http://schemas.microsoft.com/office/drawing/2014/main" id="{8D809314-142B-40CA-8424-37611F5E9C1F}"/>
              </a:ext>
            </a:extLst>
          </p:cNvPr>
          <p:cNvSpPr>
            <a:spLocks noGrp="1"/>
          </p:cNvSpPr>
          <p:nvPr>
            <p:ph type="body" sz="quarter" idx="23" hasCustomPrompt="1"/>
          </p:nvPr>
        </p:nvSpPr>
        <p:spPr>
          <a:xfrm>
            <a:off x="8414657" y="3253816"/>
            <a:ext cx="2939143" cy="469089"/>
          </a:xfrm>
          <a:prstGeom prst="rect">
            <a:avLst/>
          </a:prstGeom>
        </p:spPr>
        <p:txBody>
          <a:bodyPr anchor="t"/>
          <a:lstStyle>
            <a:lvl1pPr marL="0" indent="0" algn="ctr">
              <a:lnSpc>
                <a:spcPct val="125000"/>
              </a:lnSpc>
              <a:spcBef>
                <a:spcPts val="0"/>
              </a:spcBef>
              <a:buNone/>
              <a:defRPr sz="1400" cap="none" spc="100" baseline="0">
                <a:solidFill>
                  <a:schemeClr val="tx1"/>
                </a:solidFill>
                <a:latin typeface="+mn-lt"/>
              </a:defRPr>
            </a:lvl1pPr>
          </a:lstStyle>
          <a:p>
            <a:pPr lvl="0"/>
            <a:r>
              <a:rPr lang="en-US" dirty="0"/>
              <a:t>Click to add text</a:t>
            </a:r>
          </a:p>
        </p:txBody>
      </p:sp>
      <p:sp>
        <p:nvSpPr>
          <p:cNvPr id="16" name="Picture Placeholder 8">
            <a:extLst>
              <a:ext uri="{FF2B5EF4-FFF2-40B4-BE49-F238E27FC236}">
                <a16:creationId xmlns:a16="http://schemas.microsoft.com/office/drawing/2014/main" id="{3B652552-1A5B-4884-9BDF-1A2663959342}"/>
              </a:ext>
            </a:extLst>
          </p:cNvPr>
          <p:cNvSpPr>
            <a:spLocks noGrp="1"/>
          </p:cNvSpPr>
          <p:nvPr>
            <p:ph type="pic" sz="quarter" idx="14" hasCustomPrompt="1"/>
          </p:nvPr>
        </p:nvSpPr>
        <p:spPr>
          <a:xfrm>
            <a:off x="0" y="4234542"/>
            <a:ext cx="12191999" cy="2623457"/>
          </a:xfrm>
          <a:prstGeom prst="rect">
            <a:avLst/>
          </a:prstGeom>
        </p:spPr>
        <p:txBody>
          <a:bodyPr/>
          <a:lstStyle>
            <a:lvl1pPr marL="0" indent="0" algn="ctr">
              <a:buNone/>
              <a:defRPr/>
            </a:lvl1pPr>
          </a:lstStyle>
          <a:p>
            <a:r>
              <a:rPr lang="en-US" dirty="0"/>
              <a:t>Click to add photo</a:t>
            </a:r>
          </a:p>
        </p:txBody>
      </p:sp>
      <p:sp>
        <p:nvSpPr>
          <p:cNvPr id="36" name="Date Placeholder 3">
            <a:extLst>
              <a:ext uri="{FF2B5EF4-FFF2-40B4-BE49-F238E27FC236}">
                <a16:creationId xmlns:a16="http://schemas.microsoft.com/office/drawing/2014/main" id="{5C7A8808-3BA5-498D-8E57-CAB9DF0182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7" name="Footer Placeholder 4">
            <a:extLst>
              <a:ext uri="{FF2B5EF4-FFF2-40B4-BE49-F238E27FC236}">
                <a16:creationId xmlns:a16="http://schemas.microsoft.com/office/drawing/2014/main" id="{742EE3D7-DACC-458E-82B0-EC87F8BAE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38" name="Slide Number Placeholder 5">
            <a:extLst>
              <a:ext uri="{FF2B5EF4-FFF2-40B4-BE49-F238E27FC236}">
                <a16:creationId xmlns:a16="http://schemas.microsoft.com/office/drawing/2014/main" id="{8ED908E6-B839-44D9-AFFC-E5E5E592E5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8222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809568" y="2450440"/>
            <a:ext cx="4143432" cy="548711"/>
          </a:xfrm>
          <a:prstGeom prst="rect">
            <a:avLst/>
          </a:prstGeom>
        </p:spPr>
        <p:txBody>
          <a:bodyPr anchor="b"/>
          <a:lstStyle>
            <a:lvl1pPr>
              <a:defRPr sz="2400" cap="all" spc="100" baseline="0">
                <a:solidFill>
                  <a:schemeClr val="accent2"/>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837756" y="0"/>
            <a:ext cx="7354243" cy="2862470"/>
          </a:xfrm>
          <a:prstGeom prst="rect">
            <a:avLst/>
          </a:prstGeom>
        </p:spPr>
        <p:txBody>
          <a:bodyPr/>
          <a:lstStyle>
            <a:lvl1pPr marL="0" indent="0" algn="ctr">
              <a:buNone/>
              <a:defRPr/>
            </a:lvl1pPr>
          </a:lstStyle>
          <a:p>
            <a:r>
              <a:rPr lang="en-US" dirty="0"/>
              <a:t>Click to add photo</a:t>
            </a:r>
          </a:p>
        </p:txBody>
      </p:sp>
      <p:sp>
        <p:nvSpPr>
          <p:cNvPr id="12" name="Text Placeholder 10">
            <a:extLst>
              <a:ext uri="{FF2B5EF4-FFF2-40B4-BE49-F238E27FC236}">
                <a16:creationId xmlns:a16="http://schemas.microsoft.com/office/drawing/2014/main" id="{AE2342C8-E968-4F49-930C-F5C43F88F0BF}"/>
              </a:ext>
            </a:extLst>
          </p:cNvPr>
          <p:cNvSpPr>
            <a:spLocks noGrp="1"/>
          </p:cNvSpPr>
          <p:nvPr>
            <p:ph type="body" sz="quarter" idx="16" hasCustomPrompt="1"/>
          </p:nvPr>
        </p:nvSpPr>
        <p:spPr>
          <a:xfrm>
            <a:off x="819728"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DCCC938D-0BC7-4BBB-BBF2-B830D9D0C13A}"/>
              </a:ext>
            </a:extLst>
          </p:cNvPr>
          <p:cNvSpPr>
            <a:spLocks noGrp="1"/>
          </p:cNvSpPr>
          <p:nvPr>
            <p:ph type="body" sz="quarter" idx="18" hasCustomPrompt="1"/>
          </p:nvPr>
        </p:nvSpPr>
        <p:spPr>
          <a:xfrm>
            <a:off x="6400800" y="3365446"/>
            <a:ext cx="4953000"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796405D2-E28F-41EC-844E-034C5D70725D}"/>
              </a:ext>
            </a:extLst>
          </p:cNvPr>
          <p:cNvSpPr>
            <a:spLocks noGrp="1"/>
          </p:cNvSpPr>
          <p:nvPr>
            <p:ph type="body" sz="quarter" idx="17" hasCustomPrompt="1"/>
          </p:nvPr>
        </p:nvSpPr>
        <p:spPr>
          <a:xfrm>
            <a:off x="6400800" y="3744950"/>
            <a:ext cx="4953000" cy="2046251"/>
          </a:xfrm>
          <a:prstGeom prst="rect">
            <a:avLst/>
          </a:prstGeom>
        </p:spPr>
        <p:txBody>
          <a:bodyPr anchor="t"/>
          <a:lstStyle>
            <a:lvl1pPr marL="0" indent="0" algn="l">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pic>
        <p:nvPicPr>
          <p:cNvPr id="49" name="Graphic 48">
            <a:extLst>
              <a:ext uri="{FF2B5EF4-FFF2-40B4-BE49-F238E27FC236}">
                <a16:creationId xmlns:a16="http://schemas.microsoft.com/office/drawing/2014/main" id="{CC3C8467-268E-4ABA-B4F5-0808AFBB27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cxnSp>
        <p:nvCxnSpPr>
          <p:cNvPr id="18" name="Straight Connector 17">
            <a:extLst>
              <a:ext uri="{FF2B5EF4-FFF2-40B4-BE49-F238E27FC236}">
                <a16:creationId xmlns:a16="http://schemas.microsoft.com/office/drawing/2014/main" id="{D69FF8FD-CDD1-4BEE-8DB9-0CD4BDE983AA}"/>
              </a:ext>
              <a:ext uri="{C183D7F6-B498-43B3-948B-1728B52AA6E4}">
                <adec:decorative xmlns:adec="http://schemas.microsoft.com/office/drawing/2017/decorative" val="1"/>
              </a:ext>
            </a:extLst>
          </p:cNvPr>
          <p:cNvCxnSpPr>
            <a:cxnSpLocks/>
          </p:cNvCxnSpPr>
          <p:nvPr userDrawn="1"/>
        </p:nvCxnSpPr>
        <p:spPr>
          <a:xfrm>
            <a:off x="7335793" y="766762"/>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9F1257F-A86F-48F4-BFFA-9BFB4355ED20}"/>
              </a:ext>
              <a:ext uri="{C183D7F6-B498-43B3-948B-1728B52AA6E4}">
                <adec:decorative xmlns:adec="http://schemas.microsoft.com/office/drawing/2017/decorative" val="1"/>
              </a:ext>
            </a:extLst>
          </p:cNvPr>
          <p:cNvCxnSpPr>
            <a:cxnSpLocks/>
          </p:cNvCxnSpPr>
          <p:nvPr userDrawn="1"/>
        </p:nvCxnSpPr>
        <p:spPr>
          <a:xfrm rot="5400000">
            <a:off x="7334351" y="757238"/>
            <a:ext cx="0" cy="490390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FD01FCA-DF30-466C-9EAE-B0A13CF25D3B}"/>
              </a:ext>
              <a:ext uri="{C183D7F6-B498-43B3-948B-1728B52AA6E4}">
                <adec:decorative xmlns:adec="http://schemas.microsoft.com/office/drawing/2017/decorative" val="1"/>
              </a:ext>
            </a:extLst>
          </p:cNvPr>
          <p:cNvSpPr/>
          <p:nvPr userDrawn="1"/>
        </p:nvSpPr>
        <p:spPr>
          <a:xfrm>
            <a:off x="5831167" y="4486275"/>
            <a:ext cx="622236" cy="622236"/>
          </a:xfrm>
          <a:prstGeom prst="rect">
            <a:avLst/>
          </a:prstGeom>
          <a:no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56F9F0CF-5966-47C2-9A41-0CD85E85D264}"/>
              </a:ext>
              <a:ext uri="{C183D7F6-B498-43B3-948B-1728B52AA6E4}">
                <adec:decorative xmlns:adec="http://schemas.microsoft.com/office/drawing/2017/decorative" val="1"/>
              </a:ext>
            </a:extLst>
          </p:cNvPr>
          <p:cNvSpPr/>
          <p:nvPr userDrawn="1"/>
        </p:nvSpPr>
        <p:spPr>
          <a:xfrm>
            <a:off x="4564642" y="4047275"/>
            <a:ext cx="622236" cy="622236"/>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2EFF630-FDAA-46A7-8CEE-21CAB6BC2507}"/>
              </a:ext>
              <a:ext uri="{C183D7F6-B498-43B3-948B-1728B52AA6E4}">
                <adec:decorative xmlns:adec="http://schemas.microsoft.com/office/drawing/2017/decorative" val="1"/>
              </a:ext>
            </a:extLst>
          </p:cNvPr>
          <p:cNvSpPr/>
          <p:nvPr userDrawn="1"/>
        </p:nvSpPr>
        <p:spPr>
          <a:xfrm>
            <a:off x="6229331" y="2163148"/>
            <a:ext cx="622236" cy="622236"/>
          </a:xfrm>
          <a:prstGeom prst="rect">
            <a:avLst/>
          </a:prstGeom>
          <a:noFill/>
          <a:ln w="2857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383BA8C-6DBE-4569-B07B-9FB55F80D616}"/>
              </a:ext>
              <a:ext uri="{C183D7F6-B498-43B3-948B-1728B52AA6E4}">
                <adec:decorative xmlns:adec="http://schemas.microsoft.com/office/drawing/2017/decorative" val="1"/>
              </a:ext>
            </a:extLst>
          </p:cNvPr>
          <p:cNvSpPr/>
          <p:nvPr userDrawn="1"/>
        </p:nvSpPr>
        <p:spPr>
          <a:xfrm>
            <a:off x="7859108" y="3573553"/>
            <a:ext cx="622236" cy="622236"/>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108DE16-ABA8-4BC8-93C4-F8A521C8A509}"/>
              </a:ext>
              <a:ext uri="{C183D7F6-B498-43B3-948B-1728B52AA6E4}">
                <adec:decorative xmlns:adec="http://schemas.microsoft.com/office/drawing/2017/decorative" val="1"/>
              </a:ext>
            </a:extLst>
          </p:cNvPr>
          <p:cNvSpPr/>
          <p:nvPr userDrawn="1"/>
        </p:nvSpPr>
        <p:spPr>
          <a:xfrm>
            <a:off x="9795826" y="4201049"/>
            <a:ext cx="622236" cy="622236"/>
          </a:xfrm>
          <a:prstGeom prst="rect">
            <a:avLst/>
          </a:prstGeom>
          <a:noFill/>
          <a:ln w="285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93C062E-DD5E-49BC-A10D-F70C1931F00A}"/>
              </a:ext>
              <a:ext uri="{C183D7F6-B498-43B3-948B-1728B52AA6E4}">
                <adec:decorative xmlns:adec="http://schemas.microsoft.com/office/drawing/2017/decorative" val="1"/>
              </a:ext>
            </a:extLst>
          </p:cNvPr>
          <p:cNvSpPr/>
          <p:nvPr userDrawn="1"/>
        </p:nvSpPr>
        <p:spPr>
          <a:xfrm>
            <a:off x="7962756" y="1603981"/>
            <a:ext cx="2057805" cy="767123"/>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799781-E0A0-4C4E-A069-37290BED8FE5}"/>
              </a:ext>
            </a:extLst>
          </p:cNvPr>
          <p:cNvSpPr>
            <a:spLocks noGrp="1"/>
          </p:cNvSpPr>
          <p:nvPr>
            <p:ph type="title" hasCustomPrompt="1"/>
          </p:nvPr>
        </p:nvSpPr>
        <p:spPr>
          <a:xfrm>
            <a:off x="740427" y="571145"/>
            <a:ext cx="5355570" cy="438144"/>
          </a:xfrm>
          <a:prstGeom prst="rect">
            <a:avLst/>
          </a:prstGeom>
        </p:spPr>
        <p:txBody>
          <a:bodyPr/>
          <a:lstStyle>
            <a:lvl1pPr>
              <a:defRPr sz="2400" cap="all" spc="100" baseline="0">
                <a:solidFill>
                  <a:schemeClr val="accent2"/>
                </a:solidFill>
              </a:defRPr>
            </a:lvl1pPr>
          </a:lstStyle>
          <a:p>
            <a:r>
              <a:rPr lang="en-US" dirty="0"/>
              <a:t>Click to add title</a:t>
            </a:r>
          </a:p>
        </p:txBody>
      </p:sp>
      <p:sp>
        <p:nvSpPr>
          <p:cNvPr id="38" name="Text Placeholder 10">
            <a:extLst>
              <a:ext uri="{FF2B5EF4-FFF2-40B4-BE49-F238E27FC236}">
                <a16:creationId xmlns:a16="http://schemas.microsoft.com/office/drawing/2014/main" id="{5D896357-F0C4-4728-BE54-A809E6E3100F}"/>
              </a:ext>
            </a:extLst>
          </p:cNvPr>
          <p:cNvSpPr>
            <a:spLocks noGrp="1"/>
          </p:cNvSpPr>
          <p:nvPr>
            <p:ph type="body" sz="quarter" idx="16" hasCustomPrompt="1"/>
          </p:nvPr>
        </p:nvSpPr>
        <p:spPr>
          <a:xfrm>
            <a:off x="6463262" y="311795"/>
            <a:ext cx="1706966" cy="426393"/>
          </a:xfrm>
          <a:prstGeom prst="rect">
            <a:avLst/>
          </a:prstGeom>
        </p:spPr>
        <p:txBody>
          <a:bodyPr anchor="b"/>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42" name="Text Placeholder 10">
            <a:extLst>
              <a:ext uri="{FF2B5EF4-FFF2-40B4-BE49-F238E27FC236}">
                <a16:creationId xmlns:a16="http://schemas.microsoft.com/office/drawing/2014/main" id="{CB13D4EF-593A-4D3C-9712-515EE5A358AC}"/>
              </a:ext>
            </a:extLst>
          </p:cNvPr>
          <p:cNvSpPr>
            <a:spLocks noGrp="1"/>
          </p:cNvSpPr>
          <p:nvPr>
            <p:ph type="body" sz="quarter" idx="20" hasCustomPrompt="1"/>
          </p:nvPr>
        </p:nvSpPr>
        <p:spPr>
          <a:xfrm>
            <a:off x="8026762" y="1774346"/>
            <a:ext cx="1929792" cy="426393"/>
          </a:xfrm>
          <a:prstGeom prst="rect">
            <a:avLst/>
          </a:prstGeom>
        </p:spPr>
        <p:txBody>
          <a:bodyPr anchor="ctr"/>
          <a:lstStyle>
            <a:lvl1pPr marL="0" indent="0" algn="ctr">
              <a:lnSpc>
                <a:spcPct val="80000"/>
              </a:lnSpc>
              <a:spcBef>
                <a:spcPts val="0"/>
              </a:spcBef>
              <a:buNone/>
              <a:defRPr sz="2000" cap="all" spc="100" baseline="0">
                <a:solidFill>
                  <a:schemeClr val="accent6">
                    <a:lumMod val="50000"/>
                  </a:schemeClr>
                </a:solidFill>
                <a:latin typeface="+mj-lt"/>
              </a:defRPr>
            </a:lvl1pPr>
          </a:lstStyle>
          <a:p>
            <a:pPr lvl="0"/>
            <a:r>
              <a:rPr lang="en-US" dirty="0"/>
              <a:t>Click to add name</a:t>
            </a:r>
          </a:p>
        </p:txBody>
      </p:sp>
      <p:sp>
        <p:nvSpPr>
          <p:cNvPr id="47" name="Text Placeholder 10">
            <a:extLst>
              <a:ext uri="{FF2B5EF4-FFF2-40B4-BE49-F238E27FC236}">
                <a16:creationId xmlns:a16="http://schemas.microsoft.com/office/drawing/2014/main" id="{449D2BE7-8177-406D-94BB-001D561B5A89}"/>
              </a:ext>
            </a:extLst>
          </p:cNvPr>
          <p:cNvSpPr>
            <a:spLocks noGrp="1"/>
          </p:cNvSpPr>
          <p:nvPr>
            <p:ph type="body" sz="quarter" idx="25" hasCustomPrompt="1"/>
          </p:nvPr>
        </p:nvSpPr>
        <p:spPr>
          <a:xfrm>
            <a:off x="6083673" y="2261070"/>
            <a:ext cx="913553" cy="426393"/>
          </a:xfrm>
          <a:prstGeom prst="rect">
            <a:avLst/>
          </a:prstGeom>
        </p:spPr>
        <p:txBody>
          <a:bodyPr anchor="ctr"/>
          <a:lstStyle>
            <a:lvl1pPr marL="0" indent="0" algn="ctr">
              <a:buNone/>
              <a:defRPr sz="1600" cap="all" spc="100" baseline="0">
                <a:solidFill>
                  <a:schemeClr val="accent4">
                    <a:lumMod val="50000"/>
                  </a:schemeClr>
                </a:solidFill>
                <a:latin typeface="+mj-lt"/>
              </a:defRPr>
            </a:lvl1pPr>
          </a:lstStyle>
          <a:p>
            <a:pPr lvl="0"/>
            <a:r>
              <a:rPr lang="en-US" dirty="0"/>
              <a:t>name</a:t>
            </a:r>
          </a:p>
        </p:txBody>
      </p:sp>
      <p:sp>
        <p:nvSpPr>
          <p:cNvPr id="40" name="Text Placeholder 10">
            <a:extLst>
              <a:ext uri="{FF2B5EF4-FFF2-40B4-BE49-F238E27FC236}">
                <a16:creationId xmlns:a16="http://schemas.microsoft.com/office/drawing/2014/main" id="{FD164278-C8C4-4514-8B3E-9505CB674743}"/>
              </a:ext>
            </a:extLst>
          </p:cNvPr>
          <p:cNvSpPr>
            <a:spLocks noGrp="1"/>
          </p:cNvSpPr>
          <p:nvPr>
            <p:ph type="body" sz="quarter" idx="18" hasCustomPrompt="1"/>
          </p:nvPr>
        </p:nvSpPr>
        <p:spPr>
          <a:xfrm>
            <a:off x="3149242" y="3061800"/>
            <a:ext cx="1706966" cy="426393"/>
          </a:xfrm>
          <a:prstGeom prst="rect">
            <a:avLst/>
          </a:prstGeom>
        </p:spPr>
        <p:txBody>
          <a:bodyPr anchor="t"/>
          <a:lstStyle>
            <a:lvl1pPr marL="0" indent="0" algn="r">
              <a:buNone/>
              <a:defRPr sz="1400" cap="all" spc="100" baseline="0">
                <a:solidFill>
                  <a:schemeClr val="bg1">
                    <a:lumMod val="50000"/>
                  </a:schemeClr>
                </a:solidFill>
                <a:latin typeface="+mj-lt"/>
              </a:defRPr>
            </a:lvl1pPr>
          </a:lstStyle>
          <a:p>
            <a:pPr lvl="0"/>
            <a:r>
              <a:rPr lang="en-US" dirty="0"/>
              <a:t>Click to add name</a:t>
            </a:r>
          </a:p>
        </p:txBody>
      </p:sp>
      <p:sp>
        <p:nvSpPr>
          <p:cNvPr id="41" name="Text Placeholder 10">
            <a:extLst>
              <a:ext uri="{FF2B5EF4-FFF2-40B4-BE49-F238E27FC236}">
                <a16:creationId xmlns:a16="http://schemas.microsoft.com/office/drawing/2014/main" id="{45FF02C4-FA25-4AE4-B4EF-D106CDD0FEB4}"/>
              </a:ext>
            </a:extLst>
          </p:cNvPr>
          <p:cNvSpPr>
            <a:spLocks noGrp="1"/>
          </p:cNvSpPr>
          <p:nvPr>
            <p:ph type="body" sz="quarter" idx="19" hasCustomPrompt="1"/>
          </p:nvPr>
        </p:nvSpPr>
        <p:spPr>
          <a:xfrm>
            <a:off x="9795826" y="3061800"/>
            <a:ext cx="1706966" cy="426393"/>
          </a:xfrm>
          <a:prstGeom prst="rect">
            <a:avLst/>
          </a:prstGeom>
        </p:spPr>
        <p:txBody>
          <a:bodyPr anchor="t"/>
          <a:lstStyle>
            <a:lvl1pPr marL="0" indent="0" algn="l">
              <a:buNone/>
              <a:defRPr sz="1400" cap="all" spc="100" baseline="0">
                <a:solidFill>
                  <a:schemeClr val="bg1">
                    <a:lumMod val="50000"/>
                  </a:schemeClr>
                </a:solidFill>
                <a:latin typeface="+mj-lt"/>
              </a:defRPr>
            </a:lvl1pPr>
          </a:lstStyle>
          <a:p>
            <a:pPr lvl="0"/>
            <a:r>
              <a:rPr lang="en-US" dirty="0"/>
              <a:t>Click to add name</a:t>
            </a:r>
          </a:p>
        </p:txBody>
      </p:sp>
      <p:sp>
        <p:nvSpPr>
          <p:cNvPr id="45" name="Text Placeholder 10">
            <a:extLst>
              <a:ext uri="{FF2B5EF4-FFF2-40B4-BE49-F238E27FC236}">
                <a16:creationId xmlns:a16="http://schemas.microsoft.com/office/drawing/2014/main" id="{2EA0BE42-73C1-43D0-9520-94265CBEE415}"/>
              </a:ext>
            </a:extLst>
          </p:cNvPr>
          <p:cNvSpPr>
            <a:spLocks noGrp="1"/>
          </p:cNvSpPr>
          <p:nvPr>
            <p:ph type="body" sz="quarter" idx="23" hasCustomPrompt="1"/>
          </p:nvPr>
        </p:nvSpPr>
        <p:spPr>
          <a:xfrm>
            <a:off x="7713450" y="3671475"/>
            <a:ext cx="913553" cy="426393"/>
          </a:xfrm>
          <a:prstGeom prst="rect">
            <a:avLst/>
          </a:prstGeom>
        </p:spPr>
        <p:txBody>
          <a:bodyPr anchor="ctr"/>
          <a:lstStyle>
            <a:lvl1pPr marL="0" indent="0" algn="ctr">
              <a:buNone/>
              <a:defRPr sz="1600" cap="all" spc="100" baseline="0">
                <a:solidFill>
                  <a:schemeClr val="bg2">
                    <a:lumMod val="50000"/>
                  </a:schemeClr>
                </a:solidFill>
                <a:latin typeface="+mj-lt"/>
              </a:defRPr>
            </a:lvl1pPr>
          </a:lstStyle>
          <a:p>
            <a:pPr lvl="0"/>
            <a:r>
              <a:rPr lang="en-US" dirty="0"/>
              <a:t>name</a:t>
            </a:r>
          </a:p>
        </p:txBody>
      </p:sp>
      <p:sp>
        <p:nvSpPr>
          <p:cNvPr id="43" name="Text Placeholder 10">
            <a:extLst>
              <a:ext uri="{FF2B5EF4-FFF2-40B4-BE49-F238E27FC236}">
                <a16:creationId xmlns:a16="http://schemas.microsoft.com/office/drawing/2014/main" id="{4E23821A-CE37-4CA8-82BC-5731CBD7BC63}"/>
              </a:ext>
            </a:extLst>
          </p:cNvPr>
          <p:cNvSpPr>
            <a:spLocks noGrp="1"/>
          </p:cNvSpPr>
          <p:nvPr>
            <p:ph type="body" sz="quarter" idx="21" hasCustomPrompt="1"/>
          </p:nvPr>
        </p:nvSpPr>
        <p:spPr>
          <a:xfrm>
            <a:off x="4418984" y="4145197"/>
            <a:ext cx="913553" cy="426393"/>
          </a:xfrm>
          <a:prstGeom prst="rect">
            <a:avLst/>
          </a:prstGeom>
        </p:spPr>
        <p:txBody>
          <a:bodyPr anchor="ctr"/>
          <a:lstStyle>
            <a:lvl1pPr marL="0" indent="0" algn="ctr">
              <a:buNone/>
              <a:defRPr sz="1600" cap="all" spc="100" baseline="0">
                <a:solidFill>
                  <a:schemeClr val="accent1">
                    <a:lumMod val="75000"/>
                  </a:schemeClr>
                </a:solidFill>
                <a:latin typeface="+mj-lt"/>
              </a:defRPr>
            </a:lvl1pPr>
          </a:lstStyle>
          <a:p>
            <a:pPr lvl="0"/>
            <a:r>
              <a:rPr lang="en-US" dirty="0"/>
              <a:t>name</a:t>
            </a:r>
          </a:p>
        </p:txBody>
      </p:sp>
      <p:sp>
        <p:nvSpPr>
          <p:cNvPr id="44" name="Text Placeholder 10">
            <a:extLst>
              <a:ext uri="{FF2B5EF4-FFF2-40B4-BE49-F238E27FC236}">
                <a16:creationId xmlns:a16="http://schemas.microsoft.com/office/drawing/2014/main" id="{83ED92E9-F268-4C1E-9440-F605C9EBD510}"/>
              </a:ext>
            </a:extLst>
          </p:cNvPr>
          <p:cNvSpPr>
            <a:spLocks noGrp="1"/>
          </p:cNvSpPr>
          <p:nvPr>
            <p:ph type="body" sz="quarter" idx="22" hasCustomPrompt="1"/>
          </p:nvPr>
        </p:nvSpPr>
        <p:spPr>
          <a:xfrm>
            <a:off x="5685509" y="4584197"/>
            <a:ext cx="913553" cy="426393"/>
          </a:xfrm>
          <a:prstGeom prst="rect">
            <a:avLst/>
          </a:prstGeom>
        </p:spPr>
        <p:txBody>
          <a:bodyPr anchor="ctr"/>
          <a:lstStyle>
            <a:lvl1pPr marL="0" indent="0" algn="ctr">
              <a:buNone/>
              <a:defRPr sz="1600" cap="all" spc="100" baseline="0">
                <a:solidFill>
                  <a:schemeClr val="accent1">
                    <a:lumMod val="50000"/>
                  </a:schemeClr>
                </a:solidFill>
                <a:latin typeface="+mj-lt"/>
              </a:defRPr>
            </a:lvl1pPr>
          </a:lstStyle>
          <a:p>
            <a:pPr lvl="0"/>
            <a:r>
              <a:rPr lang="en-US" dirty="0"/>
              <a:t>name</a:t>
            </a:r>
          </a:p>
        </p:txBody>
      </p:sp>
      <p:sp>
        <p:nvSpPr>
          <p:cNvPr id="46" name="Text Placeholder 10">
            <a:extLst>
              <a:ext uri="{FF2B5EF4-FFF2-40B4-BE49-F238E27FC236}">
                <a16:creationId xmlns:a16="http://schemas.microsoft.com/office/drawing/2014/main" id="{B29F508B-CAFE-4871-8267-E5406A4D6C46}"/>
              </a:ext>
            </a:extLst>
          </p:cNvPr>
          <p:cNvSpPr>
            <a:spLocks noGrp="1"/>
          </p:cNvSpPr>
          <p:nvPr>
            <p:ph type="body" sz="quarter" idx="24" hasCustomPrompt="1"/>
          </p:nvPr>
        </p:nvSpPr>
        <p:spPr>
          <a:xfrm>
            <a:off x="9650168" y="4298971"/>
            <a:ext cx="913553" cy="426393"/>
          </a:xfrm>
          <a:prstGeom prst="rect">
            <a:avLst/>
          </a:prstGeom>
        </p:spPr>
        <p:txBody>
          <a:bodyPr anchor="ctr"/>
          <a:lstStyle>
            <a:lvl1pPr marL="0" indent="0" algn="ctr">
              <a:buNone/>
              <a:defRPr sz="1600" cap="all" spc="100" baseline="0">
                <a:solidFill>
                  <a:schemeClr val="bg2">
                    <a:lumMod val="75000"/>
                  </a:schemeClr>
                </a:solidFill>
                <a:latin typeface="+mj-lt"/>
              </a:defRPr>
            </a:lvl1pPr>
          </a:lstStyle>
          <a:p>
            <a:pPr lvl="0"/>
            <a:r>
              <a:rPr lang="en-US" dirty="0"/>
              <a:t>name</a:t>
            </a:r>
          </a:p>
        </p:txBody>
      </p:sp>
      <p:sp>
        <p:nvSpPr>
          <p:cNvPr id="39" name="Text Placeholder 10">
            <a:extLst>
              <a:ext uri="{FF2B5EF4-FFF2-40B4-BE49-F238E27FC236}">
                <a16:creationId xmlns:a16="http://schemas.microsoft.com/office/drawing/2014/main" id="{C40D7D1C-3379-42CE-B3D7-A585CDECBD11}"/>
              </a:ext>
            </a:extLst>
          </p:cNvPr>
          <p:cNvSpPr>
            <a:spLocks noGrp="1"/>
          </p:cNvSpPr>
          <p:nvPr>
            <p:ph type="body" sz="quarter" idx="17" hasCustomPrompt="1"/>
          </p:nvPr>
        </p:nvSpPr>
        <p:spPr>
          <a:xfrm>
            <a:off x="6463261" y="5683895"/>
            <a:ext cx="1706966" cy="426393"/>
          </a:xfrm>
          <a:prstGeom prst="rect">
            <a:avLst/>
          </a:prstGeom>
        </p:spPr>
        <p:txBody>
          <a:bodyPr anchor="t"/>
          <a:lstStyle>
            <a:lvl1pPr marL="0" indent="0" algn="ctr">
              <a:buNone/>
              <a:defRPr sz="1400" cap="all" spc="100" baseline="0">
                <a:solidFill>
                  <a:schemeClr val="bg1">
                    <a:lumMod val="50000"/>
                  </a:schemeClr>
                </a:solidFill>
                <a:latin typeface="+mj-lt"/>
              </a:defRPr>
            </a:lvl1pPr>
          </a:lstStyle>
          <a:p>
            <a:pPr lvl="0"/>
            <a:r>
              <a:rPr lang="en-US" dirty="0"/>
              <a:t>Click to add name</a:t>
            </a:r>
          </a:p>
        </p:txBody>
      </p:sp>
      <p:sp>
        <p:nvSpPr>
          <p:cNvPr id="3" name="Date Placeholder 2">
            <a:extLst>
              <a:ext uri="{FF2B5EF4-FFF2-40B4-BE49-F238E27FC236}">
                <a16:creationId xmlns:a16="http://schemas.microsoft.com/office/drawing/2014/main" id="{35129BD8-DBDF-484C-89DD-80EDD7B827E7}"/>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8CF621E8-9FBF-4DC8-AA1D-234C0A47D713}"/>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5" name="Slide Number Placeholder 4">
            <a:extLst>
              <a:ext uri="{FF2B5EF4-FFF2-40B4-BE49-F238E27FC236}">
                <a16:creationId xmlns:a16="http://schemas.microsoft.com/office/drawing/2014/main" id="{1C1D5819-A04D-4AB0-A144-E7BBA340031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16084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3D21-9143-4E6D-87CD-82F00F7DC6FA}"/>
              </a:ext>
            </a:extLst>
          </p:cNvPr>
          <p:cNvSpPr>
            <a:spLocks noGrp="1"/>
          </p:cNvSpPr>
          <p:nvPr>
            <p:ph type="title" hasCustomPrompt="1"/>
          </p:nvPr>
        </p:nvSpPr>
        <p:spPr>
          <a:xfrm>
            <a:off x="827314" y="627486"/>
            <a:ext cx="5268686" cy="568896"/>
          </a:xfrm>
          <a:prstGeom prst="rect">
            <a:avLst/>
          </a:prstGeom>
        </p:spPr>
        <p:txBody>
          <a:bodyPr anchor="ctr"/>
          <a:lstStyle>
            <a:lvl1pPr>
              <a:defRPr sz="2400" cap="all" spc="100" baseline="0">
                <a:solidFill>
                  <a:schemeClr val="accent2"/>
                </a:solidFill>
              </a:defRPr>
            </a:lvl1pPr>
          </a:lstStyle>
          <a:p>
            <a:r>
              <a:rPr lang="en-US" dirty="0"/>
              <a:t>Click to add title</a:t>
            </a:r>
          </a:p>
        </p:txBody>
      </p:sp>
      <p:sp>
        <p:nvSpPr>
          <p:cNvPr id="11" name="Text Placeholder 10">
            <a:extLst>
              <a:ext uri="{FF2B5EF4-FFF2-40B4-BE49-F238E27FC236}">
                <a16:creationId xmlns:a16="http://schemas.microsoft.com/office/drawing/2014/main" id="{235C24E7-D67D-40AA-B6B1-AE47659E18EC}"/>
              </a:ext>
            </a:extLst>
          </p:cNvPr>
          <p:cNvSpPr>
            <a:spLocks noGrp="1"/>
          </p:cNvSpPr>
          <p:nvPr>
            <p:ph type="body" sz="quarter" idx="33" hasCustomPrompt="1"/>
          </p:nvPr>
        </p:nvSpPr>
        <p:spPr>
          <a:xfrm>
            <a:off x="820438" y="1011439"/>
            <a:ext cx="4989233" cy="568896"/>
          </a:xfrm>
          <a:prstGeom prst="rect">
            <a:avLst/>
          </a:prstGeom>
        </p:spPr>
        <p:txBody>
          <a:bodyPr anchor="ctr"/>
          <a:lstStyle>
            <a:lvl1pPr marL="0" indent="0" algn="l">
              <a:buNone/>
              <a:defRPr sz="2000" cap="none" spc="100" baseline="0">
                <a:solidFill>
                  <a:schemeClr val="accent2"/>
                </a:solidFill>
                <a:latin typeface="+mn-lt"/>
              </a:defRPr>
            </a:lvl1pPr>
          </a:lstStyle>
          <a:p>
            <a:pPr lvl="0"/>
            <a:r>
              <a:rPr lang="en-US" dirty="0"/>
              <a:t>Click to add title</a:t>
            </a:r>
          </a:p>
        </p:txBody>
      </p:sp>
      <p:sp>
        <p:nvSpPr>
          <p:cNvPr id="19" name="Text Placeholder 14">
            <a:extLst>
              <a:ext uri="{FF2B5EF4-FFF2-40B4-BE49-F238E27FC236}">
                <a16:creationId xmlns:a16="http://schemas.microsoft.com/office/drawing/2014/main" id="{A756E9B8-BA57-4251-A0E6-DDADC29D95B9}"/>
              </a:ext>
            </a:extLst>
          </p:cNvPr>
          <p:cNvSpPr>
            <a:spLocks noGrp="1"/>
          </p:cNvSpPr>
          <p:nvPr>
            <p:ph type="body" sz="quarter" idx="26" hasCustomPrompt="1"/>
          </p:nvPr>
        </p:nvSpPr>
        <p:spPr>
          <a:xfrm>
            <a:off x="920666" y="2044485"/>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0" name="Text Placeholder 14">
            <a:extLst>
              <a:ext uri="{FF2B5EF4-FFF2-40B4-BE49-F238E27FC236}">
                <a16:creationId xmlns:a16="http://schemas.microsoft.com/office/drawing/2014/main" id="{C0B962B5-0EC7-48EC-A687-C206A69C56D6}"/>
              </a:ext>
            </a:extLst>
          </p:cNvPr>
          <p:cNvSpPr>
            <a:spLocks noGrp="1"/>
          </p:cNvSpPr>
          <p:nvPr>
            <p:ph type="body" sz="quarter" idx="13" hasCustomPrompt="1"/>
          </p:nvPr>
        </p:nvSpPr>
        <p:spPr>
          <a:xfrm>
            <a:off x="2727695" y="2044485"/>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1314A100-8075-4D1D-995C-34F5838D58F2}"/>
              </a:ext>
            </a:extLst>
          </p:cNvPr>
          <p:cNvSpPr>
            <a:spLocks noGrp="1"/>
          </p:cNvSpPr>
          <p:nvPr>
            <p:ph type="body" sz="quarter" idx="34" hasCustomPrompt="1"/>
          </p:nvPr>
        </p:nvSpPr>
        <p:spPr>
          <a:xfrm>
            <a:off x="920666" y="3428263"/>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3" name="Text Placeholder 14">
            <a:extLst>
              <a:ext uri="{FF2B5EF4-FFF2-40B4-BE49-F238E27FC236}">
                <a16:creationId xmlns:a16="http://schemas.microsoft.com/office/drawing/2014/main" id="{9C946523-4B92-4003-B43C-B01D972454F4}"/>
              </a:ext>
            </a:extLst>
          </p:cNvPr>
          <p:cNvSpPr>
            <a:spLocks noGrp="1"/>
          </p:cNvSpPr>
          <p:nvPr>
            <p:ph type="body" sz="quarter" idx="35" hasCustomPrompt="1"/>
          </p:nvPr>
        </p:nvSpPr>
        <p:spPr>
          <a:xfrm>
            <a:off x="2727695" y="3428263"/>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F9BEEAAD-CC7F-427D-BCFF-1BBA5023ABE6}"/>
              </a:ext>
            </a:extLst>
          </p:cNvPr>
          <p:cNvSpPr>
            <a:spLocks noGrp="1"/>
          </p:cNvSpPr>
          <p:nvPr>
            <p:ph type="body" sz="quarter" idx="36" hasCustomPrompt="1"/>
          </p:nvPr>
        </p:nvSpPr>
        <p:spPr>
          <a:xfrm>
            <a:off x="920666" y="4812041"/>
            <a:ext cx="1584471" cy="1121230"/>
          </a:xfrm>
          <a:prstGeom prst="rect">
            <a:avLst/>
          </a:prstGeom>
          <a:ln w="28575">
            <a:solidFill>
              <a:schemeClr val="accent5">
                <a:lumMod val="50000"/>
              </a:schemeClr>
            </a:solidFill>
          </a:ln>
        </p:spPr>
        <p:txBody>
          <a:bodyPr lIns="182880" rIns="182880" anchor="ctr"/>
          <a:lstStyle>
            <a:lvl1pPr marL="0" indent="0" algn="ctr">
              <a:lnSpc>
                <a:spcPct val="100000"/>
              </a:lnSpc>
              <a:buNone/>
              <a:defRPr sz="2000" cap="all" spc="200" baseline="0">
                <a:solidFill>
                  <a:schemeClr val="accent5">
                    <a:lumMod val="50000"/>
                  </a:schemeClr>
                </a:solidFill>
                <a:latin typeface="+mj-lt"/>
              </a:defRPr>
            </a:lvl1pPr>
          </a:lstStyle>
          <a:p>
            <a:pPr lvl="0"/>
            <a:r>
              <a:rPr lang="en-US" dirty="0"/>
              <a:t>Click to add name</a:t>
            </a:r>
          </a:p>
        </p:txBody>
      </p:sp>
      <p:sp>
        <p:nvSpPr>
          <p:cNvPr id="26" name="Text Placeholder 14">
            <a:extLst>
              <a:ext uri="{FF2B5EF4-FFF2-40B4-BE49-F238E27FC236}">
                <a16:creationId xmlns:a16="http://schemas.microsoft.com/office/drawing/2014/main" id="{B6693A35-4411-4FE2-82FD-5D30D8D62AF3}"/>
              </a:ext>
            </a:extLst>
          </p:cNvPr>
          <p:cNvSpPr>
            <a:spLocks noGrp="1"/>
          </p:cNvSpPr>
          <p:nvPr>
            <p:ph type="body" sz="quarter" idx="37" hasCustomPrompt="1"/>
          </p:nvPr>
        </p:nvSpPr>
        <p:spPr>
          <a:xfrm>
            <a:off x="2727695" y="4812041"/>
            <a:ext cx="3081975" cy="1121230"/>
          </a:xfrm>
          <a:prstGeom prst="rect">
            <a:avLst/>
          </a:prstGeom>
        </p:spPr>
        <p:txBody>
          <a:bodyPr anchor="ctr"/>
          <a:lstStyle>
            <a:lvl1pPr marL="0" indent="0" algn="l">
              <a:lnSpc>
                <a:spcPct val="100000"/>
              </a:lnSpc>
              <a:spcBef>
                <a:spcPts val="0"/>
              </a:spcBef>
              <a:buNone/>
              <a:defRPr sz="1600" cap="none" spc="0" baseline="0">
                <a:solidFill>
                  <a:schemeClr val="tx1"/>
                </a:solidFill>
                <a:latin typeface="+mn-lt"/>
              </a:defRPr>
            </a:lvl1pPr>
          </a:lstStyle>
          <a:p>
            <a:pPr lvl="0"/>
            <a:r>
              <a:rPr lang="en-US" dirty="0"/>
              <a:t>Click to add text</a:t>
            </a:r>
          </a:p>
        </p:txBody>
      </p:sp>
      <p:sp>
        <p:nvSpPr>
          <p:cNvPr id="17" name="Date Placeholder 3">
            <a:extLst>
              <a:ext uri="{FF2B5EF4-FFF2-40B4-BE49-F238E27FC236}">
                <a16:creationId xmlns:a16="http://schemas.microsoft.com/office/drawing/2014/main" id="{B658EBA7-4275-488A-B86F-67B70609FC99}"/>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2">
                    <a:lumMod val="50000"/>
                  </a:schemeClr>
                </a:solidFill>
                <a:effectLst/>
              </a:defRPr>
            </a:lvl1pPr>
          </a:lstStyle>
          <a:p>
            <a:r>
              <a:rPr lang="en-US" dirty="0"/>
              <a:t>20XX</a:t>
            </a:r>
          </a:p>
        </p:txBody>
      </p:sp>
      <p:sp>
        <p:nvSpPr>
          <p:cNvPr id="27" name="Footer Placeholder 4">
            <a:extLst>
              <a:ext uri="{FF2B5EF4-FFF2-40B4-BE49-F238E27FC236}">
                <a16:creationId xmlns:a16="http://schemas.microsoft.com/office/drawing/2014/main" id="{A59824DA-522A-4135-800A-60F504928B2D}"/>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7" name="Picture Placeholder 8">
            <a:extLst>
              <a:ext uri="{FF2B5EF4-FFF2-40B4-BE49-F238E27FC236}">
                <a16:creationId xmlns:a16="http://schemas.microsoft.com/office/drawing/2014/main" id="{93D3F372-68E2-486A-A105-748C2BB245A0}"/>
              </a:ext>
            </a:extLst>
          </p:cNvPr>
          <p:cNvSpPr>
            <a:spLocks noGrp="1"/>
          </p:cNvSpPr>
          <p:nvPr>
            <p:ph type="pic" sz="quarter" idx="14" hasCustomPrompt="1"/>
          </p:nvPr>
        </p:nvSpPr>
        <p:spPr>
          <a:xfrm>
            <a:off x="6683831" y="0"/>
            <a:ext cx="5508168" cy="6858000"/>
          </a:xfrm>
          <a:prstGeom prst="rect">
            <a:avLst/>
          </a:prstGeom>
        </p:spPr>
        <p:txBody>
          <a:bodyPr/>
          <a:lstStyle>
            <a:lvl1pPr marL="0" indent="0" algn="ctr">
              <a:buNone/>
              <a:defRPr/>
            </a:lvl1pPr>
          </a:lstStyle>
          <a:p>
            <a:r>
              <a:rPr lang="en-US" dirty="0"/>
              <a:t>Click to add photo</a:t>
            </a:r>
          </a:p>
        </p:txBody>
      </p:sp>
      <p:sp>
        <p:nvSpPr>
          <p:cNvPr id="28" name="Slide Number Placeholder 5">
            <a:extLst>
              <a:ext uri="{FF2B5EF4-FFF2-40B4-BE49-F238E27FC236}">
                <a16:creationId xmlns:a16="http://schemas.microsoft.com/office/drawing/2014/main" id="{8D667147-015B-4B04-886E-3451355DC70A}"/>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371206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09C70A-0F34-4BEB-BABD-659A58DC489C}"/>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4038600" y="599301"/>
            <a:ext cx="4114800" cy="607969"/>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34" name="Text Placeholder 10">
            <a:extLst>
              <a:ext uri="{FF2B5EF4-FFF2-40B4-BE49-F238E27FC236}">
                <a16:creationId xmlns:a16="http://schemas.microsoft.com/office/drawing/2014/main" id="{781F399C-8EA8-402F-B2A4-828B062584C2}"/>
              </a:ext>
            </a:extLst>
          </p:cNvPr>
          <p:cNvSpPr>
            <a:spLocks noGrp="1"/>
          </p:cNvSpPr>
          <p:nvPr>
            <p:ph type="body" sz="quarter" idx="33" hasCustomPrompt="1"/>
          </p:nvPr>
        </p:nvSpPr>
        <p:spPr>
          <a:xfrm>
            <a:off x="4362186" y="1011441"/>
            <a:ext cx="3467628" cy="568896"/>
          </a:xfrm>
          <a:prstGeom prst="rect">
            <a:avLst/>
          </a:prstGeom>
        </p:spPr>
        <p:txBody>
          <a:bodyPr anchor="ctr"/>
          <a:lstStyle>
            <a:lvl1pPr marL="0" indent="0" algn="ctr">
              <a:buNone/>
              <a:defRPr sz="2000" cap="none" spc="100" baseline="0">
                <a:solidFill>
                  <a:schemeClr val="tx2">
                    <a:lumMod val="75000"/>
                  </a:schemeClr>
                </a:solidFill>
                <a:latin typeface="+mn-lt"/>
              </a:defRPr>
            </a:lvl1pPr>
          </a:lstStyle>
          <a:p>
            <a:pPr lvl="0"/>
            <a:r>
              <a:rPr lang="en-US" dirty="0"/>
              <a:t>Click to add title</a:t>
            </a:r>
          </a:p>
        </p:txBody>
      </p:sp>
      <p:sp>
        <p:nvSpPr>
          <p:cNvPr id="35" name="Text Placeholder 10">
            <a:extLst>
              <a:ext uri="{FF2B5EF4-FFF2-40B4-BE49-F238E27FC236}">
                <a16:creationId xmlns:a16="http://schemas.microsoft.com/office/drawing/2014/main" id="{07DF62A2-2B04-4192-9858-1F4C30EFDA5B}"/>
              </a:ext>
            </a:extLst>
          </p:cNvPr>
          <p:cNvSpPr>
            <a:spLocks noGrp="1"/>
          </p:cNvSpPr>
          <p:nvPr>
            <p:ph type="body" sz="quarter" idx="34" hasCustomPrompt="1"/>
          </p:nvPr>
        </p:nvSpPr>
        <p:spPr>
          <a:xfrm>
            <a:off x="910838" y="2564313"/>
            <a:ext cx="4750631"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910CB016-EEF8-4992-8F92-8FE3375CEB06}"/>
              </a:ext>
            </a:extLst>
          </p:cNvPr>
          <p:cNvSpPr>
            <a:spLocks noGrp="1"/>
          </p:cNvSpPr>
          <p:nvPr>
            <p:ph type="body" sz="quarter" idx="25" hasCustomPrompt="1"/>
          </p:nvPr>
        </p:nvSpPr>
        <p:spPr>
          <a:xfrm>
            <a:off x="7739877" y="2564313"/>
            <a:ext cx="3532840" cy="448769"/>
          </a:xfrm>
          <a:prstGeom prst="rect">
            <a:avLst/>
          </a:prstGeom>
        </p:spPr>
        <p:txBody>
          <a:bodyPr/>
          <a:lstStyle>
            <a:lvl1pPr marL="0" indent="0" algn="ctr">
              <a:buNone/>
              <a:defRPr sz="1800" cap="none" spc="200" baseline="0">
                <a:solidFill>
                  <a:schemeClr val="accent5">
                    <a:lumMod val="50000"/>
                  </a:schemeClr>
                </a:solidFill>
                <a:latin typeface="+mj-lt"/>
              </a:defRPr>
            </a:lvl1pPr>
          </a:lstStyle>
          <a:p>
            <a:pPr lvl="0"/>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911225" y="3187700"/>
            <a:ext cx="4749800" cy="2771775"/>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7" name="Content Placeholder 29">
            <a:extLst>
              <a:ext uri="{FF2B5EF4-FFF2-40B4-BE49-F238E27FC236}">
                <a16:creationId xmlns:a16="http://schemas.microsoft.com/office/drawing/2014/main" id="{1958214F-5F3C-4FBF-9DBD-97579EF4CF49}"/>
              </a:ext>
            </a:extLst>
          </p:cNvPr>
          <p:cNvSpPr>
            <a:spLocks noGrp="1"/>
          </p:cNvSpPr>
          <p:nvPr>
            <p:ph sz="quarter" idx="36" hasCustomPrompt="1"/>
          </p:nvPr>
        </p:nvSpPr>
        <p:spPr>
          <a:xfrm>
            <a:off x="7028164" y="3107442"/>
            <a:ext cx="4252612" cy="288290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Yr Action Plan">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A378E50-94EF-4230-91B3-4CDA4804D460}"/>
              </a:ext>
              <a:ext uri="{C183D7F6-B498-43B3-948B-1728B52AA6E4}">
                <adec:decorative xmlns:adec="http://schemas.microsoft.com/office/drawing/2017/decorative" val="1"/>
              </a:ext>
            </a:extLst>
          </p:cNvPr>
          <p:cNvGrpSpPr/>
          <p:nvPr userDrawn="1"/>
        </p:nvGrpSpPr>
        <p:grpSpPr>
          <a:xfrm>
            <a:off x="2749477" y="4411918"/>
            <a:ext cx="7895340" cy="344415"/>
            <a:chOff x="2749477" y="4411918"/>
            <a:chExt cx="7895340" cy="344415"/>
          </a:xfrm>
        </p:grpSpPr>
        <p:cxnSp>
          <p:nvCxnSpPr>
            <p:cNvPr id="102" name="Straight Connector 101">
              <a:extLst>
                <a:ext uri="{FF2B5EF4-FFF2-40B4-BE49-F238E27FC236}">
                  <a16:creationId xmlns:a16="http://schemas.microsoft.com/office/drawing/2014/main" id="{3FDF687F-1594-4839-AA46-5DACB2E040FA}"/>
                </a:ext>
                <a:ext uri="{C183D7F6-B498-43B3-948B-1728B52AA6E4}">
                  <adec:decorative xmlns:adec="http://schemas.microsoft.com/office/drawing/2017/decorative" val="1"/>
                </a:ext>
              </a:extLst>
            </p:cNvPr>
            <p:cNvCxnSpPr>
              <a:cxnSpLocks/>
            </p:cNvCxnSpPr>
            <p:nvPr/>
          </p:nvCxnSpPr>
          <p:spPr>
            <a:xfrm flipH="1">
              <a:off x="274947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D917A9-665D-46F4-8911-E2881838B6E6}"/>
                </a:ext>
                <a:ext uri="{C183D7F6-B498-43B3-948B-1728B52AA6E4}">
                  <adec:decorative xmlns:adec="http://schemas.microsoft.com/office/drawing/2017/decorative" val="1"/>
                </a:ext>
              </a:extLst>
            </p:cNvPr>
            <p:cNvCxnSpPr>
              <a:cxnSpLocks/>
            </p:cNvCxnSpPr>
            <p:nvPr/>
          </p:nvCxnSpPr>
          <p:spPr>
            <a:xfrm flipH="1">
              <a:off x="6699668"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D52265-C77D-45A6-96A5-2656848A3117}"/>
                </a:ext>
                <a:ext uri="{C183D7F6-B498-43B3-948B-1728B52AA6E4}">
                  <adec:decorative xmlns:adec="http://schemas.microsoft.com/office/drawing/2017/decorative" val="1"/>
                </a:ext>
              </a:extLst>
            </p:cNvPr>
            <p:cNvCxnSpPr>
              <a:cxnSpLocks/>
            </p:cNvCxnSpPr>
            <p:nvPr/>
          </p:nvCxnSpPr>
          <p:spPr>
            <a:xfrm flipH="1">
              <a:off x="10643557" y="441191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075B284-B3F9-49E3-A5BC-FBFD2C706C3D}"/>
              </a:ext>
              <a:ext uri="{C183D7F6-B498-43B3-948B-1728B52AA6E4}">
                <adec:decorative xmlns:adec="http://schemas.microsoft.com/office/drawing/2017/decorative" val="1"/>
              </a:ext>
            </a:extLst>
          </p:cNvPr>
          <p:cNvGrpSpPr/>
          <p:nvPr userDrawn="1"/>
        </p:nvGrpSpPr>
        <p:grpSpPr>
          <a:xfrm>
            <a:off x="2750737" y="2675138"/>
            <a:ext cx="6313957" cy="344415"/>
            <a:chOff x="2750737" y="2675138"/>
            <a:chExt cx="6313957" cy="344415"/>
          </a:xfrm>
        </p:grpSpPr>
        <p:cxnSp>
          <p:nvCxnSpPr>
            <p:cNvPr id="148" name="Straight Connector 147">
              <a:extLst>
                <a:ext uri="{FF2B5EF4-FFF2-40B4-BE49-F238E27FC236}">
                  <a16:creationId xmlns:a16="http://schemas.microsoft.com/office/drawing/2014/main" id="{1D75FFD8-965E-47C7-B05F-A941B5164AB4}"/>
                </a:ext>
                <a:ext uri="{C183D7F6-B498-43B3-948B-1728B52AA6E4}">
                  <adec:decorative xmlns:adec="http://schemas.microsoft.com/office/drawing/2017/decorative" val="1"/>
                </a:ext>
              </a:extLst>
            </p:cNvPr>
            <p:cNvCxnSpPr>
              <a:cxnSpLocks/>
            </p:cNvCxnSpPr>
            <p:nvPr userDrawn="1"/>
          </p:nvCxnSpPr>
          <p:spPr>
            <a:xfrm flipH="1">
              <a:off x="275073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BDDFF1A-AABD-4DA5-9811-02C4149132AF}"/>
                </a:ext>
                <a:ext uri="{C183D7F6-B498-43B3-948B-1728B52AA6E4}">
                  <adec:decorative xmlns:adec="http://schemas.microsoft.com/office/drawing/2017/decorative" val="1"/>
                </a:ext>
              </a:extLst>
            </p:cNvPr>
            <p:cNvCxnSpPr>
              <a:cxnSpLocks/>
            </p:cNvCxnSpPr>
            <p:nvPr userDrawn="1"/>
          </p:nvCxnSpPr>
          <p:spPr>
            <a:xfrm flipH="1">
              <a:off x="5116887"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62A0FB-DDED-42C5-B28D-D466080F4637}"/>
                </a:ext>
                <a:ext uri="{C183D7F6-B498-43B3-948B-1728B52AA6E4}">
                  <adec:decorative xmlns:adec="http://schemas.microsoft.com/office/drawing/2017/decorative" val="1"/>
                </a:ext>
              </a:extLst>
            </p:cNvPr>
            <p:cNvCxnSpPr>
              <a:cxnSpLocks/>
            </p:cNvCxnSpPr>
            <p:nvPr userDrawn="1"/>
          </p:nvCxnSpPr>
          <p:spPr>
            <a:xfrm flipH="1">
              <a:off x="9063434" y="2675138"/>
              <a:ext cx="1260" cy="344415"/>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7CD073CE-AA33-40C2-9636-3F5C236050F4}"/>
              </a:ext>
            </a:extLst>
          </p:cNvPr>
          <p:cNvSpPr>
            <a:spLocks noGrp="1"/>
          </p:cNvSpPr>
          <p:nvPr>
            <p:ph type="title" hasCustomPrompt="1"/>
          </p:nvPr>
        </p:nvSpPr>
        <p:spPr>
          <a:xfrm>
            <a:off x="4292241" y="693422"/>
            <a:ext cx="3607518" cy="633402"/>
          </a:xfrm>
          <a:prstGeom prst="rect">
            <a:avLst/>
          </a:prstGeom>
          <a:ln w="28575">
            <a:solidFill>
              <a:schemeClr val="accent2"/>
            </a:solidFill>
          </a:ln>
        </p:spPr>
        <p:txBody>
          <a:bodyPr anchor="ctr"/>
          <a:lstStyle>
            <a:lvl1pPr algn="ctr">
              <a:defRPr sz="2400" cap="all" spc="100" baseline="0">
                <a:solidFill>
                  <a:schemeClr val="tx2"/>
                </a:solidFill>
              </a:defRPr>
            </a:lvl1pPr>
          </a:lstStyle>
          <a:p>
            <a:r>
              <a:rPr lang="en-US" dirty="0"/>
              <a:t>Click to add title</a:t>
            </a:r>
          </a:p>
        </p:txBody>
      </p:sp>
      <p:sp>
        <p:nvSpPr>
          <p:cNvPr id="58" name="Text Placeholder 14">
            <a:extLst>
              <a:ext uri="{FF2B5EF4-FFF2-40B4-BE49-F238E27FC236}">
                <a16:creationId xmlns:a16="http://schemas.microsoft.com/office/drawing/2014/main" id="{FC053B39-4BE6-44B3-8D93-ED230B1611A4}"/>
              </a:ext>
            </a:extLst>
          </p:cNvPr>
          <p:cNvSpPr>
            <a:spLocks noGrp="1"/>
          </p:cNvSpPr>
          <p:nvPr>
            <p:ph type="body" sz="quarter" idx="43" hasCustomPrompt="1"/>
          </p:nvPr>
        </p:nvSpPr>
        <p:spPr>
          <a:xfrm>
            <a:off x="202936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9" name="Text Placeholder 14">
            <a:extLst>
              <a:ext uri="{FF2B5EF4-FFF2-40B4-BE49-F238E27FC236}">
                <a16:creationId xmlns:a16="http://schemas.microsoft.com/office/drawing/2014/main" id="{95F74BD3-C751-4644-9E0D-36D890A69E6E}"/>
              </a:ext>
            </a:extLst>
          </p:cNvPr>
          <p:cNvSpPr>
            <a:spLocks noGrp="1"/>
          </p:cNvSpPr>
          <p:nvPr>
            <p:ph type="body" sz="quarter" idx="44" hasCustomPrompt="1"/>
          </p:nvPr>
        </p:nvSpPr>
        <p:spPr>
          <a:xfrm>
            <a:off x="4397612"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0" name="Text Placeholder 14">
            <a:extLst>
              <a:ext uri="{FF2B5EF4-FFF2-40B4-BE49-F238E27FC236}">
                <a16:creationId xmlns:a16="http://schemas.microsoft.com/office/drawing/2014/main" id="{3D5CF2BE-8C0B-408F-AEEB-45E3B588305D}"/>
              </a:ext>
            </a:extLst>
          </p:cNvPr>
          <p:cNvSpPr>
            <a:spLocks noGrp="1"/>
          </p:cNvSpPr>
          <p:nvPr>
            <p:ph type="body" sz="quarter" idx="45" hasCustomPrompt="1"/>
          </p:nvPr>
        </p:nvSpPr>
        <p:spPr>
          <a:xfrm>
            <a:off x="8344687" y="2200550"/>
            <a:ext cx="1440088" cy="469597"/>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56" name="Text Placeholder 14">
            <a:extLst>
              <a:ext uri="{FF2B5EF4-FFF2-40B4-BE49-F238E27FC236}">
                <a16:creationId xmlns:a16="http://schemas.microsoft.com/office/drawing/2014/main" id="{4A07D9B0-4F06-4D69-B211-37FC634E5084}"/>
              </a:ext>
            </a:extLst>
          </p:cNvPr>
          <p:cNvSpPr>
            <a:spLocks noGrp="1"/>
          </p:cNvSpPr>
          <p:nvPr>
            <p:ph type="body" sz="quarter" idx="41" hasCustomPrompt="1"/>
          </p:nvPr>
        </p:nvSpPr>
        <p:spPr>
          <a:xfrm>
            <a:off x="696804" y="2739533"/>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20" name="Text Placeholder 14">
            <a:extLst>
              <a:ext uri="{FF2B5EF4-FFF2-40B4-BE49-F238E27FC236}">
                <a16:creationId xmlns:a16="http://schemas.microsoft.com/office/drawing/2014/main" id="{E36FDE7A-7F96-4A7E-AB4F-DBCEFD81C3BA}"/>
              </a:ext>
            </a:extLst>
          </p:cNvPr>
          <p:cNvSpPr>
            <a:spLocks noGrp="1"/>
          </p:cNvSpPr>
          <p:nvPr>
            <p:ph type="body" sz="quarter" idx="17" hasCustomPrompt="1"/>
          </p:nvPr>
        </p:nvSpPr>
        <p:spPr>
          <a:xfrm>
            <a:off x="171234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1" name="Text Placeholder 14">
            <a:extLst>
              <a:ext uri="{FF2B5EF4-FFF2-40B4-BE49-F238E27FC236}">
                <a16:creationId xmlns:a16="http://schemas.microsoft.com/office/drawing/2014/main" id="{C3C9C771-CEBA-46FF-9941-0F82E4028CC4}"/>
              </a:ext>
            </a:extLst>
          </p:cNvPr>
          <p:cNvSpPr>
            <a:spLocks noGrp="1"/>
          </p:cNvSpPr>
          <p:nvPr>
            <p:ph type="body" sz="quarter" idx="18" hasCustomPrompt="1"/>
          </p:nvPr>
        </p:nvSpPr>
        <p:spPr>
          <a:xfrm>
            <a:off x="250176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2" name="Text Placeholder 14">
            <a:extLst>
              <a:ext uri="{FF2B5EF4-FFF2-40B4-BE49-F238E27FC236}">
                <a16:creationId xmlns:a16="http://schemas.microsoft.com/office/drawing/2014/main" id="{945F6154-355B-4195-8155-1E8C079CDEE2}"/>
              </a:ext>
            </a:extLst>
          </p:cNvPr>
          <p:cNvSpPr>
            <a:spLocks noGrp="1"/>
          </p:cNvSpPr>
          <p:nvPr>
            <p:ph type="body" sz="quarter" idx="19" hasCustomPrompt="1"/>
          </p:nvPr>
        </p:nvSpPr>
        <p:spPr>
          <a:xfrm>
            <a:off x="329117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3" name="Text Placeholder 14">
            <a:extLst>
              <a:ext uri="{FF2B5EF4-FFF2-40B4-BE49-F238E27FC236}">
                <a16:creationId xmlns:a16="http://schemas.microsoft.com/office/drawing/2014/main" id="{B8E228D5-C0F1-4215-8880-B28856B6F77B}"/>
              </a:ext>
            </a:extLst>
          </p:cNvPr>
          <p:cNvSpPr>
            <a:spLocks noGrp="1"/>
          </p:cNvSpPr>
          <p:nvPr>
            <p:ph type="body" sz="quarter" idx="20" hasCustomPrompt="1"/>
          </p:nvPr>
        </p:nvSpPr>
        <p:spPr>
          <a:xfrm>
            <a:off x="408059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4" name="Text Placeholder 14">
            <a:extLst>
              <a:ext uri="{FF2B5EF4-FFF2-40B4-BE49-F238E27FC236}">
                <a16:creationId xmlns:a16="http://schemas.microsoft.com/office/drawing/2014/main" id="{5568E40A-0330-4C80-9F64-FB6C4B7CC11D}"/>
              </a:ext>
            </a:extLst>
          </p:cNvPr>
          <p:cNvSpPr>
            <a:spLocks noGrp="1"/>
          </p:cNvSpPr>
          <p:nvPr>
            <p:ph type="body" sz="quarter" idx="21" hasCustomPrompt="1"/>
          </p:nvPr>
        </p:nvSpPr>
        <p:spPr>
          <a:xfrm>
            <a:off x="4810807" y="3170170"/>
            <a:ext cx="61531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5" name="Text Placeholder 14">
            <a:extLst>
              <a:ext uri="{FF2B5EF4-FFF2-40B4-BE49-F238E27FC236}">
                <a16:creationId xmlns:a16="http://schemas.microsoft.com/office/drawing/2014/main" id="{EC8A3FD2-F6F6-40A0-89E1-7769CBB8D4BB}"/>
              </a:ext>
            </a:extLst>
          </p:cNvPr>
          <p:cNvSpPr>
            <a:spLocks noGrp="1"/>
          </p:cNvSpPr>
          <p:nvPr>
            <p:ph type="body" sz="quarter" idx="22" hasCustomPrompt="1"/>
          </p:nvPr>
        </p:nvSpPr>
        <p:spPr>
          <a:xfrm>
            <a:off x="565942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6" name="Text Placeholder 14">
            <a:extLst>
              <a:ext uri="{FF2B5EF4-FFF2-40B4-BE49-F238E27FC236}">
                <a16:creationId xmlns:a16="http://schemas.microsoft.com/office/drawing/2014/main" id="{A882D901-8E7C-431B-B6E9-14C8BD5B22C0}"/>
              </a:ext>
            </a:extLst>
          </p:cNvPr>
          <p:cNvSpPr>
            <a:spLocks noGrp="1"/>
          </p:cNvSpPr>
          <p:nvPr>
            <p:ph type="body" sz="quarter" idx="23" hasCustomPrompt="1"/>
          </p:nvPr>
        </p:nvSpPr>
        <p:spPr>
          <a:xfrm>
            <a:off x="644883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7" name="Text Placeholder 14">
            <a:extLst>
              <a:ext uri="{FF2B5EF4-FFF2-40B4-BE49-F238E27FC236}">
                <a16:creationId xmlns:a16="http://schemas.microsoft.com/office/drawing/2014/main" id="{2051E2EF-F729-4B79-8CD4-C0D60EE9AD08}"/>
              </a:ext>
            </a:extLst>
          </p:cNvPr>
          <p:cNvSpPr>
            <a:spLocks noGrp="1"/>
          </p:cNvSpPr>
          <p:nvPr>
            <p:ph type="body" sz="quarter" idx="24" hasCustomPrompt="1"/>
          </p:nvPr>
        </p:nvSpPr>
        <p:spPr>
          <a:xfrm>
            <a:off x="723825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8" name="Text Placeholder 14">
            <a:extLst>
              <a:ext uri="{FF2B5EF4-FFF2-40B4-BE49-F238E27FC236}">
                <a16:creationId xmlns:a16="http://schemas.microsoft.com/office/drawing/2014/main" id="{A8A6BF26-67C7-4AFD-82B4-5F8831E6276B}"/>
              </a:ext>
            </a:extLst>
          </p:cNvPr>
          <p:cNvSpPr>
            <a:spLocks noGrp="1"/>
          </p:cNvSpPr>
          <p:nvPr>
            <p:ph type="body" sz="quarter" idx="25" hasCustomPrompt="1"/>
          </p:nvPr>
        </p:nvSpPr>
        <p:spPr>
          <a:xfrm>
            <a:off x="802766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29" name="Text Placeholder 14">
            <a:extLst>
              <a:ext uri="{FF2B5EF4-FFF2-40B4-BE49-F238E27FC236}">
                <a16:creationId xmlns:a16="http://schemas.microsoft.com/office/drawing/2014/main" id="{9D579002-8C14-4A35-90BB-43E508420D98}"/>
              </a:ext>
            </a:extLst>
          </p:cNvPr>
          <p:cNvSpPr>
            <a:spLocks noGrp="1"/>
          </p:cNvSpPr>
          <p:nvPr>
            <p:ph type="body" sz="quarter" idx="26" hasCustomPrompt="1"/>
          </p:nvPr>
        </p:nvSpPr>
        <p:spPr>
          <a:xfrm>
            <a:off x="8817081"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0" name="Text Placeholder 14">
            <a:extLst>
              <a:ext uri="{FF2B5EF4-FFF2-40B4-BE49-F238E27FC236}">
                <a16:creationId xmlns:a16="http://schemas.microsoft.com/office/drawing/2014/main" id="{AA2D386B-15E3-4543-8D79-5B890CB60E7F}"/>
              </a:ext>
            </a:extLst>
          </p:cNvPr>
          <p:cNvSpPr>
            <a:spLocks noGrp="1"/>
          </p:cNvSpPr>
          <p:nvPr>
            <p:ph type="body" sz="quarter" idx="27" hasCustomPrompt="1"/>
          </p:nvPr>
        </p:nvSpPr>
        <p:spPr>
          <a:xfrm>
            <a:off x="9606496"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1" name="Text Placeholder 14">
            <a:extLst>
              <a:ext uri="{FF2B5EF4-FFF2-40B4-BE49-F238E27FC236}">
                <a16:creationId xmlns:a16="http://schemas.microsoft.com/office/drawing/2014/main" id="{D1BBCCCB-0A70-4CE2-AC23-DC53C20096BA}"/>
              </a:ext>
            </a:extLst>
          </p:cNvPr>
          <p:cNvSpPr>
            <a:spLocks noGrp="1"/>
          </p:cNvSpPr>
          <p:nvPr>
            <p:ph type="body" sz="quarter" idx="28" hasCustomPrompt="1"/>
          </p:nvPr>
        </p:nvSpPr>
        <p:spPr>
          <a:xfrm>
            <a:off x="10395907" y="3170170"/>
            <a:ext cx="495300" cy="652276"/>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61" name="Text Placeholder 14">
            <a:extLst>
              <a:ext uri="{FF2B5EF4-FFF2-40B4-BE49-F238E27FC236}">
                <a16:creationId xmlns:a16="http://schemas.microsoft.com/office/drawing/2014/main" id="{83DD38EA-382F-4255-927F-5F23153D51A7}"/>
              </a:ext>
            </a:extLst>
          </p:cNvPr>
          <p:cNvSpPr>
            <a:spLocks noGrp="1"/>
          </p:cNvSpPr>
          <p:nvPr>
            <p:ph type="body" sz="quarter" idx="46" hasCustomPrompt="1"/>
          </p:nvPr>
        </p:nvSpPr>
        <p:spPr>
          <a:xfrm>
            <a:off x="202936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n-lt"/>
              </a:defRPr>
            </a:lvl1pPr>
          </a:lstStyle>
          <a:p>
            <a:pPr lvl="0"/>
            <a:r>
              <a:rPr lang="en-US" dirty="0"/>
              <a:t>Click to add text</a:t>
            </a:r>
          </a:p>
        </p:txBody>
      </p:sp>
      <p:sp>
        <p:nvSpPr>
          <p:cNvPr id="62" name="Text Placeholder 14">
            <a:extLst>
              <a:ext uri="{FF2B5EF4-FFF2-40B4-BE49-F238E27FC236}">
                <a16:creationId xmlns:a16="http://schemas.microsoft.com/office/drawing/2014/main" id="{DDBB317C-ECEA-48F8-B070-51A7C7B4CDB2}"/>
              </a:ext>
            </a:extLst>
          </p:cNvPr>
          <p:cNvSpPr>
            <a:spLocks noGrp="1"/>
          </p:cNvSpPr>
          <p:nvPr>
            <p:ph type="body" sz="quarter" idx="47" hasCustomPrompt="1"/>
          </p:nvPr>
        </p:nvSpPr>
        <p:spPr>
          <a:xfrm>
            <a:off x="5976442" y="4003137"/>
            <a:ext cx="1440088" cy="408780"/>
          </a:xfrm>
          <a:prstGeom prst="rect">
            <a:avLst/>
          </a:prstGeom>
        </p:spPr>
        <p:txBody>
          <a:bodyPr anchor="b"/>
          <a:lstStyle>
            <a:lvl1pPr marL="0" indent="0" algn="ctr">
              <a:lnSpc>
                <a:spcPct val="100000"/>
              </a:lnSpc>
              <a:spcBef>
                <a:spcPts val="0"/>
              </a:spcBef>
              <a:buNone/>
              <a:defRPr sz="1400" b="0" cap="none" spc="100" baseline="0">
                <a:solidFill>
                  <a:schemeClr val="accent5">
                    <a:lumMod val="50000"/>
                  </a:schemeClr>
                </a:solidFill>
                <a:latin typeface="+mn-lt"/>
              </a:defRPr>
            </a:lvl1pPr>
          </a:lstStyle>
          <a:p>
            <a:pPr lvl="0"/>
            <a:r>
              <a:rPr lang="en-US" dirty="0"/>
              <a:t>Click to add text</a:t>
            </a:r>
          </a:p>
        </p:txBody>
      </p:sp>
      <p:sp>
        <p:nvSpPr>
          <p:cNvPr id="63" name="Text Placeholder 14">
            <a:extLst>
              <a:ext uri="{FF2B5EF4-FFF2-40B4-BE49-F238E27FC236}">
                <a16:creationId xmlns:a16="http://schemas.microsoft.com/office/drawing/2014/main" id="{5C19CD78-318A-4E21-9027-254A8711F4C1}"/>
              </a:ext>
            </a:extLst>
          </p:cNvPr>
          <p:cNvSpPr>
            <a:spLocks noGrp="1"/>
          </p:cNvSpPr>
          <p:nvPr>
            <p:ph type="body" sz="quarter" idx="48" hasCustomPrompt="1"/>
          </p:nvPr>
        </p:nvSpPr>
        <p:spPr>
          <a:xfrm>
            <a:off x="9923517" y="4003137"/>
            <a:ext cx="1440088" cy="408780"/>
          </a:xfrm>
          <a:prstGeom prst="rect">
            <a:avLst/>
          </a:prstGeom>
        </p:spPr>
        <p:txBody>
          <a:bodyPr anchor="b"/>
          <a:lstStyle>
            <a:lvl1pPr marL="0" indent="0" algn="ctr">
              <a:lnSpc>
                <a:spcPct val="100000"/>
              </a:lnSpc>
              <a:spcBef>
                <a:spcPts val="0"/>
              </a:spcBef>
              <a:buNone/>
              <a:defRPr sz="1400" cap="none" spc="100" baseline="0">
                <a:solidFill>
                  <a:schemeClr val="accent5">
                    <a:lumMod val="50000"/>
                  </a:schemeClr>
                </a:solidFill>
                <a:latin typeface="+mj-lt"/>
              </a:defRPr>
            </a:lvl1pPr>
          </a:lstStyle>
          <a:p>
            <a:pPr lvl="0"/>
            <a:r>
              <a:rPr lang="en-US" dirty="0"/>
              <a:t>Click to add text</a:t>
            </a:r>
          </a:p>
        </p:txBody>
      </p:sp>
      <p:sp>
        <p:nvSpPr>
          <p:cNvPr id="57" name="Text Placeholder 14">
            <a:extLst>
              <a:ext uri="{FF2B5EF4-FFF2-40B4-BE49-F238E27FC236}">
                <a16:creationId xmlns:a16="http://schemas.microsoft.com/office/drawing/2014/main" id="{A437805B-FB40-4996-AD55-1BF1A2D64F0B}"/>
              </a:ext>
            </a:extLst>
          </p:cNvPr>
          <p:cNvSpPr>
            <a:spLocks noGrp="1"/>
          </p:cNvSpPr>
          <p:nvPr>
            <p:ph type="body" sz="quarter" idx="42" hasCustomPrompt="1"/>
          </p:nvPr>
        </p:nvSpPr>
        <p:spPr>
          <a:xfrm>
            <a:off x="696804" y="4437609"/>
            <a:ext cx="1021001" cy="501726"/>
          </a:xfrm>
          <a:prstGeom prst="rect">
            <a:avLst/>
          </a:prstGeom>
        </p:spPr>
        <p:txBody>
          <a:bodyPr anchor="ct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32" name="Text Placeholder 14">
            <a:extLst>
              <a:ext uri="{FF2B5EF4-FFF2-40B4-BE49-F238E27FC236}">
                <a16:creationId xmlns:a16="http://schemas.microsoft.com/office/drawing/2014/main" id="{40A55730-770B-4851-B7C1-A3AE260339EC}"/>
              </a:ext>
            </a:extLst>
          </p:cNvPr>
          <p:cNvSpPr>
            <a:spLocks noGrp="1"/>
          </p:cNvSpPr>
          <p:nvPr>
            <p:ph type="body" sz="quarter" idx="29" hasCustomPrompt="1"/>
          </p:nvPr>
        </p:nvSpPr>
        <p:spPr>
          <a:xfrm>
            <a:off x="171234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3" name="Text Placeholder 14">
            <a:extLst>
              <a:ext uri="{FF2B5EF4-FFF2-40B4-BE49-F238E27FC236}">
                <a16:creationId xmlns:a16="http://schemas.microsoft.com/office/drawing/2014/main" id="{32F5F67C-8450-4CC2-984C-18CEA2A424FA}"/>
              </a:ext>
            </a:extLst>
          </p:cNvPr>
          <p:cNvSpPr>
            <a:spLocks noGrp="1"/>
          </p:cNvSpPr>
          <p:nvPr>
            <p:ph type="body" sz="quarter" idx="30" hasCustomPrompt="1"/>
          </p:nvPr>
        </p:nvSpPr>
        <p:spPr>
          <a:xfrm>
            <a:off x="250176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4" name="Text Placeholder 14">
            <a:extLst>
              <a:ext uri="{FF2B5EF4-FFF2-40B4-BE49-F238E27FC236}">
                <a16:creationId xmlns:a16="http://schemas.microsoft.com/office/drawing/2014/main" id="{205940B1-D0A7-4FA0-8075-1DD875262A2B}"/>
              </a:ext>
            </a:extLst>
          </p:cNvPr>
          <p:cNvSpPr>
            <a:spLocks noGrp="1"/>
          </p:cNvSpPr>
          <p:nvPr>
            <p:ph type="body" sz="quarter" idx="31" hasCustomPrompt="1"/>
          </p:nvPr>
        </p:nvSpPr>
        <p:spPr>
          <a:xfrm>
            <a:off x="329117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5" name="Text Placeholder 14">
            <a:extLst>
              <a:ext uri="{FF2B5EF4-FFF2-40B4-BE49-F238E27FC236}">
                <a16:creationId xmlns:a16="http://schemas.microsoft.com/office/drawing/2014/main" id="{FF257E24-EF53-4359-8CF5-CC42A8F66184}"/>
              </a:ext>
            </a:extLst>
          </p:cNvPr>
          <p:cNvSpPr>
            <a:spLocks noGrp="1"/>
          </p:cNvSpPr>
          <p:nvPr>
            <p:ph type="body" sz="quarter" idx="32" hasCustomPrompt="1"/>
          </p:nvPr>
        </p:nvSpPr>
        <p:spPr>
          <a:xfrm>
            <a:off x="408059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6" name="Text Placeholder 14">
            <a:extLst>
              <a:ext uri="{FF2B5EF4-FFF2-40B4-BE49-F238E27FC236}">
                <a16:creationId xmlns:a16="http://schemas.microsoft.com/office/drawing/2014/main" id="{5A2166B8-0F7E-45E9-970E-79F921472A30}"/>
              </a:ext>
            </a:extLst>
          </p:cNvPr>
          <p:cNvSpPr>
            <a:spLocks noGrp="1"/>
          </p:cNvSpPr>
          <p:nvPr>
            <p:ph type="body" sz="quarter" idx="33" hasCustomPrompt="1"/>
          </p:nvPr>
        </p:nvSpPr>
        <p:spPr>
          <a:xfrm>
            <a:off x="4810807" y="4871997"/>
            <a:ext cx="61531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7" name="Text Placeholder 14">
            <a:extLst>
              <a:ext uri="{FF2B5EF4-FFF2-40B4-BE49-F238E27FC236}">
                <a16:creationId xmlns:a16="http://schemas.microsoft.com/office/drawing/2014/main" id="{FF45DCBF-40C1-4B85-9196-4C0237FA8CE9}"/>
              </a:ext>
            </a:extLst>
          </p:cNvPr>
          <p:cNvSpPr>
            <a:spLocks noGrp="1"/>
          </p:cNvSpPr>
          <p:nvPr>
            <p:ph type="body" sz="quarter" idx="34" hasCustomPrompt="1"/>
          </p:nvPr>
        </p:nvSpPr>
        <p:spPr>
          <a:xfrm>
            <a:off x="565942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8" name="Text Placeholder 14">
            <a:extLst>
              <a:ext uri="{FF2B5EF4-FFF2-40B4-BE49-F238E27FC236}">
                <a16:creationId xmlns:a16="http://schemas.microsoft.com/office/drawing/2014/main" id="{E0182695-A664-4408-ACB6-D9273831D560}"/>
              </a:ext>
            </a:extLst>
          </p:cNvPr>
          <p:cNvSpPr>
            <a:spLocks noGrp="1"/>
          </p:cNvSpPr>
          <p:nvPr>
            <p:ph type="body" sz="quarter" idx="35" hasCustomPrompt="1"/>
          </p:nvPr>
        </p:nvSpPr>
        <p:spPr>
          <a:xfrm>
            <a:off x="644883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39" name="Text Placeholder 14">
            <a:extLst>
              <a:ext uri="{FF2B5EF4-FFF2-40B4-BE49-F238E27FC236}">
                <a16:creationId xmlns:a16="http://schemas.microsoft.com/office/drawing/2014/main" id="{2928531F-4FEC-4B06-9428-27244D33B936}"/>
              </a:ext>
            </a:extLst>
          </p:cNvPr>
          <p:cNvSpPr>
            <a:spLocks noGrp="1"/>
          </p:cNvSpPr>
          <p:nvPr>
            <p:ph type="body" sz="quarter" idx="36" hasCustomPrompt="1"/>
          </p:nvPr>
        </p:nvSpPr>
        <p:spPr>
          <a:xfrm>
            <a:off x="723825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0" name="Text Placeholder 14">
            <a:extLst>
              <a:ext uri="{FF2B5EF4-FFF2-40B4-BE49-F238E27FC236}">
                <a16:creationId xmlns:a16="http://schemas.microsoft.com/office/drawing/2014/main" id="{E678C8DB-AF28-4A99-B976-36F54BA279CD}"/>
              </a:ext>
            </a:extLst>
          </p:cNvPr>
          <p:cNvSpPr>
            <a:spLocks noGrp="1"/>
          </p:cNvSpPr>
          <p:nvPr>
            <p:ph type="body" sz="quarter" idx="37" hasCustomPrompt="1"/>
          </p:nvPr>
        </p:nvSpPr>
        <p:spPr>
          <a:xfrm>
            <a:off x="802766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1" name="Text Placeholder 14">
            <a:extLst>
              <a:ext uri="{FF2B5EF4-FFF2-40B4-BE49-F238E27FC236}">
                <a16:creationId xmlns:a16="http://schemas.microsoft.com/office/drawing/2014/main" id="{FB1CBFC6-0E9C-4ECA-A915-798C00479D6B}"/>
              </a:ext>
            </a:extLst>
          </p:cNvPr>
          <p:cNvSpPr>
            <a:spLocks noGrp="1"/>
          </p:cNvSpPr>
          <p:nvPr>
            <p:ph type="body" sz="quarter" idx="38" hasCustomPrompt="1"/>
          </p:nvPr>
        </p:nvSpPr>
        <p:spPr>
          <a:xfrm>
            <a:off x="8817081"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2" name="Text Placeholder 14">
            <a:extLst>
              <a:ext uri="{FF2B5EF4-FFF2-40B4-BE49-F238E27FC236}">
                <a16:creationId xmlns:a16="http://schemas.microsoft.com/office/drawing/2014/main" id="{B4EC71CB-AE6D-46A0-87B4-6E2BD6A1CF6F}"/>
              </a:ext>
            </a:extLst>
          </p:cNvPr>
          <p:cNvSpPr>
            <a:spLocks noGrp="1"/>
          </p:cNvSpPr>
          <p:nvPr>
            <p:ph type="body" sz="quarter" idx="39" hasCustomPrompt="1"/>
          </p:nvPr>
        </p:nvSpPr>
        <p:spPr>
          <a:xfrm>
            <a:off x="9606496"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sp>
        <p:nvSpPr>
          <p:cNvPr id="43" name="Text Placeholder 14">
            <a:extLst>
              <a:ext uri="{FF2B5EF4-FFF2-40B4-BE49-F238E27FC236}">
                <a16:creationId xmlns:a16="http://schemas.microsoft.com/office/drawing/2014/main" id="{16A1EE39-3790-4721-9E09-19024F590A96}"/>
              </a:ext>
            </a:extLst>
          </p:cNvPr>
          <p:cNvSpPr>
            <a:spLocks noGrp="1"/>
          </p:cNvSpPr>
          <p:nvPr>
            <p:ph type="body" sz="quarter" idx="40" hasCustomPrompt="1"/>
          </p:nvPr>
        </p:nvSpPr>
        <p:spPr>
          <a:xfrm>
            <a:off x="10395907" y="4871997"/>
            <a:ext cx="495300" cy="652272"/>
          </a:xfrm>
          <a:prstGeom prst="rect">
            <a:avLst/>
          </a:prstGeom>
        </p:spPr>
        <p:txBody>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dirty="0"/>
              <a:t>Click to add text</a:t>
            </a:r>
          </a:p>
        </p:txBody>
      </p:sp>
      <p:grpSp>
        <p:nvGrpSpPr>
          <p:cNvPr id="44" name="Group 43">
            <a:extLst>
              <a:ext uri="{FF2B5EF4-FFF2-40B4-BE49-F238E27FC236}">
                <a16:creationId xmlns:a16="http://schemas.microsoft.com/office/drawing/2014/main" id="{D4F8B141-9EE2-47E7-AF2A-94CECF90771C}"/>
              </a:ext>
              <a:ext uri="{C183D7F6-B498-43B3-948B-1728B52AA6E4}">
                <adec:decorative xmlns:adec="http://schemas.microsoft.com/office/drawing/2017/decorative" val="1"/>
              </a:ext>
            </a:extLst>
          </p:cNvPr>
          <p:cNvGrpSpPr/>
          <p:nvPr userDrawn="1"/>
        </p:nvGrpSpPr>
        <p:grpSpPr>
          <a:xfrm>
            <a:off x="2047081" y="4694680"/>
            <a:ext cx="8510121" cy="0"/>
            <a:chOff x="1504814" y="2488864"/>
            <a:chExt cx="8510121" cy="0"/>
          </a:xfrm>
        </p:grpSpPr>
        <p:cxnSp>
          <p:nvCxnSpPr>
            <p:cNvPr id="45" name="Straight Connector 44">
              <a:extLst>
                <a:ext uri="{FF2B5EF4-FFF2-40B4-BE49-F238E27FC236}">
                  <a16:creationId xmlns:a16="http://schemas.microsoft.com/office/drawing/2014/main" id="{0D73D561-653C-420E-BC66-5DA51DD36C89}"/>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3729D46-C590-474A-BF51-5B9D4359EB74}"/>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8D21A3-16A8-4ECB-832A-29159F1D20E9}"/>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B217E3B-A68A-4BBD-889D-C078F6616CB6}"/>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AC64796-B68D-4AE1-A16E-54663926A7FD}"/>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9D787A-5A6E-4ADB-BAAA-FC5EF3EF1BE0}"/>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371F89-9862-4F45-9CA4-A53BF2C3F720}"/>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AC00F-FB14-4E51-ABB2-C72FB6C0A0F7}"/>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083D041-D6E2-4DFF-A37E-21E03F46AF94}"/>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4589E1D-9976-4550-917F-D88195CDCE9F}"/>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065CC16-DED3-4048-8705-CA87554422D7}"/>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4EDC1B45-4090-4B45-80FB-8DF542E67EC0}"/>
              </a:ext>
              <a:ext uri="{C183D7F6-B498-43B3-948B-1728B52AA6E4}">
                <adec:decorative xmlns:adec="http://schemas.microsoft.com/office/drawing/2017/decorative" val="1"/>
              </a:ext>
            </a:extLst>
          </p:cNvPr>
          <p:cNvGrpSpPr/>
          <p:nvPr userDrawn="1"/>
        </p:nvGrpSpPr>
        <p:grpSpPr>
          <a:xfrm>
            <a:off x="1872910" y="4599626"/>
            <a:ext cx="8858463" cy="174171"/>
            <a:chOff x="1835966" y="4162015"/>
            <a:chExt cx="8858463" cy="174171"/>
          </a:xfrm>
        </p:grpSpPr>
        <p:sp>
          <p:nvSpPr>
            <p:cNvPr id="90" name="Oval 234">
              <a:extLst>
                <a:ext uri="{FF2B5EF4-FFF2-40B4-BE49-F238E27FC236}">
                  <a16:creationId xmlns:a16="http://schemas.microsoft.com/office/drawing/2014/main" id="{1EFAF30E-1CB4-4DCC-B1A8-30450AECDE7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236">
              <a:extLst>
                <a:ext uri="{FF2B5EF4-FFF2-40B4-BE49-F238E27FC236}">
                  <a16:creationId xmlns:a16="http://schemas.microsoft.com/office/drawing/2014/main" id="{A53911EE-BFCB-48ED-9821-C8FD0449842D}"/>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Oval 238">
              <a:extLst>
                <a:ext uri="{FF2B5EF4-FFF2-40B4-BE49-F238E27FC236}">
                  <a16:creationId xmlns:a16="http://schemas.microsoft.com/office/drawing/2014/main" id="{AE84E691-02AF-4C42-B3B7-EE46E825C03F}"/>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Oval 240">
              <a:extLst>
                <a:ext uri="{FF2B5EF4-FFF2-40B4-BE49-F238E27FC236}">
                  <a16:creationId xmlns:a16="http://schemas.microsoft.com/office/drawing/2014/main" id="{EB9041A9-2967-41AF-BE0A-A7476B97B2CA}"/>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242">
              <a:extLst>
                <a:ext uri="{FF2B5EF4-FFF2-40B4-BE49-F238E27FC236}">
                  <a16:creationId xmlns:a16="http://schemas.microsoft.com/office/drawing/2014/main" id="{2B7F05AE-8C2E-43EB-BBA0-897D173AF613}"/>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Oval 244">
              <a:extLst>
                <a:ext uri="{FF2B5EF4-FFF2-40B4-BE49-F238E27FC236}">
                  <a16:creationId xmlns:a16="http://schemas.microsoft.com/office/drawing/2014/main" id="{4248E8A5-3D01-49ED-BEC6-0D27C4C50B7E}"/>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Oval 246">
              <a:extLst>
                <a:ext uri="{FF2B5EF4-FFF2-40B4-BE49-F238E27FC236}">
                  <a16:creationId xmlns:a16="http://schemas.microsoft.com/office/drawing/2014/main" id="{A50B1FA2-FFAB-4A04-8C04-CF6BC1BCDC98}"/>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Oval 248">
              <a:extLst>
                <a:ext uri="{FF2B5EF4-FFF2-40B4-BE49-F238E27FC236}">
                  <a16:creationId xmlns:a16="http://schemas.microsoft.com/office/drawing/2014/main" id="{B70F9284-E3A9-4E8C-9C28-93D985513A99}"/>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Oval 250">
              <a:extLst>
                <a:ext uri="{FF2B5EF4-FFF2-40B4-BE49-F238E27FC236}">
                  <a16:creationId xmlns:a16="http://schemas.microsoft.com/office/drawing/2014/main" id="{494AA308-491E-44AE-A81D-E62D362FC479}"/>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Oval 252">
              <a:extLst>
                <a:ext uri="{FF2B5EF4-FFF2-40B4-BE49-F238E27FC236}">
                  <a16:creationId xmlns:a16="http://schemas.microsoft.com/office/drawing/2014/main" id="{03B58A61-0691-4D1F-9A25-7CCB12DA9159}"/>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Oval 254">
              <a:extLst>
                <a:ext uri="{FF2B5EF4-FFF2-40B4-BE49-F238E27FC236}">
                  <a16:creationId xmlns:a16="http://schemas.microsoft.com/office/drawing/2014/main" id="{57F5DE50-7369-4681-A8F6-5E935A517811}"/>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Oval 256">
              <a:extLst>
                <a:ext uri="{FF2B5EF4-FFF2-40B4-BE49-F238E27FC236}">
                  <a16:creationId xmlns:a16="http://schemas.microsoft.com/office/drawing/2014/main" id="{4C666F7C-EBDE-456E-B607-1E0FA692438A}"/>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5" name="Group 104">
            <a:extLst>
              <a:ext uri="{FF2B5EF4-FFF2-40B4-BE49-F238E27FC236}">
                <a16:creationId xmlns:a16="http://schemas.microsoft.com/office/drawing/2014/main" id="{FFFF66A7-062A-4A45-8A10-A8F847AF1847}"/>
              </a:ext>
              <a:ext uri="{C183D7F6-B498-43B3-948B-1728B52AA6E4}">
                <adec:decorative xmlns:adec="http://schemas.microsoft.com/office/drawing/2017/decorative" val="1"/>
              </a:ext>
            </a:extLst>
          </p:cNvPr>
          <p:cNvGrpSpPr/>
          <p:nvPr userDrawn="1"/>
        </p:nvGrpSpPr>
        <p:grpSpPr>
          <a:xfrm>
            <a:off x="2049387" y="2999128"/>
            <a:ext cx="8510121" cy="0"/>
            <a:chOff x="1504814" y="2488864"/>
            <a:chExt cx="8510121" cy="0"/>
          </a:xfrm>
        </p:grpSpPr>
        <p:cxnSp>
          <p:nvCxnSpPr>
            <p:cNvPr id="106" name="Straight Connector 105">
              <a:extLst>
                <a:ext uri="{FF2B5EF4-FFF2-40B4-BE49-F238E27FC236}">
                  <a16:creationId xmlns:a16="http://schemas.microsoft.com/office/drawing/2014/main" id="{A2090933-BFE5-4598-998F-C2857039426F}"/>
                </a:ext>
              </a:extLst>
            </p:cNvPr>
            <p:cNvCxnSpPr>
              <a:cxnSpLocks/>
            </p:cNvCxnSpPr>
            <p:nvPr userDrawn="1"/>
          </p:nvCxnSpPr>
          <p:spPr>
            <a:xfrm>
              <a:off x="1504814"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7E50B9E-AD14-448E-B2DF-ED1D0F490865}"/>
                </a:ext>
              </a:extLst>
            </p:cNvPr>
            <p:cNvCxnSpPr>
              <a:cxnSpLocks/>
            </p:cNvCxnSpPr>
            <p:nvPr userDrawn="1"/>
          </p:nvCxnSpPr>
          <p:spPr>
            <a:xfrm>
              <a:off x="2301137"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1F782020-9AE0-4B20-ACD4-057C60173A6C}"/>
                </a:ext>
              </a:extLst>
            </p:cNvPr>
            <p:cNvCxnSpPr>
              <a:cxnSpLocks/>
            </p:cNvCxnSpPr>
            <p:nvPr userDrawn="1"/>
          </p:nvCxnSpPr>
          <p:spPr>
            <a:xfrm>
              <a:off x="308377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E1A502D-7651-4CBE-81DE-FF4F102DAA73}"/>
                </a:ext>
              </a:extLst>
            </p:cNvPr>
            <p:cNvCxnSpPr>
              <a:cxnSpLocks/>
            </p:cNvCxnSpPr>
            <p:nvPr userDrawn="1"/>
          </p:nvCxnSpPr>
          <p:spPr>
            <a:xfrm>
              <a:off x="388009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4C29AAF-4E83-44DA-A084-3FF3C70F6155}"/>
                </a:ext>
              </a:extLst>
            </p:cNvPr>
            <p:cNvCxnSpPr>
              <a:cxnSpLocks/>
            </p:cNvCxnSpPr>
            <p:nvPr userDrawn="1"/>
          </p:nvCxnSpPr>
          <p:spPr>
            <a:xfrm>
              <a:off x="4655896"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C5616E9-1DAC-4713-A257-8682DD24AC5C}"/>
                </a:ext>
              </a:extLst>
            </p:cNvPr>
            <p:cNvCxnSpPr>
              <a:cxnSpLocks/>
            </p:cNvCxnSpPr>
            <p:nvPr userDrawn="1"/>
          </p:nvCxnSpPr>
          <p:spPr>
            <a:xfrm>
              <a:off x="5452219"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CDC726D-AB0E-4ED3-82DB-9DD54ADB100A}"/>
                </a:ext>
              </a:extLst>
            </p:cNvPr>
            <p:cNvCxnSpPr>
              <a:cxnSpLocks/>
            </p:cNvCxnSpPr>
            <p:nvPr userDrawn="1"/>
          </p:nvCxnSpPr>
          <p:spPr>
            <a:xfrm>
              <a:off x="6234858"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2F1E4A6-E07E-4550-AB72-53438E0C4F0E}"/>
                </a:ext>
              </a:extLst>
            </p:cNvPr>
            <p:cNvCxnSpPr>
              <a:cxnSpLocks/>
            </p:cNvCxnSpPr>
            <p:nvPr userDrawn="1"/>
          </p:nvCxnSpPr>
          <p:spPr>
            <a:xfrm>
              <a:off x="7031181"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6B638F82-2127-4858-AA45-F08A1CADABB9}"/>
                </a:ext>
              </a:extLst>
            </p:cNvPr>
            <p:cNvCxnSpPr>
              <a:cxnSpLocks/>
            </p:cNvCxnSpPr>
            <p:nvPr userDrawn="1"/>
          </p:nvCxnSpPr>
          <p:spPr>
            <a:xfrm>
              <a:off x="7813820"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028005E8-9894-4966-8BDE-95577A6039DC}"/>
                </a:ext>
              </a:extLst>
            </p:cNvPr>
            <p:cNvCxnSpPr>
              <a:cxnSpLocks/>
            </p:cNvCxnSpPr>
            <p:nvPr userDrawn="1"/>
          </p:nvCxnSpPr>
          <p:spPr>
            <a:xfrm>
              <a:off x="8610143"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FFBFEB2-9943-4D83-86DB-1A86AC15E8EF}"/>
                </a:ext>
              </a:extLst>
            </p:cNvPr>
            <p:cNvCxnSpPr>
              <a:cxnSpLocks/>
            </p:cNvCxnSpPr>
            <p:nvPr userDrawn="1"/>
          </p:nvCxnSpPr>
          <p:spPr>
            <a:xfrm>
              <a:off x="9399625" y="2488864"/>
              <a:ext cx="615310" cy="0"/>
            </a:xfrm>
            <a:prstGeom prst="line">
              <a:avLst/>
            </a:prstGeom>
            <a:ln>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67045F09-8CF5-4E51-A65C-54F8BF015868}"/>
              </a:ext>
              <a:ext uri="{C183D7F6-B498-43B3-948B-1728B52AA6E4}">
                <adec:decorative xmlns:adec="http://schemas.microsoft.com/office/drawing/2017/decorative" val="1"/>
              </a:ext>
            </a:extLst>
          </p:cNvPr>
          <p:cNvGrpSpPr/>
          <p:nvPr userDrawn="1"/>
        </p:nvGrpSpPr>
        <p:grpSpPr>
          <a:xfrm>
            <a:off x="1872910" y="2903401"/>
            <a:ext cx="8858463" cy="174171"/>
            <a:chOff x="1835966" y="4162015"/>
            <a:chExt cx="8858463" cy="174171"/>
          </a:xfrm>
        </p:grpSpPr>
        <p:sp>
          <p:nvSpPr>
            <p:cNvPr id="135" name="Oval 234">
              <a:extLst>
                <a:ext uri="{FF2B5EF4-FFF2-40B4-BE49-F238E27FC236}">
                  <a16:creationId xmlns:a16="http://schemas.microsoft.com/office/drawing/2014/main" id="{09B4CFFD-0C29-4685-915E-4DC40D4DFD91}"/>
                </a:ext>
                <a:ext uri="{C183D7F6-B498-43B3-948B-1728B52AA6E4}">
                  <adec:decorative xmlns:adec="http://schemas.microsoft.com/office/drawing/2017/decorative" val="1"/>
                </a:ext>
              </a:extLst>
            </p:cNvPr>
            <p:cNvSpPr/>
            <p:nvPr userDrawn="1"/>
          </p:nvSpPr>
          <p:spPr>
            <a:xfrm>
              <a:off x="183596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Oval 236">
              <a:extLst>
                <a:ext uri="{FF2B5EF4-FFF2-40B4-BE49-F238E27FC236}">
                  <a16:creationId xmlns:a16="http://schemas.microsoft.com/office/drawing/2014/main" id="{736381B7-7D05-4040-9A1B-1918415768F3}"/>
                </a:ext>
                <a:ext uri="{C183D7F6-B498-43B3-948B-1728B52AA6E4}">
                  <adec:decorative xmlns:adec="http://schemas.microsoft.com/office/drawing/2017/decorative" val="1"/>
                </a:ext>
              </a:extLst>
            </p:cNvPr>
            <p:cNvSpPr/>
            <p:nvPr userDrawn="1"/>
          </p:nvSpPr>
          <p:spPr>
            <a:xfrm>
              <a:off x="2625447"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Oval 238">
              <a:extLst>
                <a:ext uri="{FF2B5EF4-FFF2-40B4-BE49-F238E27FC236}">
                  <a16:creationId xmlns:a16="http://schemas.microsoft.com/office/drawing/2014/main" id="{4F77152F-41F4-45EC-B530-B38C5111C2BA}"/>
                </a:ext>
                <a:ext uri="{C183D7F6-B498-43B3-948B-1728B52AA6E4}">
                  <adec:decorative xmlns:adec="http://schemas.microsoft.com/office/drawing/2017/decorative" val="1"/>
                </a:ext>
              </a:extLst>
            </p:cNvPr>
            <p:cNvSpPr/>
            <p:nvPr userDrawn="1"/>
          </p:nvSpPr>
          <p:spPr>
            <a:xfrm>
              <a:off x="341492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Oval 240">
              <a:extLst>
                <a:ext uri="{FF2B5EF4-FFF2-40B4-BE49-F238E27FC236}">
                  <a16:creationId xmlns:a16="http://schemas.microsoft.com/office/drawing/2014/main" id="{8FB428D5-0A0E-4CF3-A223-9F4F7B386105}"/>
                </a:ext>
                <a:ext uri="{C183D7F6-B498-43B3-948B-1728B52AA6E4}">
                  <adec:decorative xmlns:adec="http://schemas.microsoft.com/office/drawing/2017/decorative" val="1"/>
                </a:ext>
              </a:extLst>
            </p:cNvPr>
            <p:cNvSpPr/>
            <p:nvPr userDrawn="1"/>
          </p:nvSpPr>
          <p:spPr>
            <a:xfrm>
              <a:off x="4204409"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Oval 242">
              <a:extLst>
                <a:ext uri="{FF2B5EF4-FFF2-40B4-BE49-F238E27FC236}">
                  <a16:creationId xmlns:a16="http://schemas.microsoft.com/office/drawing/2014/main" id="{A4275727-B33C-4EB0-9E6E-7CE33560321C}"/>
                </a:ext>
                <a:ext uri="{C183D7F6-B498-43B3-948B-1728B52AA6E4}">
                  <adec:decorative xmlns:adec="http://schemas.microsoft.com/office/drawing/2017/decorative" val="1"/>
                </a:ext>
              </a:extLst>
            </p:cNvPr>
            <p:cNvSpPr/>
            <p:nvPr userDrawn="1"/>
          </p:nvSpPr>
          <p:spPr>
            <a:xfrm>
              <a:off x="4993890"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Oval 244">
              <a:extLst>
                <a:ext uri="{FF2B5EF4-FFF2-40B4-BE49-F238E27FC236}">
                  <a16:creationId xmlns:a16="http://schemas.microsoft.com/office/drawing/2014/main" id="{7998F366-05B2-42D3-9B4E-CD7F91FB9396}"/>
                </a:ext>
                <a:ext uri="{C183D7F6-B498-43B3-948B-1728B52AA6E4}">
                  <adec:decorative xmlns:adec="http://schemas.microsoft.com/office/drawing/2017/decorative" val="1"/>
                </a:ext>
              </a:extLst>
            </p:cNvPr>
            <p:cNvSpPr/>
            <p:nvPr userDrawn="1"/>
          </p:nvSpPr>
          <p:spPr>
            <a:xfrm>
              <a:off x="5783371"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Oval 246">
              <a:extLst>
                <a:ext uri="{FF2B5EF4-FFF2-40B4-BE49-F238E27FC236}">
                  <a16:creationId xmlns:a16="http://schemas.microsoft.com/office/drawing/2014/main" id="{8593BF6C-17E2-4AB7-85D7-0B93D2376884}"/>
                </a:ext>
                <a:ext uri="{C183D7F6-B498-43B3-948B-1728B52AA6E4}">
                  <adec:decorative xmlns:adec="http://schemas.microsoft.com/office/drawing/2017/decorative" val="1"/>
                </a:ext>
              </a:extLst>
            </p:cNvPr>
            <p:cNvSpPr/>
            <p:nvPr userDrawn="1"/>
          </p:nvSpPr>
          <p:spPr>
            <a:xfrm>
              <a:off x="6572852"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Oval 248">
              <a:extLst>
                <a:ext uri="{FF2B5EF4-FFF2-40B4-BE49-F238E27FC236}">
                  <a16:creationId xmlns:a16="http://schemas.microsoft.com/office/drawing/2014/main" id="{74F85EBE-E43B-4B81-85F1-89969EC56D55}"/>
                </a:ext>
                <a:ext uri="{C183D7F6-B498-43B3-948B-1728B52AA6E4}">
                  <adec:decorative xmlns:adec="http://schemas.microsoft.com/office/drawing/2017/decorative" val="1"/>
                </a:ext>
              </a:extLst>
            </p:cNvPr>
            <p:cNvSpPr/>
            <p:nvPr userDrawn="1"/>
          </p:nvSpPr>
          <p:spPr>
            <a:xfrm>
              <a:off x="7362333"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Oval 250">
              <a:extLst>
                <a:ext uri="{FF2B5EF4-FFF2-40B4-BE49-F238E27FC236}">
                  <a16:creationId xmlns:a16="http://schemas.microsoft.com/office/drawing/2014/main" id="{16C21525-8829-45F3-8C9F-05274678E7C1}"/>
                </a:ext>
                <a:ext uri="{C183D7F6-B498-43B3-948B-1728B52AA6E4}">
                  <adec:decorative xmlns:adec="http://schemas.microsoft.com/office/drawing/2017/decorative" val="1"/>
                </a:ext>
              </a:extLst>
            </p:cNvPr>
            <p:cNvSpPr/>
            <p:nvPr userDrawn="1"/>
          </p:nvSpPr>
          <p:spPr>
            <a:xfrm>
              <a:off x="8151814"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Oval 252">
              <a:extLst>
                <a:ext uri="{FF2B5EF4-FFF2-40B4-BE49-F238E27FC236}">
                  <a16:creationId xmlns:a16="http://schemas.microsoft.com/office/drawing/2014/main" id="{8FFF03BC-2EFF-4AF5-B788-A1FEA5378092}"/>
                </a:ext>
                <a:ext uri="{C183D7F6-B498-43B3-948B-1728B52AA6E4}">
                  <adec:decorative xmlns:adec="http://schemas.microsoft.com/office/drawing/2017/decorative" val="1"/>
                </a:ext>
              </a:extLst>
            </p:cNvPr>
            <p:cNvSpPr/>
            <p:nvPr userDrawn="1"/>
          </p:nvSpPr>
          <p:spPr>
            <a:xfrm>
              <a:off x="8941295" y="4162015"/>
              <a:ext cx="174171" cy="174171"/>
            </a:xfrm>
            <a:prstGeom prst="rect">
              <a:avLst/>
            </a:prstGeom>
            <a:solidFill>
              <a:schemeClr val="accent5">
                <a:lumMod val="5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Oval 254">
              <a:extLst>
                <a:ext uri="{FF2B5EF4-FFF2-40B4-BE49-F238E27FC236}">
                  <a16:creationId xmlns:a16="http://schemas.microsoft.com/office/drawing/2014/main" id="{D811BD14-6461-4DD9-9A2C-BFC2C955390B}"/>
                </a:ext>
                <a:ext uri="{C183D7F6-B498-43B3-948B-1728B52AA6E4}">
                  <adec:decorative xmlns:adec="http://schemas.microsoft.com/office/drawing/2017/decorative" val="1"/>
                </a:ext>
              </a:extLst>
            </p:cNvPr>
            <p:cNvSpPr/>
            <p:nvPr userDrawn="1"/>
          </p:nvSpPr>
          <p:spPr>
            <a:xfrm>
              <a:off x="9730776"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Oval 256">
              <a:extLst>
                <a:ext uri="{FF2B5EF4-FFF2-40B4-BE49-F238E27FC236}">
                  <a16:creationId xmlns:a16="http://schemas.microsoft.com/office/drawing/2014/main" id="{929BB859-9DB9-433D-8C7B-91E7FED48B59}"/>
                </a:ext>
                <a:ext uri="{C183D7F6-B498-43B3-948B-1728B52AA6E4}">
                  <adec:decorative xmlns:adec="http://schemas.microsoft.com/office/drawing/2017/decorative" val="1"/>
                </a:ext>
              </a:extLst>
            </p:cNvPr>
            <p:cNvSpPr/>
            <p:nvPr userDrawn="1"/>
          </p:nvSpPr>
          <p:spPr>
            <a:xfrm>
              <a:off x="10520258" y="4162015"/>
              <a:ext cx="174171" cy="174171"/>
            </a:xfrm>
            <a:prstGeom prst="rect">
              <a:avLst/>
            </a:prstGeom>
            <a:no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9" name="Graphic 158">
            <a:extLst>
              <a:ext uri="{FF2B5EF4-FFF2-40B4-BE49-F238E27FC236}">
                <a16:creationId xmlns:a16="http://schemas.microsoft.com/office/drawing/2014/main" id="{A24C8354-AD07-4B50-9334-314D6B2B10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6237133"/>
            <a:ext cx="12191999" cy="620867"/>
          </a:xfrm>
          <a:prstGeom prst="rect">
            <a:avLst/>
          </a:prstGeom>
        </p:spPr>
      </p:pic>
      <p:sp>
        <p:nvSpPr>
          <p:cNvPr id="160" name="Date Placeholder 2">
            <a:extLst>
              <a:ext uri="{FF2B5EF4-FFF2-40B4-BE49-F238E27FC236}">
                <a16:creationId xmlns:a16="http://schemas.microsoft.com/office/drawing/2014/main" id="{D3F09D93-A56A-41E4-A3BA-42472B0A3850}"/>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defRPr>
            </a:lvl1pPr>
          </a:lstStyle>
          <a:p>
            <a:r>
              <a:rPr lang="en-US" dirty="0"/>
              <a:t>20XX</a:t>
            </a:r>
          </a:p>
        </p:txBody>
      </p:sp>
      <p:sp>
        <p:nvSpPr>
          <p:cNvPr id="161" name="Footer Placeholder 3">
            <a:extLst>
              <a:ext uri="{FF2B5EF4-FFF2-40B4-BE49-F238E27FC236}">
                <a16:creationId xmlns:a16="http://schemas.microsoft.com/office/drawing/2014/main" id="{5951592E-5737-43C9-B6B0-D134076610B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defRPr>
            </a:lvl1pPr>
          </a:lstStyle>
          <a:p>
            <a:r>
              <a:rPr lang="en-US" dirty="0"/>
              <a:t>Pitch deck</a:t>
            </a:r>
          </a:p>
        </p:txBody>
      </p:sp>
      <p:sp>
        <p:nvSpPr>
          <p:cNvPr id="162" name="Slide Number Placeholder 4">
            <a:extLst>
              <a:ext uri="{FF2B5EF4-FFF2-40B4-BE49-F238E27FC236}">
                <a16:creationId xmlns:a16="http://schemas.microsoft.com/office/drawing/2014/main" id="{3B542197-0399-4FBD-A10C-B97A68AA2A07}"/>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70625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819728" y="317739"/>
            <a:ext cx="4114800" cy="623923"/>
          </a:xfrm>
          <a:prstGeom prst="rect">
            <a:avLst/>
          </a:prstGeom>
        </p:spPr>
        <p:txBody>
          <a:bodyPr anchor="ctr"/>
          <a:lstStyle>
            <a:lvl1pPr>
              <a:defRPr sz="2400" cap="all" spc="100" baseline="0">
                <a:solidFill>
                  <a:schemeClr val="tx2"/>
                </a:solidFill>
              </a:defRPr>
            </a:lvl1pPr>
          </a:lstStyle>
          <a:p>
            <a:r>
              <a:rPr lang="en-US" dirty="0"/>
              <a:t>Click to add title</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914400" y="905856"/>
            <a:ext cx="5759450" cy="5047269"/>
          </a:xfrm>
          <a:prstGeom prst="rect">
            <a:avLst/>
          </a:prstGeom>
        </p:spPr>
        <p:txBody>
          <a:bodyPr/>
          <a:lstStyle>
            <a:lvl1pPr marL="0" indent="0">
              <a:buNone/>
              <a:defRPr sz="1800" cap="all" baseline="0">
                <a:solidFill>
                  <a:schemeClr val="accent5">
                    <a:lumMod val="50000"/>
                  </a:schemeClr>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8" name="Picture Placeholder 8">
            <a:extLst>
              <a:ext uri="{FF2B5EF4-FFF2-40B4-BE49-F238E27FC236}">
                <a16:creationId xmlns:a16="http://schemas.microsoft.com/office/drawing/2014/main" id="{A6BF61C1-4A8C-44D4-901D-E065B7B42A25}"/>
              </a:ext>
            </a:extLst>
          </p:cNvPr>
          <p:cNvSpPr>
            <a:spLocks noGrp="1"/>
          </p:cNvSpPr>
          <p:nvPr>
            <p:ph type="pic" sz="quarter" idx="14" hasCustomPrompt="1"/>
          </p:nvPr>
        </p:nvSpPr>
        <p:spPr>
          <a:xfrm>
            <a:off x="7598229" y="0"/>
            <a:ext cx="4593770" cy="6858000"/>
          </a:xfrm>
          <a:prstGeom prst="rect">
            <a:avLst/>
          </a:prstGeom>
        </p:spPr>
        <p:txBody>
          <a:bodyPr/>
          <a:lstStyle>
            <a:lvl1pPr marL="0" indent="0" algn="ctr">
              <a:buNone/>
              <a:defRPr/>
            </a:lvl1pPr>
          </a:lstStyle>
          <a:p>
            <a:r>
              <a:rPr lang="en-US" dirty="0"/>
              <a:t>Click to add photo</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ur Team 4-Up">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7726902C-381D-4629-AF04-0689A76C513B}"/>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80C3F3-53A4-4049-96CE-C6C4EB9DA62C}"/>
              </a:ext>
            </a:extLst>
          </p:cNvPr>
          <p:cNvSpPr>
            <a:spLocks noGrp="1"/>
          </p:cNvSpPr>
          <p:nvPr>
            <p:ph type="title" hasCustomPrompt="1"/>
          </p:nvPr>
        </p:nvSpPr>
        <p:spPr>
          <a:xfrm>
            <a:off x="4038600" y="544286"/>
            <a:ext cx="4114800" cy="747929"/>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3F669E6E-28BD-4FC9-BFB3-B42707D25AE2}"/>
              </a:ext>
            </a:extLst>
          </p:cNvPr>
          <p:cNvSpPr>
            <a:spLocks noGrp="1"/>
          </p:cNvSpPr>
          <p:nvPr>
            <p:ph type="pic" sz="quarter" idx="14" hasCustomPrompt="1"/>
          </p:nvPr>
        </p:nvSpPr>
        <p:spPr>
          <a:xfrm>
            <a:off x="897731" y="2427897"/>
            <a:ext cx="2099702" cy="2115227"/>
          </a:xfrm>
          <a:prstGeom prst="rect">
            <a:avLst/>
          </a:prstGeom>
        </p:spPr>
        <p:txBody>
          <a:bodyPr/>
          <a:lstStyle>
            <a:lvl1pPr marL="0" indent="0" algn="ctr">
              <a:buNone/>
              <a:defRPr/>
            </a:lvl1pPr>
          </a:lstStyle>
          <a:p>
            <a:r>
              <a:rPr lang="en-US" dirty="0"/>
              <a:t>Click to add photo</a:t>
            </a:r>
          </a:p>
        </p:txBody>
      </p:sp>
      <p:sp>
        <p:nvSpPr>
          <p:cNvPr id="14" name="Text Placeholder 10">
            <a:extLst>
              <a:ext uri="{FF2B5EF4-FFF2-40B4-BE49-F238E27FC236}">
                <a16:creationId xmlns:a16="http://schemas.microsoft.com/office/drawing/2014/main" id="{B0CE1D3C-6E95-41C8-9202-B6BACEA97CBA}"/>
              </a:ext>
            </a:extLst>
          </p:cNvPr>
          <p:cNvSpPr>
            <a:spLocks noGrp="1"/>
          </p:cNvSpPr>
          <p:nvPr>
            <p:ph type="body" sz="quarter" idx="18" hasCustomPrompt="1"/>
          </p:nvPr>
        </p:nvSpPr>
        <p:spPr>
          <a:xfrm>
            <a:off x="703729"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15" name="Text Placeholder 10">
            <a:extLst>
              <a:ext uri="{FF2B5EF4-FFF2-40B4-BE49-F238E27FC236}">
                <a16:creationId xmlns:a16="http://schemas.microsoft.com/office/drawing/2014/main" id="{A90F4B16-F669-4D35-8B6D-5DE38097DD9A}"/>
              </a:ext>
            </a:extLst>
          </p:cNvPr>
          <p:cNvSpPr>
            <a:spLocks noGrp="1"/>
          </p:cNvSpPr>
          <p:nvPr>
            <p:ph type="body" sz="quarter" idx="19" hasCustomPrompt="1"/>
          </p:nvPr>
        </p:nvSpPr>
        <p:spPr>
          <a:xfrm>
            <a:off x="703728"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17" name="Rectangle 16">
            <a:extLst>
              <a:ext uri="{FF2B5EF4-FFF2-40B4-BE49-F238E27FC236}">
                <a16:creationId xmlns:a16="http://schemas.microsoft.com/office/drawing/2014/main" id="{E90D56BE-BB71-4ADC-B308-883B7BB63CDE}"/>
              </a:ext>
              <a:ext uri="{C183D7F6-B498-43B3-948B-1728B52AA6E4}">
                <adec:decorative xmlns:adec="http://schemas.microsoft.com/office/drawing/2017/decorative" val="1"/>
              </a:ext>
            </a:extLst>
          </p:cNvPr>
          <p:cNvSpPr/>
          <p:nvPr userDrawn="1"/>
        </p:nvSpPr>
        <p:spPr>
          <a:xfrm>
            <a:off x="70372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9">
            <a:extLst>
              <a:ext uri="{FF2B5EF4-FFF2-40B4-BE49-F238E27FC236}">
                <a16:creationId xmlns:a16="http://schemas.microsoft.com/office/drawing/2014/main" id="{24532133-7BD7-49DF-96C1-B4A992CE4DF0}"/>
              </a:ext>
            </a:extLst>
          </p:cNvPr>
          <p:cNvSpPr>
            <a:spLocks noGrp="1"/>
          </p:cNvSpPr>
          <p:nvPr>
            <p:ph type="pic" sz="quarter" idx="20" hasCustomPrompt="1"/>
          </p:nvPr>
        </p:nvSpPr>
        <p:spPr>
          <a:xfrm>
            <a:off x="3667826" y="2427897"/>
            <a:ext cx="2099702" cy="2115227"/>
          </a:xfrm>
          <a:prstGeom prst="rect">
            <a:avLst/>
          </a:prstGeom>
        </p:spPr>
        <p:txBody>
          <a:bodyPr/>
          <a:lstStyle>
            <a:lvl1pPr marL="0" indent="0" algn="ctr">
              <a:buNone/>
              <a:defRPr/>
            </a:lvl1pPr>
          </a:lstStyle>
          <a:p>
            <a:r>
              <a:rPr lang="en-US" dirty="0"/>
              <a:t>Click to add photo</a:t>
            </a:r>
          </a:p>
        </p:txBody>
      </p:sp>
      <p:sp>
        <p:nvSpPr>
          <p:cNvPr id="19" name="Rectangle 18">
            <a:extLst>
              <a:ext uri="{FF2B5EF4-FFF2-40B4-BE49-F238E27FC236}">
                <a16:creationId xmlns:a16="http://schemas.microsoft.com/office/drawing/2014/main" id="{4AF4F5B9-821C-4A57-B5E2-055949CECC07}"/>
              </a:ext>
              <a:ext uri="{C183D7F6-B498-43B3-948B-1728B52AA6E4}">
                <adec:decorative xmlns:adec="http://schemas.microsoft.com/office/drawing/2017/decorative" val="1"/>
              </a:ext>
            </a:extLst>
          </p:cNvPr>
          <p:cNvSpPr/>
          <p:nvPr userDrawn="1"/>
        </p:nvSpPr>
        <p:spPr>
          <a:xfrm>
            <a:off x="347382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10">
            <a:extLst>
              <a:ext uri="{FF2B5EF4-FFF2-40B4-BE49-F238E27FC236}">
                <a16:creationId xmlns:a16="http://schemas.microsoft.com/office/drawing/2014/main" id="{63893EB3-C98E-4A69-A71C-7C922128375E}"/>
              </a:ext>
            </a:extLst>
          </p:cNvPr>
          <p:cNvSpPr>
            <a:spLocks noGrp="1"/>
          </p:cNvSpPr>
          <p:nvPr>
            <p:ph type="body" sz="quarter" idx="23" hasCustomPrompt="1"/>
          </p:nvPr>
        </p:nvSpPr>
        <p:spPr>
          <a:xfrm>
            <a:off x="3473826"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7" name="Text Placeholder 10">
            <a:extLst>
              <a:ext uri="{FF2B5EF4-FFF2-40B4-BE49-F238E27FC236}">
                <a16:creationId xmlns:a16="http://schemas.microsoft.com/office/drawing/2014/main" id="{5D0352AF-E877-45F2-9868-A8A1E017A91E}"/>
              </a:ext>
            </a:extLst>
          </p:cNvPr>
          <p:cNvSpPr>
            <a:spLocks noGrp="1"/>
          </p:cNvSpPr>
          <p:nvPr>
            <p:ph type="body" sz="quarter" idx="24" hasCustomPrompt="1"/>
          </p:nvPr>
        </p:nvSpPr>
        <p:spPr>
          <a:xfrm>
            <a:off x="3473825"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0" name="Picture Placeholder 9">
            <a:extLst>
              <a:ext uri="{FF2B5EF4-FFF2-40B4-BE49-F238E27FC236}">
                <a16:creationId xmlns:a16="http://schemas.microsoft.com/office/drawing/2014/main" id="{750DAF93-603B-44B6-99DC-79A63DC3A1F4}"/>
              </a:ext>
            </a:extLst>
          </p:cNvPr>
          <p:cNvSpPr>
            <a:spLocks noGrp="1"/>
          </p:cNvSpPr>
          <p:nvPr>
            <p:ph type="pic" sz="quarter" idx="21" hasCustomPrompt="1"/>
          </p:nvPr>
        </p:nvSpPr>
        <p:spPr>
          <a:xfrm>
            <a:off x="6437921" y="2427897"/>
            <a:ext cx="2099702" cy="2115227"/>
          </a:xfrm>
          <a:prstGeom prst="rect">
            <a:avLst/>
          </a:prstGeom>
        </p:spPr>
        <p:txBody>
          <a:bodyPr/>
          <a:lstStyle>
            <a:lvl1pPr marL="0" indent="0" algn="ctr">
              <a:buNone/>
              <a:defRPr/>
            </a:lvl1pPr>
          </a:lstStyle>
          <a:p>
            <a:r>
              <a:rPr lang="en-US" dirty="0"/>
              <a:t>Click to add photo</a:t>
            </a:r>
          </a:p>
        </p:txBody>
      </p:sp>
      <p:sp>
        <p:nvSpPr>
          <p:cNvPr id="21" name="Rectangle 20">
            <a:extLst>
              <a:ext uri="{FF2B5EF4-FFF2-40B4-BE49-F238E27FC236}">
                <a16:creationId xmlns:a16="http://schemas.microsoft.com/office/drawing/2014/main" id="{C372AD67-26BA-4843-BAFE-B661A05BBE9D}"/>
              </a:ext>
              <a:ext uri="{C183D7F6-B498-43B3-948B-1728B52AA6E4}">
                <adec:decorative xmlns:adec="http://schemas.microsoft.com/office/drawing/2017/decorative" val="1"/>
              </a:ext>
            </a:extLst>
          </p:cNvPr>
          <p:cNvSpPr/>
          <p:nvPr userDrawn="1"/>
        </p:nvSpPr>
        <p:spPr>
          <a:xfrm>
            <a:off x="6243919"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E0EAD7F-FBD0-4EA0-A7E7-5E65604B4716}"/>
              </a:ext>
              <a:ext uri="{C183D7F6-B498-43B3-948B-1728B52AA6E4}">
                <adec:decorative xmlns:adec="http://schemas.microsoft.com/office/drawing/2017/decorative" val="1"/>
              </a:ext>
            </a:extLst>
          </p:cNvPr>
          <p:cNvSpPr/>
          <p:nvPr userDrawn="1"/>
        </p:nvSpPr>
        <p:spPr>
          <a:xfrm>
            <a:off x="9014014" y="2239910"/>
            <a:ext cx="2487706" cy="2491201"/>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 Placeholder 10">
            <a:extLst>
              <a:ext uri="{FF2B5EF4-FFF2-40B4-BE49-F238E27FC236}">
                <a16:creationId xmlns:a16="http://schemas.microsoft.com/office/drawing/2014/main" id="{DA3EAA29-D608-4031-9C0E-0610D1886CA5}"/>
              </a:ext>
            </a:extLst>
          </p:cNvPr>
          <p:cNvSpPr>
            <a:spLocks noGrp="1"/>
          </p:cNvSpPr>
          <p:nvPr>
            <p:ph type="body" sz="quarter" idx="25" hasCustomPrompt="1"/>
          </p:nvPr>
        </p:nvSpPr>
        <p:spPr>
          <a:xfrm>
            <a:off x="6243921"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29" name="Text Placeholder 10">
            <a:extLst>
              <a:ext uri="{FF2B5EF4-FFF2-40B4-BE49-F238E27FC236}">
                <a16:creationId xmlns:a16="http://schemas.microsoft.com/office/drawing/2014/main" id="{1DC4676B-9880-4C33-A8A2-88FB0944CF3B}"/>
              </a:ext>
            </a:extLst>
          </p:cNvPr>
          <p:cNvSpPr>
            <a:spLocks noGrp="1"/>
          </p:cNvSpPr>
          <p:nvPr>
            <p:ph type="body" sz="quarter" idx="26" hasCustomPrompt="1"/>
          </p:nvPr>
        </p:nvSpPr>
        <p:spPr>
          <a:xfrm>
            <a:off x="6243920"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24" name="Picture Placeholder 9">
            <a:extLst>
              <a:ext uri="{FF2B5EF4-FFF2-40B4-BE49-F238E27FC236}">
                <a16:creationId xmlns:a16="http://schemas.microsoft.com/office/drawing/2014/main" id="{AF6D479F-D265-4CD5-88BE-FC37AFC5FF4B}"/>
              </a:ext>
            </a:extLst>
          </p:cNvPr>
          <p:cNvSpPr>
            <a:spLocks noGrp="1"/>
          </p:cNvSpPr>
          <p:nvPr>
            <p:ph type="pic" sz="quarter" idx="22" hasCustomPrompt="1"/>
          </p:nvPr>
        </p:nvSpPr>
        <p:spPr>
          <a:xfrm>
            <a:off x="9208016" y="2427897"/>
            <a:ext cx="2099702" cy="2115227"/>
          </a:xfrm>
          <a:prstGeom prst="rect">
            <a:avLst/>
          </a:prstGeom>
        </p:spPr>
        <p:txBody>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ED618ADF-296A-4300-A8AE-A1837B390A9F}"/>
              </a:ext>
            </a:extLst>
          </p:cNvPr>
          <p:cNvSpPr>
            <a:spLocks noGrp="1"/>
          </p:cNvSpPr>
          <p:nvPr>
            <p:ph type="body" sz="quarter" idx="27" hasCustomPrompt="1"/>
          </p:nvPr>
        </p:nvSpPr>
        <p:spPr>
          <a:xfrm>
            <a:off x="9014015" y="4731112"/>
            <a:ext cx="2487705" cy="531393"/>
          </a:xfrm>
          <a:prstGeom prst="rect">
            <a:avLst/>
          </a:prstGeom>
        </p:spPr>
        <p:txBody>
          <a:bodyPr anchor="b"/>
          <a:lstStyle>
            <a:lvl1pPr marL="0" indent="0" algn="ctr">
              <a:buNone/>
              <a:defRPr sz="1800" cap="all" spc="100" baseline="0">
                <a:solidFill>
                  <a:schemeClr val="accent4">
                    <a:lumMod val="50000"/>
                  </a:schemeClr>
                </a:solidFill>
                <a:latin typeface="+mj-lt"/>
              </a:defRPr>
            </a:lvl1pPr>
          </a:lstStyle>
          <a:p>
            <a:pPr lvl="0"/>
            <a:r>
              <a:rPr lang="en-US" dirty="0"/>
              <a:t>Add name</a:t>
            </a:r>
          </a:p>
        </p:txBody>
      </p:sp>
      <p:sp>
        <p:nvSpPr>
          <p:cNvPr id="31" name="Text Placeholder 10">
            <a:extLst>
              <a:ext uri="{FF2B5EF4-FFF2-40B4-BE49-F238E27FC236}">
                <a16:creationId xmlns:a16="http://schemas.microsoft.com/office/drawing/2014/main" id="{CA503612-3331-4786-8298-4A1E0C1C75DD}"/>
              </a:ext>
            </a:extLst>
          </p:cNvPr>
          <p:cNvSpPr>
            <a:spLocks noGrp="1"/>
          </p:cNvSpPr>
          <p:nvPr>
            <p:ph type="body" sz="quarter" idx="28" hasCustomPrompt="1"/>
          </p:nvPr>
        </p:nvSpPr>
        <p:spPr>
          <a:xfrm>
            <a:off x="9014014" y="5199750"/>
            <a:ext cx="2487705" cy="531393"/>
          </a:xfrm>
          <a:prstGeom prst="rect">
            <a:avLst/>
          </a:prstGeom>
        </p:spPr>
        <p:txBody>
          <a:bodyPr anchor="t"/>
          <a:lstStyle>
            <a:lvl1pPr marL="0" indent="0" algn="ctr">
              <a:buNone/>
              <a:defRPr sz="14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75A1D0F5-2B0B-4318-B5DC-AECB09851E41}"/>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E63A8939-F5BE-47FA-AE2F-AF66C45B135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798A3F37-FB91-4420-832B-EA39AE37BFF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232596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r Team 8-Up">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70B2057-9B78-4391-A15F-27A41A72F11D}"/>
              </a:ext>
              <a:ext uri="{C183D7F6-B498-43B3-948B-1728B52AA6E4}">
                <adec:decorative xmlns:adec="http://schemas.microsoft.com/office/drawing/2017/decorative" val="1"/>
              </a:ext>
            </a:extLst>
          </p:cNvPr>
          <p:cNvSpPr/>
          <p:nvPr userDrawn="1"/>
        </p:nvSpPr>
        <p:spPr>
          <a:xfrm>
            <a:off x="-1" y="4354286"/>
            <a:ext cx="12192001" cy="2503713"/>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B059CD-37AB-48A3-9976-0B38FF7A5A95}"/>
              </a:ext>
            </a:extLst>
          </p:cNvPr>
          <p:cNvSpPr>
            <a:spLocks noGrp="1"/>
          </p:cNvSpPr>
          <p:nvPr>
            <p:ph type="title" hasCustomPrompt="1"/>
          </p:nvPr>
        </p:nvSpPr>
        <p:spPr>
          <a:xfrm>
            <a:off x="4097106" y="589720"/>
            <a:ext cx="4006114" cy="657784"/>
          </a:xfrm>
          <a:prstGeom prst="rect">
            <a:avLst/>
          </a:prstGeom>
        </p:spPr>
        <p:txBody>
          <a:bodyPr anchor="ctr"/>
          <a:lstStyle>
            <a:lvl1pPr algn="ctr">
              <a:defRPr sz="2400" cap="all" spc="100" baseline="0">
                <a:solidFill>
                  <a:schemeClr val="accent2"/>
                </a:solidFill>
              </a:defRPr>
            </a:lvl1pPr>
          </a:lstStyle>
          <a:p>
            <a:r>
              <a:rPr lang="en-US" dirty="0"/>
              <a:t>Click to add title</a:t>
            </a:r>
          </a:p>
        </p:txBody>
      </p:sp>
      <p:sp>
        <p:nvSpPr>
          <p:cNvPr id="10" name="Picture Placeholder 9">
            <a:extLst>
              <a:ext uri="{FF2B5EF4-FFF2-40B4-BE49-F238E27FC236}">
                <a16:creationId xmlns:a16="http://schemas.microsoft.com/office/drawing/2014/main" id="{236E0B0A-0B1B-438D-8971-570ACA956B88}"/>
              </a:ext>
            </a:extLst>
          </p:cNvPr>
          <p:cNvSpPr>
            <a:spLocks noGrp="1"/>
          </p:cNvSpPr>
          <p:nvPr>
            <p:ph type="pic" sz="quarter" idx="14" hasCustomPrompt="1"/>
          </p:nvPr>
        </p:nvSpPr>
        <p:spPr>
          <a:xfrm>
            <a:off x="1564029" y="1862038"/>
            <a:ext cx="1243292" cy="1144666"/>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21FB8438-2DA4-4B23-ACCD-3DEADF3E753E}"/>
              </a:ext>
              <a:ext uri="{C183D7F6-B498-43B3-948B-1728B52AA6E4}">
                <adec:decorative xmlns:adec="http://schemas.microsoft.com/office/drawing/2017/decorative" val="1"/>
              </a:ext>
            </a:extLst>
          </p:cNvPr>
          <p:cNvSpPr/>
          <p:nvPr userDrawn="1"/>
        </p:nvSpPr>
        <p:spPr>
          <a:xfrm>
            <a:off x="144915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 Placeholder 10">
            <a:extLst>
              <a:ext uri="{FF2B5EF4-FFF2-40B4-BE49-F238E27FC236}">
                <a16:creationId xmlns:a16="http://schemas.microsoft.com/office/drawing/2014/main" id="{3E63EE1F-208F-40D0-9307-47F66C8581BD}"/>
              </a:ext>
            </a:extLst>
          </p:cNvPr>
          <p:cNvSpPr>
            <a:spLocks noGrp="1"/>
          </p:cNvSpPr>
          <p:nvPr>
            <p:ph type="body" sz="quarter" idx="22" hasCustomPrompt="1"/>
          </p:nvPr>
        </p:nvSpPr>
        <p:spPr>
          <a:xfrm>
            <a:off x="102807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47" name="Text Placeholder 10">
            <a:extLst>
              <a:ext uri="{FF2B5EF4-FFF2-40B4-BE49-F238E27FC236}">
                <a16:creationId xmlns:a16="http://schemas.microsoft.com/office/drawing/2014/main" id="{40F7C878-62A1-4A30-AA27-C5F502C8D315}"/>
              </a:ext>
            </a:extLst>
          </p:cNvPr>
          <p:cNvSpPr>
            <a:spLocks noGrp="1"/>
          </p:cNvSpPr>
          <p:nvPr>
            <p:ph type="body" sz="quarter" idx="23" hasCustomPrompt="1"/>
          </p:nvPr>
        </p:nvSpPr>
        <p:spPr>
          <a:xfrm>
            <a:off x="102807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48" name="Picture Placeholder 9">
            <a:extLst>
              <a:ext uri="{FF2B5EF4-FFF2-40B4-BE49-F238E27FC236}">
                <a16:creationId xmlns:a16="http://schemas.microsoft.com/office/drawing/2014/main" id="{5D495D18-EB49-4AD5-A7EE-1E6D2496B69A}"/>
              </a:ext>
            </a:extLst>
          </p:cNvPr>
          <p:cNvSpPr>
            <a:spLocks noGrp="1"/>
          </p:cNvSpPr>
          <p:nvPr>
            <p:ph type="pic" sz="quarter" idx="24" hasCustomPrompt="1"/>
          </p:nvPr>
        </p:nvSpPr>
        <p:spPr>
          <a:xfrm>
            <a:off x="4211979" y="1862038"/>
            <a:ext cx="1243292" cy="1144666"/>
          </a:xfrm>
          <a:prstGeom prst="rect">
            <a:avLst/>
          </a:prstGeom>
        </p:spPr>
        <p:txBody>
          <a:bodyPr/>
          <a:lstStyle>
            <a:lvl1pPr marL="0" indent="0" algn="ctr">
              <a:buNone/>
              <a:defRPr/>
            </a:lvl1pPr>
          </a:lstStyle>
          <a:p>
            <a:r>
              <a:rPr lang="en-US" dirty="0"/>
              <a:t>Click to add photo</a:t>
            </a:r>
          </a:p>
        </p:txBody>
      </p:sp>
      <p:sp>
        <p:nvSpPr>
          <p:cNvPr id="49" name="Rectangle 48">
            <a:extLst>
              <a:ext uri="{FF2B5EF4-FFF2-40B4-BE49-F238E27FC236}">
                <a16:creationId xmlns:a16="http://schemas.microsoft.com/office/drawing/2014/main" id="{9248BBAE-0CA8-464A-A4E0-AB7D697DA0F5}"/>
              </a:ext>
              <a:ext uri="{C183D7F6-B498-43B3-948B-1728B52AA6E4}">
                <adec:decorative xmlns:adec="http://schemas.microsoft.com/office/drawing/2017/decorative" val="1"/>
              </a:ext>
            </a:extLst>
          </p:cNvPr>
          <p:cNvSpPr/>
          <p:nvPr userDrawn="1"/>
        </p:nvSpPr>
        <p:spPr>
          <a:xfrm>
            <a:off x="4097106"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 Placeholder 10">
            <a:extLst>
              <a:ext uri="{FF2B5EF4-FFF2-40B4-BE49-F238E27FC236}">
                <a16:creationId xmlns:a16="http://schemas.microsoft.com/office/drawing/2014/main" id="{03551339-A94F-4674-8165-3BFA78946D07}"/>
              </a:ext>
            </a:extLst>
          </p:cNvPr>
          <p:cNvSpPr>
            <a:spLocks noGrp="1"/>
          </p:cNvSpPr>
          <p:nvPr>
            <p:ph type="body" sz="quarter" idx="25" hasCustomPrompt="1"/>
          </p:nvPr>
        </p:nvSpPr>
        <p:spPr>
          <a:xfrm>
            <a:off x="3676023"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1" name="Text Placeholder 10">
            <a:extLst>
              <a:ext uri="{FF2B5EF4-FFF2-40B4-BE49-F238E27FC236}">
                <a16:creationId xmlns:a16="http://schemas.microsoft.com/office/drawing/2014/main" id="{D1839C5B-C216-4FB8-A285-4D99AF56E826}"/>
              </a:ext>
            </a:extLst>
          </p:cNvPr>
          <p:cNvSpPr>
            <a:spLocks noGrp="1"/>
          </p:cNvSpPr>
          <p:nvPr>
            <p:ph type="body" sz="quarter" idx="26" hasCustomPrompt="1"/>
          </p:nvPr>
        </p:nvSpPr>
        <p:spPr>
          <a:xfrm>
            <a:off x="3676023"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2" name="Picture Placeholder 9">
            <a:extLst>
              <a:ext uri="{FF2B5EF4-FFF2-40B4-BE49-F238E27FC236}">
                <a16:creationId xmlns:a16="http://schemas.microsoft.com/office/drawing/2014/main" id="{ACA22B55-1DD2-4FE6-95FC-D8BC2BBECF0A}"/>
              </a:ext>
            </a:extLst>
          </p:cNvPr>
          <p:cNvSpPr>
            <a:spLocks noGrp="1"/>
          </p:cNvSpPr>
          <p:nvPr>
            <p:ph type="pic" sz="quarter" idx="27" hasCustomPrompt="1"/>
          </p:nvPr>
        </p:nvSpPr>
        <p:spPr>
          <a:xfrm>
            <a:off x="6859928" y="1862038"/>
            <a:ext cx="1243292" cy="1144666"/>
          </a:xfrm>
          <a:prstGeom prst="rect">
            <a:avLst/>
          </a:prstGeom>
        </p:spPr>
        <p:txBody>
          <a:bodyPr/>
          <a:lstStyle>
            <a:lvl1pPr marL="0" indent="0" algn="ctr">
              <a:buNone/>
              <a:defRPr/>
            </a:lvl1pPr>
          </a:lstStyle>
          <a:p>
            <a:r>
              <a:rPr lang="en-US" dirty="0"/>
              <a:t>Click to add photo</a:t>
            </a:r>
          </a:p>
        </p:txBody>
      </p:sp>
      <p:sp>
        <p:nvSpPr>
          <p:cNvPr id="53" name="Rectangle 52">
            <a:extLst>
              <a:ext uri="{FF2B5EF4-FFF2-40B4-BE49-F238E27FC236}">
                <a16:creationId xmlns:a16="http://schemas.microsoft.com/office/drawing/2014/main" id="{9473BE6D-AE02-42D4-838E-F7916980D8B2}"/>
              </a:ext>
              <a:ext uri="{C183D7F6-B498-43B3-948B-1728B52AA6E4}">
                <adec:decorative xmlns:adec="http://schemas.microsoft.com/office/drawing/2017/decorative" val="1"/>
              </a:ext>
            </a:extLst>
          </p:cNvPr>
          <p:cNvSpPr/>
          <p:nvPr userDrawn="1"/>
        </p:nvSpPr>
        <p:spPr>
          <a:xfrm>
            <a:off x="6745055" y="171914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10">
            <a:extLst>
              <a:ext uri="{FF2B5EF4-FFF2-40B4-BE49-F238E27FC236}">
                <a16:creationId xmlns:a16="http://schemas.microsoft.com/office/drawing/2014/main" id="{35C2A2FE-AA36-4715-97F6-B743D26DE3F2}"/>
              </a:ext>
            </a:extLst>
          </p:cNvPr>
          <p:cNvSpPr>
            <a:spLocks noGrp="1"/>
          </p:cNvSpPr>
          <p:nvPr>
            <p:ph type="body" sz="quarter" idx="28" hasCustomPrompt="1"/>
          </p:nvPr>
        </p:nvSpPr>
        <p:spPr>
          <a:xfrm>
            <a:off x="6323972" y="321268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5" name="Text Placeholder 10">
            <a:extLst>
              <a:ext uri="{FF2B5EF4-FFF2-40B4-BE49-F238E27FC236}">
                <a16:creationId xmlns:a16="http://schemas.microsoft.com/office/drawing/2014/main" id="{B98652DE-F8C8-4EA5-8CDA-9985B636DEA1}"/>
              </a:ext>
            </a:extLst>
          </p:cNvPr>
          <p:cNvSpPr>
            <a:spLocks noGrp="1"/>
          </p:cNvSpPr>
          <p:nvPr>
            <p:ph type="body" sz="quarter" idx="29" hasCustomPrompt="1"/>
          </p:nvPr>
        </p:nvSpPr>
        <p:spPr>
          <a:xfrm>
            <a:off x="6323972" y="349627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56" name="Picture Placeholder 9">
            <a:extLst>
              <a:ext uri="{FF2B5EF4-FFF2-40B4-BE49-F238E27FC236}">
                <a16:creationId xmlns:a16="http://schemas.microsoft.com/office/drawing/2014/main" id="{40C3D084-82F3-4C1C-95E8-56362097EDFB}"/>
              </a:ext>
            </a:extLst>
          </p:cNvPr>
          <p:cNvSpPr>
            <a:spLocks noGrp="1"/>
          </p:cNvSpPr>
          <p:nvPr>
            <p:ph type="pic" sz="quarter" idx="30" hasCustomPrompt="1"/>
          </p:nvPr>
        </p:nvSpPr>
        <p:spPr>
          <a:xfrm>
            <a:off x="9507876" y="1858432"/>
            <a:ext cx="1243292" cy="1144666"/>
          </a:xfrm>
          <a:prstGeom prst="rect">
            <a:avLst/>
          </a:prstGeom>
        </p:spPr>
        <p:txBody>
          <a:bodyPr/>
          <a:lstStyle>
            <a:lvl1pPr marL="0" indent="0" algn="ctr">
              <a:buNone/>
              <a:defRPr/>
            </a:lvl1pPr>
          </a:lstStyle>
          <a:p>
            <a:r>
              <a:rPr lang="en-US" dirty="0"/>
              <a:t>Click to add photo</a:t>
            </a:r>
          </a:p>
        </p:txBody>
      </p:sp>
      <p:sp>
        <p:nvSpPr>
          <p:cNvPr id="57" name="Rectangle 56">
            <a:extLst>
              <a:ext uri="{FF2B5EF4-FFF2-40B4-BE49-F238E27FC236}">
                <a16:creationId xmlns:a16="http://schemas.microsoft.com/office/drawing/2014/main" id="{E0EC4B6A-1FAA-43D1-9436-A3BFF08A8493}"/>
              </a:ext>
              <a:ext uri="{C183D7F6-B498-43B3-948B-1728B52AA6E4}">
                <adec:decorative xmlns:adec="http://schemas.microsoft.com/office/drawing/2017/decorative" val="1"/>
              </a:ext>
            </a:extLst>
          </p:cNvPr>
          <p:cNvSpPr/>
          <p:nvPr userDrawn="1"/>
        </p:nvSpPr>
        <p:spPr>
          <a:xfrm>
            <a:off x="9393003" y="171553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 Placeholder 10">
            <a:extLst>
              <a:ext uri="{FF2B5EF4-FFF2-40B4-BE49-F238E27FC236}">
                <a16:creationId xmlns:a16="http://schemas.microsoft.com/office/drawing/2014/main" id="{ABB7ACFA-C6F3-4D7A-A6D8-73035EF164D6}"/>
              </a:ext>
            </a:extLst>
          </p:cNvPr>
          <p:cNvSpPr>
            <a:spLocks noGrp="1"/>
          </p:cNvSpPr>
          <p:nvPr>
            <p:ph type="body" sz="quarter" idx="31" hasCustomPrompt="1"/>
          </p:nvPr>
        </p:nvSpPr>
        <p:spPr>
          <a:xfrm>
            <a:off x="8971920" y="320908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59" name="Text Placeholder 10">
            <a:extLst>
              <a:ext uri="{FF2B5EF4-FFF2-40B4-BE49-F238E27FC236}">
                <a16:creationId xmlns:a16="http://schemas.microsoft.com/office/drawing/2014/main" id="{F9CBC3B9-EDF1-45E0-BFBF-53888131CBA0}"/>
              </a:ext>
            </a:extLst>
          </p:cNvPr>
          <p:cNvSpPr>
            <a:spLocks noGrp="1"/>
          </p:cNvSpPr>
          <p:nvPr>
            <p:ph type="body" sz="quarter" idx="32" hasCustomPrompt="1"/>
          </p:nvPr>
        </p:nvSpPr>
        <p:spPr>
          <a:xfrm>
            <a:off x="8971920" y="349267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0" name="Picture Placeholder 9">
            <a:extLst>
              <a:ext uri="{FF2B5EF4-FFF2-40B4-BE49-F238E27FC236}">
                <a16:creationId xmlns:a16="http://schemas.microsoft.com/office/drawing/2014/main" id="{A7D13807-1ECF-4830-AB8D-D33E4F22330E}"/>
              </a:ext>
            </a:extLst>
          </p:cNvPr>
          <p:cNvSpPr>
            <a:spLocks noGrp="1"/>
          </p:cNvSpPr>
          <p:nvPr>
            <p:ph type="pic" sz="quarter" idx="33" hasCustomPrompt="1"/>
          </p:nvPr>
        </p:nvSpPr>
        <p:spPr>
          <a:xfrm>
            <a:off x="1564029" y="4129478"/>
            <a:ext cx="1243292" cy="1144666"/>
          </a:xfrm>
          <a:prstGeom prst="rect">
            <a:avLst/>
          </a:prstGeom>
        </p:spPr>
        <p:txBody>
          <a:bodyPr/>
          <a:lstStyle>
            <a:lvl1pPr marL="0" indent="0" algn="ctr">
              <a:buNone/>
              <a:defRPr/>
            </a:lvl1pPr>
          </a:lstStyle>
          <a:p>
            <a:r>
              <a:rPr lang="en-US" dirty="0"/>
              <a:t>Click to add photo</a:t>
            </a:r>
          </a:p>
        </p:txBody>
      </p:sp>
      <p:sp>
        <p:nvSpPr>
          <p:cNvPr id="61" name="Rectangle 60">
            <a:extLst>
              <a:ext uri="{FF2B5EF4-FFF2-40B4-BE49-F238E27FC236}">
                <a16:creationId xmlns:a16="http://schemas.microsoft.com/office/drawing/2014/main" id="{40E1F756-2737-4291-8D41-307BFE737E46}"/>
              </a:ext>
              <a:ext uri="{C183D7F6-B498-43B3-948B-1728B52AA6E4}">
                <adec:decorative xmlns:adec="http://schemas.microsoft.com/office/drawing/2017/decorative" val="1"/>
              </a:ext>
            </a:extLst>
          </p:cNvPr>
          <p:cNvSpPr/>
          <p:nvPr userDrawn="1"/>
        </p:nvSpPr>
        <p:spPr>
          <a:xfrm>
            <a:off x="144915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 Placeholder 10">
            <a:extLst>
              <a:ext uri="{FF2B5EF4-FFF2-40B4-BE49-F238E27FC236}">
                <a16:creationId xmlns:a16="http://schemas.microsoft.com/office/drawing/2014/main" id="{C5BD35EC-547F-4A42-85C6-E2C94C2A03CE}"/>
              </a:ext>
            </a:extLst>
          </p:cNvPr>
          <p:cNvSpPr>
            <a:spLocks noGrp="1"/>
          </p:cNvSpPr>
          <p:nvPr>
            <p:ph type="body" sz="quarter" idx="34" hasCustomPrompt="1"/>
          </p:nvPr>
        </p:nvSpPr>
        <p:spPr>
          <a:xfrm>
            <a:off x="102807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3" name="Text Placeholder 10">
            <a:extLst>
              <a:ext uri="{FF2B5EF4-FFF2-40B4-BE49-F238E27FC236}">
                <a16:creationId xmlns:a16="http://schemas.microsoft.com/office/drawing/2014/main" id="{D89797D3-65B3-414D-9657-B5DA3934914C}"/>
              </a:ext>
            </a:extLst>
          </p:cNvPr>
          <p:cNvSpPr>
            <a:spLocks noGrp="1"/>
          </p:cNvSpPr>
          <p:nvPr>
            <p:ph type="body" sz="quarter" idx="35" hasCustomPrompt="1"/>
          </p:nvPr>
        </p:nvSpPr>
        <p:spPr>
          <a:xfrm>
            <a:off x="102807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4" name="Picture Placeholder 9">
            <a:extLst>
              <a:ext uri="{FF2B5EF4-FFF2-40B4-BE49-F238E27FC236}">
                <a16:creationId xmlns:a16="http://schemas.microsoft.com/office/drawing/2014/main" id="{280147ED-89CE-475D-A96F-AA7A912E00B8}"/>
              </a:ext>
            </a:extLst>
          </p:cNvPr>
          <p:cNvSpPr>
            <a:spLocks noGrp="1"/>
          </p:cNvSpPr>
          <p:nvPr>
            <p:ph type="pic" sz="quarter" idx="36" hasCustomPrompt="1"/>
          </p:nvPr>
        </p:nvSpPr>
        <p:spPr>
          <a:xfrm>
            <a:off x="4211979" y="4129478"/>
            <a:ext cx="1243292" cy="1144666"/>
          </a:xfrm>
          <a:prstGeom prst="rect">
            <a:avLst/>
          </a:prstGeom>
        </p:spPr>
        <p:txBody>
          <a:bodyPr/>
          <a:lstStyle>
            <a:lvl1pPr marL="0" indent="0" algn="ctr">
              <a:buNone/>
              <a:defRPr/>
            </a:lvl1pPr>
          </a:lstStyle>
          <a:p>
            <a:r>
              <a:rPr lang="en-US" dirty="0"/>
              <a:t>Click to add photo</a:t>
            </a:r>
          </a:p>
        </p:txBody>
      </p:sp>
      <p:sp>
        <p:nvSpPr>
          <p:cNvPr id="65" name="Rectangle 64">
            <a:extLst>
              <a:ext uri="{FF2B5EF4-FFF2-40B4-BE49-F238E27FC236}">
                <a16:creationId xmlns:a16="http://schemas.microsoft.com/office/drawing/2014/main" id="{B10D74ED-CECE-4A22-B877-966D53821E46}"/>
              </a:ext>
              <a:ext uri="{C183D7F6-B498-43B3-948B-1728B52AA6E4}">
                <adec:decorative xmlns:adec="http://schemas.microsoft.com/office/drawing/2017/decorative" val="1"/>
              </a:ext>
            </a:extLst>
          </p:cNvPr>
          <p:cNvSpPr/>
          <p:nvPr userDrawn="1"/>
        </p:nvSpPr>
        <p:spPr>
          <a:xfrm>
            <a:off x="4097106"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 Placeholder 10">
            <a:extLst>
              <a:ext uri="{FF2B5EF4-FFF2-40B4-BE49-F238E27FC236}">
                <a16:creationId xmlns:a16="http://schemas.microsoft.com/office/drawing/2014/main" id="{0C937A25-DAA7-4478-ADF6-728F4D61897E}"/>
              </a:ext>
            </a:extLst>
          </p:cNvPr>
          <p:cNvSpPr>
            <a:spLocks noGrp="1"/>
          </p:cNvSpPr>
          <p:nvPr>
            <p:ph type="body" sz="quarter" idx="37" hasCustomPrompt="1"/>
          </p:nvPr>
        </p:nvSpPr>
        <p:spPr>
          <a:xfrm>
            <a:off x="3676023"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67" name="Text Placeholder 10">
            <a:extLst>
              <a:ext uri="{FF2B5EF4-FFF2-40B4-BE49-F238E27FC236}">
                <a16:creationId xmlns:a16="http://schemas.microsoft.com/office/drawing/2014/main" id="{8AB48703-9A4A-440C-9049-7FE889764E5D}"/>
              </a:ext>
            </a:extLst>
          </p:cNvPr>
          <p:cNvSpPr>
            <a:spLocks noGrp="1"/>
          </p:cNvSpPr>
          <p:nvPr>
            <p:ph type="body" sz="quarter" idx="38" hasCustomPrompt="1"/>
          </p:nvPr>
        </p:nvSpPr>
        <p:spPr>
          <a:xfrm>
            <a:off x="3676023"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68" name="Picture Placeholder 9">
            <a:extLst>
              <a:ext uri="{FF2B5EF4-FFF2-40B4-BE49-F238E27FC236}">
                <a16:creationId xmlns:a16="http://schemas.microsoft.com/office/drawing/2014/main" id="{5D9D5119-D677-47FD-AEEB-49FE4DDEF6B0}"/>
              </a:ext>
            </a:extLst>
          </p:cNvPr>
          <p:cNvSpPr>
            <a:spLocks noGrp="1"/>
          </p:cNvSpPr>
          <p:nvPr>
            <p:ph type="pic" sz="quarter" idx="39" hasCustomPrompt="1"/>
          </p:nvPr>
        </p:nvSpPr>
        <p:spPr>
          <a:xfrm>
            <a:off x="6859928" y="4129478"/>
            <a:ext cx="1243292" cy="1144666"/>
          </a:xfrm>
          <a:prstGeom prst="rect">
            <a:avLst/>
          </a:prstGeom>
        </p:spPr>
        <p:txBody>
          <a:bodyPr/>
          <a:lstStyle>
            <a:lvl1pPr marL="0" indent="0" algn="ctr">
              <a:buNone/>
              <a:defRPr/>
            </a:lvl1pPr>
          </a:lstStyle>
          <a:p>
            <a:r>
              <a:rPr lang="en-US" dirty="0"/>
              <a:t>Click to add photo</a:t>
            </a:r>
          </a:p>
        </p:txBody>
      </p:sp>
      <p:sp>
        <p:nvSpPr>
          <p:cNvPr id="69" name="Rectangle 68">
            <a:extLst>
              <a:ext uri="{FF2B5EF4-FFF2-40B4-BE49-F238E27FC236}">
                <a16:creationId xmlns:a16="http://schemas.microsoft.com/office/drawing/2014/main" id="{0AF0F623-CF57-4D6B-87F3-FD410516E16D}"/>
              </a:ext>
              <a:ext uri="{C183D7F6-B498-43B3-948B-1728B52AA6E4}">
                <adec:decorative xmlns:adec="http://schemas.microsoft.com/office/drawing/2017/decorative" val="1"/>
              </a:ext>
            </a:extLst>
          </p:cNvPr>
          <p:cNvSpPr/>
          <p:nvPr userDrawn="1"/>
        </p:nvSpPr>
        <p:spPr>
          <a:xfrm>
            <a:off x="6745055" y="3986584"/>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ext Placeholder 10">
            <a:extLst>
              <a:ext uri="{FF2B5EF4-FFF2-40B4-BE49-F238E27FC236}">
                <a16:creationId xmlns:a16="http://schemas.microsoft.com/office/drawing/2014/main" id="{3BE3B8C3-ECB9-46D2-B11F-A55699097486}"/>
              </a:ext>
            </a:extLst>
          </p:cNvPr>
          <p:cNvSpPr>
            <a:spLocks noGrp="1"/>
          </p:cNvSpPr>
          <p:nvPr>
            <p:ph type="body" sz="quarter" idx="40" hasCustomPrompt="1"/>
          </p:nvPr>
        </p:nvSpPr>
        <p:spPr>
          <a:xfrm>
            <a:off x="6323972" y="5480127"/>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1" name="Text Placeholder 10">
            <a:extLst>
              <a:ext uri="{FF2B5EF4-FFF2-40B4-BE49-F238E27FC236}">
                <a16:creationId xmlns:a16="http://schemas.microsoft.com/office/drawing/2014/main" id="{FB1EE68D-97FA-4EA4-B792-5AC6C49F9021}"/>
              </a:ext>
            </a:extLst>
          </p:cNvPr>
          <p:cNvSpPr>
            <a:spLocks noGrp="1"/>
          </p:cNvSpPr>
          <p:nvPr>
            <p:ph type="body" sz="quarter" idx="41" hasCustomPrompt="1"/>
          </p:nvPr>
        </p:nvSpPr>
        <p:spPr>
          <a:xfrm>
            <a:off x="6323972" y="5763717"/>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72" name="Picture Placeholder 9">
            <a:extLst>
              <a:ext uri="{FF2B5EF4-FFF2-40B4-BE49-F238E27FC236}">
                <a16:creationId xmlns:a16="http://schemas.microsoft.com/office/drawing/2014/main" id="{7E98343B-32E9-4538-991A-B5EACD651D41}"/>
              </a:ext>
            </a:extLst>
          </p:cNvPr>
          <p:cNvSpPr>
            <a:spLocks noGrp="1"/>
          </p:cNvSpPr>
          <p:nvPr>
            <p:ph type="pic" sz="quarter" idx="42" hasCustomPrompt="1"/>
          </p:nvPr>
        </p:nvSpPr>
        <p:spPr>
          <a:xfrm>
            <a:off x="9507876" y="4125872"/>
            <a:ext cx="1243292" cy="1144666"/>
          </a:xfrm>
          <a:prstGeom prst="rect">
            <a:avLst/>
          </a:prstGeom>
        </p:spPr>
        <p:txBody>
          <a:bodyPr/>
          <a:lstStyle>
            <a:lvl1pPr marL="0" indent="0" algn="ctr">
              <a:buNone/>
              <a:defRPr/>
            </a:lvl1pPr>
          </a:lstStyle>
          <a:p>
            <a:r>
              <a:rPr lang="en-US" dirty="0"/>
              <a:t>Click to add photo</a:t>
            </a:r>
          </a:p>
        </p:txBody>
      </p:sp>
      <p:sp>
        <p:nvSpPr>
          <p:cNvPr id="73" name="Rectangle 72">
            <a:extLst>
              <a:ext uri="{FF2B5EF4-FFF2-40B4-BE49-F238E27FC236}">
                <a16:creationId xmlns:a16="http://schemas.microsoft.com/office/drawing/2014/main" id="{823CC91A-02A3-4B96-BCEE-76C1D25CCDC3}"/>
              </a:ext>
              <a:ext uri="{C183D7F6-B498-43B3-948B-1728B52AA6E4}">
                <adec:decorative xmlns:adec="http://schemas.microsoft.com/office/drawing/2017/decorative" val="1"/>
              </a:ext>
            </a:extLst>
          </p:cNvPr>
          <p:cNvSpPr/>
          <p:nvPr userDrawn="1"/>
        </p:nvSpPr>
        <p:spPr>
          <a:xfrm>
            <a:off x="9393003" y="3982978"/>
            <a:ext cx="1473039" cy="1430455"/>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 Placeholder 10">
            <a:extLst>
              <a:ext uri="{FF2B5EF4-FFF2-40B4-BE49-F238E27FC236}">
                <a16:creationId xmlns:a16="http://schemas.microsoft.com/office/drawing/2014/main" id="{DBE2EAAB-674D-41E1-92E6-A7459FEFDAEC}"/>
              </a:ext>
            </a:extLst>
          </p:cNvPr>
          <p:cNvSpPr>
            <a:spLocks noGrp="1"/>
          </p:cNvSpPr>
          <p:nvPr>
            <p:ph type="body" sz="quarter" idx="43" hasCustomPrompt="1"/>
          </p:nvPr>
        </p:nvSpPr>
        <p:spPr>
          <a:xfrm>
            <a:off x="8971920" y="5476521"/>
            <a:ext cx="2315205" cy="348421"/>
          </a:xfrm>
          <a:prstGeom prst="rect">
            <a:avLst/>
          </a:prstGeom>
        </p:spPr>
        <p:txBody>
          <a:bodyPr anchor="b"/>
          <a:lstStyle>
            <a:lvl1pPr marL="0" indent="0" algn="ctr">
              <a:buNone/>
              <a:defRPr sz="1600" cap="all" spc="100" baseline="0">
                <a:solidFill>
                  <a:schemeClr val="accent4">
                    <a:lumMod val="50000"/>
                  </a:schemeClr>
                </a:solidFill>
                <a:latin typeface="+mj-lt"/>
              </a:defRPr>
            </a:lvl1pPr>
          </a:lstStyle>
          <a:p>
            <a:pPr lvl="0"/>
            <a:r>
              <a:rPr lang="en-US" dirty="0"/>
              <a:t>Add name</a:t>
            </a:r>
          </a:p>
        </p:txBody>
      </p:sp>
      <p:sp>
        <p:nvSpPr>
          <p:cNvPr id="75" name="Text Placeholder 10">
            <a:extLst>
              <a:ext uri="{FF2B5EF4-FFF2-40B4-BE49-F238E27FC236}">
                <a16:creationId xmlns:a16="http://schemas.microsoft.com/office/drawing/2014/main" id="{C60D862C-3474-4A4A-8557-AD2C7917BFE2}"/>
              </a:ext>
            </a:extLst>
          </p:cNvPr>
          <p:cNvSpPr>
            <a:spLocks noGrp="1"/>
          </p:cNvSpPr>
          <p:nvPr>
            <p:ph type="body" sz="quarter" idx="44" hasCustomPrompt="1"/>
          </p:nvPr>
        </p:nvSpPr>
        <p:spPr>
          <a:xfrm>
            <a:off x="8971920" y="5760111"/>
            <a:ext cx="2315205" cy="287066"/>
          </a:xfrm>
          <a:prstGeom prst="rect">
            <a:avLst/>
          </a:prstGeom>
        </p:spPr>
        <p:txBody>
          <a:bodyPr anchor="t"/>
          <a:lstStyle>
            <a:lvl1pPr marL="0" indent="0" algn="ctr">
              <a:buNone/>
              <a:defRPr sz="1200" cap="none" spc="100" baseline="0">
                <a:solidFill>
                  <a:schemeClr val="tx1"/>
                </a:solidFill>
                <a:latin typeface="+mn-lt"/>
              </a:defRPr>
            </a:lvl1pPr>
          </a:lstStyle>
          <a:p>
            <a:pPr lvl="0"/>
            <a:r>
              <a:rPr lang="en-US" dirty="0"/>
              <a:t>Add title</a:t>
            </a:r>
          </a:p>
        </p:txBody>
      </p:sp>
      <p:sp>
        <p:nvSpPr>
          <p:cNvPr id="3" name="Date Placeholder 2">
            <a:extLst>
              <a:ext uri="{FF2B5EF4-FFF2-40B4-BE49-F238E27FC236}">
                <a16:creationId xmlns:a16="http://schemas.microsoft.com/office/drawing/2014/main" id="{63508728-25CF-4DB1-9A83-FAFA5ABEC903}"/>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99D454F9-A55F-44A0-9695-FC40C6684C20}"/>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0A38C64F-7F14-454A-B830-80CCE5B1D7B9}"/>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828162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C64230-8BD4-4150-967D-421B6FE432E3}"/>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BBA8AE08-0788-4D8A-8C9D-7E5AAA112A39}"/>
              </a:ext>
            </a:extLst>
          </p:cNvPr>
          <p:cNvSpPr>
            <a:spLocks noGrp="1"/>
          </p:cNvSpPr>
          <p:nvPr>
            <p:ph type="title" hasCustomPrompt="1"/>
          </p:nvPr>
        </p:nvSpPr>
        <p:spPr>
          <a:xfrm>
            <a:off x="4038600" y="615940"/>
            <a:ext cx="4137262" cy="938778"/>
          </a:xfrm>
          <a:prstGeom prst="rect">
            <a:avLst/>
          </a:prstGeom>
        </p:spPr>
        <p:txBody>
          <a:bodyPr anchor="ctr"/>
          <a:lstStyle>
            <a:lvl1pPr algn="ctr">
              <a:defRPr lang="en-US" sz="2400" cap="all" spc="100" baseline="0">
                <a:solidFill>
                  <a:schemeClr val="tx2">
                    <a:lumMod val="75000"/>
                  </a:schemeClr>
                </a:solidFill>
              </a:defRPr>
            </a:lvl1pPr>
          </a:lstStyle>
          <a:p>
            <a:r>
              <a:rPr lang="en-US" dirty="0"/>
              <a:t>Click to add title</a:t>
            </a:r>
          </a:p>
        </p:txBody>
      </p:sp>
      <p:sp>
        <p:nvSpPr>
          <p:cNvPr id="18" name="Text Placeholder 10">
            <a:extLst>
              <a:ext uri="{FF2B5EF4-FFF2-40B4-BE49-F238E27FC236}">
                <a16:creationId xmlns:a16="http://schemas.microsoft.com/office/drawing/2014/main" id="{8A119E1C-2243-42E2-8A58-CC171131D195}"/>
              </a:ext>
            </a:extLst>
          </p:cNvPr>
          <p:cNvSpPr>
            <a:spLocks noGrp="1"/>
          </p:cNvSpPr>
          <p:nvPr>
            <p:ph type="body" sz="quarter" idx="21" hasCustomPrompt="1"/>
          </p:nvPr>
        </p:nvSpPr>
        <p:spPr>
          <a:xfrm>
            <a:off x="1101170" y="3079567"/>
            <a:ext cx="120015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9" name="Text Placeholder 10">
            <a:extLst>
              <a:ext uri="{FF2B5EF4-FFF2-40B4-BE49-F238E27FC236}">
                <a16:creationId xmlns:a16="http://schemas.microsoft.com/office/drawing/2014/main" id="{337797F5-74CE-492B-806B-221CAF3535C7}"/>
              </a:ext>
            </a:extLst>
          </p:cNvPr>
          <p:cNvSpPr>
            <a:spLocks noGrp="1"/>
          </p:cNvSpPr>
          <p:nvPr>
            <p:ph type="body" sz="quarter" idx="27" hasCustomPrompt="1"/>
          </p:nvPr>
        </p:nvSpPr>
        <p:spPr>
          <a:xfrm>
            <a:off x="4010890" y="3079567"/>
            <a:ext cx="1223858"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0" name="Text Placeholder 10">
            <a:extLst>
              <a:ext uri="{FF2B5EF4-FFF2-40B4-BE49-F238E27FC236}">
                <a16:creationId xmlns:a16="http://schemas.microsoft.com/office/drawing/2014/main" id="{2431D1A0-10D1-4D2E-AC6F-F8C9E6A22601}"/>
              </a:ext>
            </a:extLst>
          </p:cNvPr>
          <p:cNvSpPr>
            <a:spLocks noGrp="1"/>
          </p:cNvSpPr>
          <p:nvPr>
            <p:ph type="body" sz="quarter" idx="28" hasCustomPrompt="1"/>
          </p:nvPr>
        </p:nvSpPr>
        <p:spPr>
          <a:xfrm>
            <a:off x="6988252" y="3079567"/>
            <a:ext cx="1187610"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61" name="Text Placeholder 10">
            <a:extLst>
              <a:ext uri="{FF2B5EF4-FFF2-40B4-BE49-F238E27FC236}">
                <a16:creationId xmlns:a16="http://schemas.microsoft.com/office/drawing/2014/main" id="{4028BD6A-568F-4A16-AE86-5D88861C3BB5}"/>
              </a:ext>
            </a:extLst>
          </p:cNvPr>
          <p:cNvSpPr>
            <a:spLocks noGrp="1"/>
          </p:cNvSpPr>
          <p:nvPr>
            <p:ph type="body" sz="quarter" idx="29" hasCustomPrompt="1"/>
          </p:nvPr>
        </p:nvSpPr>
        <p:spPr>
          <a:xfrm>
            <a:off x="9879382" y="3079567"/>
            <a:ext cx="1211785" cy="1151632"/>
          </a:xfrm>
          <a:prstGeom prst="rect">
            <a:avLst/>
          </a:prstGeom>
        </p:spPr>
        <p:txBody>
          <a:bodyPr anchor="ctr"/>
          <a:lstStyle>
            <a:lvl1pPr marL="0" indent="0" algn="ctr">
              <a:lnSpc>
                <a:spcPct val="70000"/>
              </a:lnSpc>
              <a:spcBef>
                <a:spcPts val="0"/>
              </a:spcBef>
              <a:spcAft>
                <a:spcPts val="0"/>
              </a:spcAft>
              <a:buNone/>
              <a:defRPr sz="3200" cap="all" spc="400" baseline="0">
                <a:solidFill>
                  <a:schemeClr val="tx2"/>
                </a:solidFill>
                <a:latin typeface="+mj-lt"/>
              </a:defRPr>
            </a:lvl1pPr>
          </a:lstStyle>
          <a:p>
            <a:pPr lvl="0"/>
            <a:r>
              <a:rPr lang="en-US" dirty="0"/>
              <a:t>add</a:t>
            </a:r>
          </a:p>
        </p:txBody>
      </p:sp>
      <p:sp>
        <p:nvSpPr>
          <p:cNvPr id="52" name="Text Placeholder 10">
            <a:extLst>
              <a:ext uri="{FF2B5EF4-FFF2-40B4-BE49-F238E27FC236}">
                <a16:creationId xmlns:a16="http://schemas.microsoft.com/office/drawing/2014/main" id="{2E935678-32B2-4589-933F-F74B3E68FFA6}"/>
              </a:ext>
            </a:extLst>
          </p:cNvPr>
          <p:cNvSpPr>
            <a:spLocks noGrp="1"/>
          </p:cNvSpPr>
          <p:nvPr>
            <p:ph type="body" sz="quarter" idx="16" hasCustomPrompt="1"/>
          </p:nvPr>
        </p:nvSpPr>
        <p:spPr>
          <a:xfrm>
            <a:off x="510458"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51" name="Text Placeholder 10">
            <a:extLst>
              <a:ext uri="{FF2B5EF4-FFF2-40B4-BE49-F238E27FC236}">
                <a16:creationId xmlns:a16="http://schemas.microsoft.com/office/drawing/2014/main" id="{B3C5A73C-51DD-4781-943C-235704BBF6B5}"/>
              </a:ext>
            </a:extLst>
          </p:cNvPr>
          <p:cNvSpPr>
            <a:spLocks noGrp="1"/>
          </p:cNvSpPr>
          <p:nvPr>
            <p:ph type="body" sz="quarter" idx="26" hasCustomPrompt="1"/>
          </p:nvPr>
        </p:nvSpPr>
        <p:spPr>
          <a:xfrm>
            <a:off x="510458" y="5156838"/>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78" name="Text Placeholder 10">
            <a:extLst>
              <a:ext uri="{FF2B5EF4-FFF2-40B4-BE49-F238E27FC236}">
                <a16:creationId xmlns:a16="http://schemas.microsoft.com/office/drawing/2014/main" id="{AD95FB24-5DA0-4000-B023-A00C32D53F08}"/>
              </a:ext>
            </a:extLst>
          </p:cNvPr>
          <p:cNvSpPr>
            <a:spLocks noGrp="1"/>
          </p:cNvSpPr>
          <p:nvPr>
            <p:ph type="body" sz="quarter" idx="31" hasCustomPrompt="1"/>
          </p:nvPr>
        </p:nvSpPr>
        <p:spPr>
          <a:xfrm>
            <a:off x="3432032"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7" name="Text Placeholder 10">
            <a:extLst>
              <a:ext uri="{FF2B5EF4-FFF2-40B4-BE49-F238E27FC236}">
                <a16:creationId xmlns:a16="http://schemas.microsoft.com/office/drawing/2014/main" id="{7455F56A-A263-4D13-A484-2D15CD61D0FC}"/>
              </a:ext>
            </a:extLst>
          </p:cNvPr>
          <p:cNvSpPr>
            <a:spLocks noGrp="1"/>
          </p:cNvSpPr>
          <p:nvPr>
            <p:ph type="body" sz="quarter" idx="30" hasCustomPrompt="1"/>
          </p:nvPr>
        </p:nvSpPr>
        <p:spPr>
          <a:xfrm>
            <a:off x="3432032" y="5156837"/>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0" name="Text Placeholder 10">
            <a:extLst>
              <a:ext uri="{FF2B5EF4-FFF2-40B4-BE49-F238E27FC236}">
                <a16:creationId xmlns:a16="http://schemas.microsoft.com/office/drawing/2014/main" id="{6C6ABB33-3D98-4D76-B96F-65F574936223}"/>
              </a:ext>
            </a:extLst>
          </p:cNvPr>
          <p:cNvSpPr>
            <a:spLocks noGrp="1"/>
          </p:cNvSpPr>
          <p:nvPr>
            <p:ph type="body" sz="quarter" idx="33" hasCustomPrompt="1"/>
          </p:nvPr>
        </p:nvSpPr>
        <p:spPr>
          <a:xfrm>
            <a:off x="6391270"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79" name="Text Placeholder 10">
            <a:extLst>
              <a:ext uri="{FF2B5EF4-FFF2-40B4-BE49-F238E27FC236}">
                <a16:creationId xmlns:a16="http://schemas.microsoft.com/office/drawing/2014/main" id="{8EA8275A-A17A-42ED-9DDC-5F06000BFBEF}"/>
              </a:ext>
            </a:extLst>
          </p:cNvPr>
          <p:cNvSpPr>
            <a:spLocks noGrp="1"/>
          </p:cNvSpPr>
          <p:nvPr>
            <p:ph type="body" sz="quarter" idx="32" hasCustomPrompt="1"/>
          </p:nvPr>
        </p:nvSpPr>
        <p:spPr>
          <a:xfrm>
            <a:off x="6391270" y="5157592"/>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82" name="Text Placeholder 10">
            <a:extLst>
              <a:ext uri="{FF2B5EF4-FFF2-40B4-BE49-F238E27FC236}">
                <a16:creationId xmlns:a16="http://schemas.microsoft.com/office/drawing/2014/main" id="{4AEA6122-22B2-49EC-8451-E43D40F3236D}"/>
              </a:ext>
            </a:extLst>
          </p:cNvPr>
          <p:cNvSpPr>
            <a:spLocks noGrp="1"/>
          </p:cNvSpPr>
          <p:nvPr>
            <p:ph type="body" sz="quarter" idx="35" hasCustomPrompt="1"/>
          </p:nvPr>
        </p:nvSpPr>
        <p:spPr>
          <a:xfrm>
            <a:off x="9294487" y="4524194"/>
            <a:ext cx="2381574" cy="632643"/>
          </a:xfrm>
          <a:prstGeom prst="rect">
            <a:avLst/>
          </a:prstGeom>
        </p:spPr>
        <p:txBody>
          <a:bodyPr anchor="b"/>
          <a:lstStyle>
            <a:lvl1pPr marL="0" indent="0" algn="ctr">
              <a:buNone/>
              <a:defRPr sz="1800" cap="all" spc="100" baseline="0">
                <a:solidFill>
                  <a:schemeClr val="tx2"/>
                </a:solidFill>
                <a:latin typeface="+mj-lt"/>
              </a:defRPr>
            </a:lvl1pPr>
          </a:lstStyle>
          <a:p>
            <a:pPr lvl="0"/>
            <a:r>
              <a:rPr lang="en-US" dirty="0"/>
              <a:t>Click to add subtitle</a:t>
            </a:r>
          </a:p>
        </p:txBody>
      </p:sp>
      <p:sp>
        <p:nvSpPr>
          <p:cNvPr id="81" name="Text Placeholder 10">
            <a:extLst>
              <a:ext uri="{FF2B5EF4-FFF2-40B4-BE49-F238E27FC236}">
                <a16:creationId xmlns:a16="http://schemas.microsoft.com/office/drawing/2014/main" id="{103D7EA4-00E4-43FA-8129-1CBE0C1291A0}"/>
              </a:ext>
            </a:extLst>
          </p:cNvPr>
          <p:cNvSpPr>
            <a:spLocks noGrp="1"/>
          </p:cNvSpPr>
          <p:nvPr>
            <p:ph type="body" sz="quarter" idx="34" hasCustomPrompt="1"/>
          </p:nvPr>
        </p:nvSpPr>
        <p:spPr>
          <a:xfrm>
            <a:off x="9294487" y="5166170"/>
            <a:ext cx="2381574" cy="905378"/>
          </a:xfrm>
          <a:prstGeom prst="rect">
            <a:avLst/>
          </a:prstGeom>
        </p:spPr>
        <p:txBody>
          <a:bodyPr anchor="t"/>
          <a:lstStyle>
            <a:lvl1pPr marL="0" indent="0" algn="ctr">
              <a:lnSpc>
                <a:spcPct val="100000"/>
              </a:lnSpc>
              <a:spcBef>
                <a:spcPts val="0"/>
              </a:spcBef>
              <a:buNone/>
              <a:defRPr sz="1400" cap="none" spc="100" baseline="0">
                <a:solidFill>
                  <a:schemeClr val="tx1"/>
                </a:solidFill>
                <a:latin typeface="+mn-lt"/>
              </a:defRPr>
            </a:lvl1pPr>
          </a:lstStyle>
          <a:p>
            <a:pPr lvl="0"/>
            <a:r>
              <a:rPr lang="en-US" dirty="0"/>
              <a:t>Click to add text</a:t>
            </a:r>
          </a:p>
        </p:txBody>
      </p:sp>
      <p:sp>
        <p:nvSpPr>
          <p:cNvPr id="68" name="Date Placeholder 2">
            <a:extLst>
              <a:ext uri="{FF2B5EF4-FFF2-40B4-BE49-F238E27FC236}">
                <a16:creationId xmlns:a16="http://schemas.microsoft.com/office/drawing/2014/main" id="{811592B2-2D21-495C-8C11-680EC81556F4}"/>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EFB73D1-17D7-400F-B750-F5EA2675DD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DE30E81D-C76E-4DB7-9722-4BE8D7CF33E8}"/>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2940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1526874" y="1329829"/>
            <a:ext cx="2043713" cy="6406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412513" y="808353"/>
            <a:ext cx="6341212" cy="1682433"/>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234519"/>
            <a:ext cx="12192000" cy="3623481"/>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7C99-0702-4DEF-A72F-2451B3DC6D0C}"/>
              </a:ext>
            </a:extLst>
          </p:cNvPr>
          <p:cNvSpPr>
            <a:spLocks noGrp="1"/>
          </p:cNvSpPr>
          <p:nvPr>
            <p:ph type="title" hasCustomPrompt="1"/>
          </p:nvPr>
        </p:nvSpPr>
        <p:spPr>
          <a:xfrm>
            <a:off x="1186544" y="-1"/>
            <a:ext cx="3944790" cy="1845127"/>
          </a:xfrm>
          <a:prstGeom prst="rect">
            <a:avLst/>
          </a:prstGeom>
        </p:spPr>
        <p:txBody>
          <a:bodyPr anchor="ctr"/>
          <a:lstStyle>
            <a:lvl1pPr algn="r">
              <a:defRPr sz="2400" cap="all" spc="100" baseline="0">
                <a:solidFill>
                  <a:schemeClr val="accent2"/>
                </a:solidFill>
              </a:defRPr>
            </a:lvl1pPr>
          </a:lstStyle>
          <a:p>
            <a:r>
              <a:rPr lang="en-US" dirty="0"/>
              <a:t>Click to add title</a:t>
            </a:r>
          </a:p>
        </p:txBody>
      </p:sp>
      <p:sp>
        <p:nvSpPr>
          <p:cNvPr id="6" name="Picture Placeholder 7">
            <a:extLst>
              <a:ext uri="{FF2B5EF4-FFF2-40B4-BE49-F238E27FC236}">
                <a16:creationId xmlns:a16="http://schemas.microsoft.com/office/drawing/2014/main" id="{74497024-D7D5-447C-8133-660B1F47A190}"/>
              </a:ext>
            </a:extLst>
          </p:cNvPr>
          <p:cNvSpPr>
            <a:spLocks noGrp="1"/>
          </p:cNvSpPr>
          <p:nvPr>
            <p:ph type="pic" sz="quarter" idx="13" hasCustomPrompt="1"/>
          </p:nvPr>
        </p:nvSpPr>
        <p:spPr>
          <a:xfrm>
            <a:off x="0" y="1845128"/>
            <a:ext cx="12192000" cy="5012871"/>
          </a:xfrm>
          <a:prstGeom prst="rect">
            <a:avLst/>
          </a:prstGeom>
        </p:spPr>
        <p:txBody>
          <a:bodyPr/>
          <a:lstStyle>
            <a:lvl1pPr marL="0" indent="0" algn="l">
              <a:buNone/>
              <a:defRPr/>
            </a:lvl1pPr>
          </a:lstStyle>
          <a:p>
            <a:r>
              <a:rPr lang="en-US" dirty="0"/>
              <a:t>Click to add photo</a:t>
            </a:r>
          </a:p>
        </p:txBody>
      </p:sp>
      <p:sp>
        <p:nvSpPr>
          <p:cNvPr id="3" name="Date Placeholder 2">
            <a:extLst>
              <a:ext uri="{FF2B5EF4-FFF2-40B4-BE49-F238E27FC236}">
                <a16:creationId xmlns:a16="http://schemas.microsoft.com/office/drawing/2014/main" id="{AAE88F42-9013-4CBC-BF65-3FE1470550BE}"/>
              </a:ext>
            </a:extLst>
          </p:cNvPr>
          <p:cNvSpPr>
            <a:spLocks noGrp="1"/>
          </p:cNvSpPr>
          <p:nvPr>
            <p:ph type="dt" sz="half" idx="10"/>
          </p:nvPr>
        </p:nvSpPr>
        <p:spPr>
          <a:xfrm>
            <a:off x="8382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8" name="Text Placeholder 10">
            <a:extLst>
              <a:ext uri="{FF2B5EF4-FFF2-40B4-BE49-F238E27FC236}">
                <a16:creationId xmlns:a16="http://schemas.microsoft.com/office/drawing/2014/main" id="{91F54EB4-06CA-459B-8F8C-86061BA6F1B2}"/>
              </a:ext>
            </a:extLst>
          </p:cNvPr>
          <p:cNvSpPr>
            <a:spLocks noGrp="1"/>
          </p:cNvSpPr>
          <p:nvPr>
            <p:ph type="body" sz="quarter" idx="16" hasCustomPrompt="1"/>
          </p:nvPr>
        </p:nvSpPr>
        <p:spPr>
          <a:xfrm>
            <a:off x="5627913" y="0"/>
            <a:ext cx="6564087" cy="3614737"/>
          </a:xfrm>
          <a:prstGeom prst="rect">
            <a:avLst/>
          </a:prstGeom>
          <a:solidFill>
            <a:schemeClr val="accent2">
              <a:alpha val="92000"/>
            </a:schemeClr>
          </a:solidFill>
        </p:spPr>
        <p:txBody>
          <a:bodyPr lIns="640080" tIns="731520" rIns="548640" anchor="t"/>
          <a:lstStyle>
            <a:lvl1pPr marL="0" indent="0" algn="l">
              <a:lnSpc>
                <a:spcPct val="125000"/>
              </a:lnSpc>
              <a:spcBef>
                <a:spcPts val="0"/>
              </a:spcBef>
              <a:buNone/>
              <a:defRPr sz="1600" cap="none" spc="100" baseline="0">
                <a:solidFill>
                  <a:schemeClr val="bg1"/>
                </a:solidFill>
                <a:latin typeface="+mn-lt"/>
              </a:defRPr>
            </a:lvl1pPr>
          </a:lstStyle>
          <a:p>
            <a:pPr lvl="0"/>
            <a:r>
              <a:rPr lang="en-US" dirty="0"/>
              <a:t>Click to add subtitle</a:t>
            </a:r>
          </a:p>
        </p:txBody>
      </p:sp>
      <p:sp>
        <p:nvSpPr>
          <p:cNvPr id="4" name="Footer Placeholder 3">
            <a:extLst>
              <a:ext uri="{FF2B5EF4-FFF2-40B4-BE49-F238E27FC236}">
                <a16:creationId xmlns:a16="http://schemas.microsoft.com/office/drawing/2014/main" id="{9322B1A3-ADD1-4AAF-A733-AF9AEAB499A8}"/>
              </a:ext>
            </a:extLst>
          </p:cNvPr>
          <p:cNvSpPr>
            <a:spLocks noGrp="1"/>
          </p:cNvSpPr>
          <p:nvPr>
            <p:ph type="ftr" sz="quarter" idx="11"/>
          </p:nvPr>
        </p:nvSpPr>
        <p:spPr>
          <a:xfrm>
            <a:off x="4038600" y="6356350"/>
            <a:ext cx="41148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5" name="Slide Number Placeholder 4">
            <a:extLst>
              <a:ext uri="{FF2B5EF4-FFF2-40B4-BE49-F238E27FC236}">
                <a16:creationId xmlns:a16="http://schemas.microsoft.com/office/drawing/2014/main" id="{68AE2F48-AB83-42F0-93C2-9F943F0B00C0}"/>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5020691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5511344" y="0"/>
            <a:ext cx="6680656" cy="6858000"/>
          </a:xfrm>
          <a:prstGeom prst="rect">
            <a:avLst/>
          </a:prstGeom>
        </p:spPr>
        <p:txBody>
          <a:bodyPr/>
          <a:lstStyle>
            <a:lvl1pPr marL="0" indent="0" algn="ctr">
              <a:buNone/>
              <a:defRPr/>
            </a:lvl1pPr>
          </a:lstStyle>
          <a:p>
            <a:r>
              <a:rPr lang="en-US" dirty="0"/>
              <a:t>Click to add photo</a:t>
            </a:r>
          </a:p>
        </p:txBody>
      </p:sp>
      <p:sp>
        <p:nvSpPr>
          <p:cNvPr id="11" name="Rectangle 10">
            <a:extLst>
              <a:ext uri="{FF2B5EF4-FFF2-40B4-BE49-F238E27FC236}">
                <a16:creationId xmlns:a16="http://schemas.microsoft.com/office/drawing/2014/main" id="{FAF4E84F-A3BE-442F-B9F1-68AB2244AF96}"/>
              </a:ext>
              <a:ext uri="{C183D7F6-B498-43B3-948B-1728B52AA6E4}">
                <adec:decorative xmlns:adec="http://schemas.microsoft.com/office/drawing/2017/decorative" val="1"/>
              </a:ext>
            </a:extLst>
          </p:cNvPr>
          <p:cNvSpPr/>
          <p:nvPr userDrawn="1"/>
        </p:nvSpPr>
        <p:spPr>
          <a:xfrm>
            <a:off x="-20320" y="-7084"/>
            <a:ext cx="5511344"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486566" y="3035081"/>
            <a:ext cx="2341256" cy="640698"/>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1704805" y="3959761"/>
            <a:ext cx="2879477" cy="1790164"/>
          </a:xfrm>
          <a:prstGeom prst="rect">
            <a:avLst/>
          </a:prstGeom>
        </p:spPr>
        <p:txBody>
          <a:bodyPr anchor="t"/>
          <a:lstStyle>
            <a:lvl1pPr marL="0" indent="0" algn="l">
              <a:lnSpc>
                <a:spcPct val="80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E3FCFFF-5934-4C8D-A4B0-6B19C662D8BA}"/>
              </a:ext>
              <a:ext uri="{C183D7F6-B498-43B3-948B-1728B52AA6E4}">
                <adec:decorative xmlns:adec="http://schemas.microsoft.com/office/drawing/2017/decorative" val="1"/>
              </a:ext>
            </a:extLst>
          </p:cNvPr>
          <p:cNvSpPr/>
          <p:nvPr userDrawn="1"/>
        </p:nvSpPr>
        <p:spPr>
          <a:xfrm>
            <a:off x="0" y="-13651"/>
            <a:ext cx="3701436"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914441" y="1332239"/>
            <a:ext cx="1871580"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12" name="Text Placeholder 10">
            <a:extLst>
              <a:ext uri="{FF2B5EF4-FFF2-40B4-BE49-F238E27FC236}">
                <a16:creationId xmlns:a16="http://schemas.microsoft.com/office/drawing/2014/main" id="{97404DC9-3FBE-41B9-946D-9A0D878C2887}"/>
              </a:ext>
            </a:extLst>
          </p:cNvPr>
          <p:cNvSpPr>
            <a:spLocks noGrp="1"/>
          </p:cNvSpPr>
          <p:nvPr>
            <p:ph type="body" sz="quarter" idx="16" hasCustomPrompt="1"/>
          </p:nvPr>
        </p:nvSpPr>
        <p:spPr>
          <a:xfrm>
            <a:off x="4231042"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8" name="Text Placeholder 10">
            <a:extLst>
              <a:ext uri="{FF2B5EF4-FFF2-40B4-BE49-F238E27FC236}">
                <a16:creationId xmlns:a16="http://schemas.microsoft.com/office/drawing/2014/main" id="{88BB7876-0125-4084-804C-A842C8558604}"/>
              </a:ext>
            </a:extLst>
          </p:cNvPr>
          <p:cNvSpPr>
            <a:spLocks noGrp="1"/>
          </p:cNvSpPr>
          <p:nvPr>
            <p:ph type="body" sz="quarter" idx="12" hasCustomPrompt="1"/>
          </p:nvPr>
        </p:nvSpPr>
        <p:spPr>
          <a:xfrm>
            <a:off x="4231042"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3" name="Text Placeholder 10">
            <a:extLst>
              <a:ext uri="{FF2B5EF4-FFF2-40B4-BE49-F238E27FC236}">
                <a16:creationId xmlns:a16="http://schemas.microsoft.com/office/drawing/2014/main" id="{8645735C-4621-4667-AB52-0391CFBB6B52}"/>
              </a:ext>
            </a:extLst>
          </p:cNvPr>
          <p:cNvSpPr>
            <a:spLocks noGrp="1"/>
          </p:cNvSpPr>
          <p:nvPr>
            <p:ph type="body" sz="quarter" idx="17" hasCustomPrompt="1"/>
          </p:nvPr>
        </p:nvSpPr>
        <p:spPr>
          <a:xfrm>
            <a:off x="8203339" y="652826"/>
            <a:ext cx="3433138"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9" name="Text Placeholder 10">
            <a:extLst>
              <a:ext uri="{FF2B5EF4-FFF2-40B4-BE49-F238E27FC236}">
                <a16:creationId xmlns:a16="http://schemas.microsoft.com/office/drawing/2014/main" id="{488BB2B1-07E3-42A2-B3BE-7FC7D7AE158E}"/>
              </a:ext>
            </a:extLst>
          </p:cNvPr>
          <p:cNvSpPr>
            <a:spLocks noGrp="1"/>
          </p:cNvSpPr>
          <p:nvPr>
            <p:ph type="body" sz="quarter" idx="13" hasCustomPrompt="1"/>
          </p:nvPr>
        </p:nvSpPr>
        <p:spPr>
          <a:xfrm>
            <a:off x="8203339" y="1032330"/>
            <a:ext cx="3433138" cy="137067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5" name="Text Placeholder 10">
            <a:extLst>
              <a:ext uri="{FF2B5EF4-FFF2-40B4-BE49-F238E27FC236}">
                <a16:creationId xmlns:a16="http://schemas.microsoft.com/office/drawing/2014/main" id="{02C103C8-E422-4DEB-9077-DC11E0080569}"/>
              </a:ext>
            </a:extLst>
          </p:cNvPr>
          <p:cNvSpPr>
            <a:spLocks noGrp="1"/>
          </p:cNvSpPr>
          <p:nvPr>
            <p:ph type="body" sz="quarter" idx="19" hasCustomPrompt="1"/>
          </p:nvPr>
        </p:nvSpPr>
        <p:spPr>
          <a:xfrm>
            <a:off x="4231042"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3" name="Text Placeholder 10">
            <a:extLst>
              <a:ext uri="{FF2B5EF4-FFF2-40B4-BE49-F238E27FC236}">
                <a16:creationId xmlns:a16="http://schemas.microsoft.com/office/drawing/2014/main" id="{FA80948A-8FCC-4BE4-A5F7-20802B176305}"/>
              </a:ext>
            </a:extLst>
          </p:cNvPr>
          <p:cNvSpPr>
            <a:spLocks noGrp="1"/>
          </p:cNvSpPr>
          <p:nvPr>
            <p:ph type="body" sz="quarter" idx="23" hasCustomPrompt="1"/>
          </p:nvPr>
        </p:nvSpPr>
        <p:spPr>
          <a:xfrm>
            <a:off x="4231042"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0" name="Text Placeholder 10">
            <a:extLst>
              <a:ext uri="{FF2B5EF4-FFF2-40B4-BE49-F238E27FC236}">
                <a16:creationId xmlns:a16="http://schemas.microsoft.com/office/drawing/2014/main" id="{4744F88B-3CB7-4A2B-B718-EEB4E061A79F}"/>
              </a:ext>
            </a:extLst>
          </p:cNvPr>
          <p:cNvSpPr>
            <a:spLocks noGrp="1"/>
          </p:cNvSpPr>
          <p:nvPr>
            <p:ph type="body" sz="quarter" idx="21" hasCustomPrompt="1"/>
          </p:nvPr>
        </p:nvSpPr>
        <p:spPr>
          <a:xfrm>
            <a:off x="8203339" y="2620561"/>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2" name="Text Placeholder 10">
            <a:extLst>
              <a:ext uri="{FF2B5EF4-FFF2-40B4-BE49-F238E27FC236}">
                <a16:creationId xmlns:a16="http://schemas.microsoft.com/office/drawing/2014/main" id="{7343EDF6-C2D8-47E1-856B-6329A7CE07E4}"/>
              </a:ext>
            </a:extLst>
          </p:cNvPr>
          <p:cNvSpPr>
            <a:spLocks noGrp="1"/>
          </p:cNvSpPr>
          <p:nvPr>
            <p:ph type="body" sz="quarter" idx="22" hasCustomPrompt="1"/>
          </p:nvPr>
        </p:nvSpPr>
        <p:spPr>
          <a:xfrm>
            <a:off x="8203339" y="3002562"/>
            <a:ext cx="3433138" cy="961350"/>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4" name="Text Placeholder 10">
            <a:extLst>
              <a:ext uri="{FF2B5EF4-FFF2-40B4-BE49-F238E27FC236}">
                <a16:creationId xmlns:a16="http://schemas.microsoft.com/office/drawing/2014/main" id="{AC6352A5-5003-4E32-B8FF-A84B4A4AC3AA}"/>
              </a:ext>
            </a:extLst>
          </p:cNvPr>
          <p:cNvSpPr>
            <a:spLocks noGrp="1"/>
          </p:cNvSpPr>
          <p:nvPr>
            <p:ph type="body" sz="quarter" idx="18" hasCustomPrompt="1"/>
          </p:nvPr>
        </p:nvSpPr>
        <p:spPr>
          <a:xfrm>
            <a:off x="4231042" y="4147932"/>
            <a:ext cx="3433138"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24" name="Text Placeholder 10">
            <a:extLst>
              <a:ext uri="{FF2B5EF4-FFF2-40B4-BE49-F238E27FC236}">
                <a16:creationId xmlns:a16="http://schemas.microsoft.com/office/drawing/2014/main" id="{CC2603EF-30BF-4C6C-BA93-E99C72480916}"/>
              </a:ext>
            </a:extLst>
          </p:cNvPr>
          <p:cNvSpPr>
            <a:spLocks noGrp="1"/>
          </p:cNvSpPr>
          <p:nvPr>
            <p:ph type="body" sz="quarter" idx="24" hasCustomPrompt="1"/>
          </p:nvPr>
        </p:nvSpPr>
        <p:spPr>
          <a:xfrm>
            <a:off x="4231042" y="4529933"/>
            <a:ext cx="3433138" cy="1450988"/>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848536"/>
            <a:ext cx="1929607" cy="640698"/>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a:lvl1pPr>
          </a:lstStyle>
          <a:p>
            <a:r>
              <a:rPr lang="en-US" dirty="0"/>
              <a:t>Click to add photo</a:t>
            </a:r>
          </a:p>
        </p:txBody>
      </p:sp>
      <p:sp>
        <p:nvSpPr>
          <p:cNvPr id="15" name="Text Placeholder 10">
            <a:extLst>
              <a:ext uri="{FF2B5EF4-FFF2-40B4-BE49-F238E27FC236}">
                <a16:creationId xmlns:a16="http://schemas.microsoft.com/office/drawing/2014/main" id="{D8BD2DF2-5753-43B2-82AD-30DBE8004DEB}"/>
              </a:ext>
            </a:extLst>
          </p:cNvPr>
          <p:cNvSpPr>
            <a:spLocks noGrp="1"/>
          </p:cNvSpPr>
          <p:nvPr>
            <p:ph type="body" sz="quarter" idx="16" hasCustomPrompt="1"/>
          </p:nvPr>
        </p:nvSpPr>
        <p:spPr>
          <a:xfrm>
            <a:off x="5024359" y="2046233"/>
            <a:ext cx="3126583"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1" name="Text Placeholder 10">
            <a:extLst>
              <a:ext uri="{FF2B5EF4-FFF2-40B4-BE49-F238E27FC236}">
                <a16:creationId xmlns:a16="http://schemas.microsoft.com/office/drawing/2014/main" id="{3A5FD5DB-8694-4BD8-819A-7AD23AAAEF4D}"/>
              </a:ext>
            </a:extLst>
          </p:cNvPr>
          <p:cNvSpPr>
            <a:spLocks noGrp="1"/>
          </p:cNvSpPr>
          <p:nvPr>
            <p:ph type="body" sz="quarter" idx="12" hasCustomPrompt="1"/>
          </p:nvPr>
        </p:nvSpPr>
        <p:spPr>
          <a:xfrm>
            <a:off x="5024359" y="2425736"/>
            <a:ext cx="3126583"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7" name="Text Placeholder 10">
            <a:extLst>
              <a:ext uri="{FF2B5EF4-FFF2-40B4-BE49-F238E27FC236}">
                <a16:creationId xmlns:a16="http://schemas.microsoft.com/office/drawing/2014/main" id="{1F5129C3-CFB0-408F-BE5C-AC32F5C68F13}"/>
              </a:ext>
            </a:extLst>
          </p:cNvPr>
          <p:cNvSpPr>
            <a:spLocks noGrp="1"/>
          </p:cNvSpPr>
          <p:nvPr>
            <p:ph type="body" sz="quarter" idx="17" hasCustomPrompt="1"/>
          </p:nvPr>
        </p:nvSpPr>
        <p:spPr>
          <a:xfrm>
            <a:off x="8526986" y="2046233"/>
            <a:ext cx="3281556" cy="426393"/>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2" name="Text Placeholder 10">
            <a:extLst>
              <a:ext uri="{FF2B5EF4-FFF2-40B4-BE49-F238E27FC236}">
                <a16:creationId xmlns:a16="http://schemas.microsoft.com/office/drawing/2014/main" id="{3344438D-488B-4739-95B6-56F81A25FACC}"/>
              </a:ext>
            </a:extLst>
          </p:cNvPr>
          <p:cNvSpPr>
            <a:spLocks noGrp="1"/>
          </p:cNvSpPr>
          <p:nvPr>
            <p:ph type="body" sz="quarter" idx="13" hasCustomPrompt="1"/>
          </p:nvPr>
        </p:nvSpPr>
        <p:spPr>
          <a:xfrm>
            <a:off x="8526986" y="2425736"/>
            <a:ext cx="3281556" cy="1306527"/>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8" name="Text Placeholder 10">
            <a:extLst>
              <a:ext uri="{FF2B5EF4-FFF2-40B4-BE49-F238E27FC236}">
                <a16:creationId xmlns:a16="http://schemas.microsoft.com/office/drawing/2014/main" id="{A6F801D1-185D-4C5B-9855-3AD0372C33D8}"/>
              </a:ext>
            </a:extLst>
          </p:cNvPr>
          <p:cNvSpPr>
            <a:spLocks noGrp="1"/>
          </p:cNvSpPr>
          <p:nvPr>
            <p:ph type="body" sz="quarter" idx="18" hasCustomPrompt="1"/>
          </p:nvPr>
        </p:nvSpPr>
        <p:spPr>
          <a:xfrm>
            <a:off x="5024359" y="4180976"/>
            <a:ext cx="3126583"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3" name="Text Placeholder 10">
            <a:extLst>
              <a:ext uri="{FF2B5EF4-FFF2-40B4-BE49-F238E27FC236}">
                <a16:creationId xmlns:a16="http://schemas.microsoft.com/office/drawing/2014/main" id="{E46B3EF2-B93D-4E2D-8ECF-31A1DF927BE9}"/>
              </a:ext>
            </a:extLst>
          </p:cNvPr>
          <p:cNvSpPr>
            <a:spLocks noGrp="1"/>
          </p:cNvSpPr>
          <p:nvPr>
            <p:ph type="body" sz="quarter" idx="14" hasCustomPrompt="1"/>
          </p:nvPr>
        </p:nvSpPr>
        <p:spPr>
          <a:xfrm>
            <a:off x="5024359" y="4562976"/>
            <a:ext cx="3126583"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19" name="Text Placeholder 10">
            <a:extLst>
              <a:ext uri="{FF2B5EF4-FFF2-40B4-BE49-F238E27FC236}">
                <a16:creationId xmlns:a16="http://schemas.microsoft.com/office/drawing/2014/main" id="{35A8C3BD-2930-45A1-B3E0-EC8FA92B65F8}"/>
              </a:ext>
            </a:extLst>
          </p:cNvPr>
          <p:cNvSpPr>
            <a:spLocks noGrp="1"/>
          </p:cNvSpPr>
          <p:nvPr>
            <p:ph type="body" sz="quarter" idx="19" hasCustomPrompt="1"/>
          </p:nvPr>
        </p:nvSpPr>
        <p:spPr>
          <a:xfrm>
            <a:off x="8526986" y="4180976"/>
            <a:ext cx="3281556" cy="428891"/>
          </a:xfrm>
          <a:prstGeom prst="rect">
            <a:avLst/>
          </a:prstGeom>
        </p:spPr>
        <p:txBody>
          <a:bodyPr anchor="b"/>
          <a:lstStyle>
            <a:lvl1pPr marL="0" indent="0" algn="l">
              <a:buNone/>
              <a:defRPr sz="1800" cap="all" spc="100" baseline="0">
                <a:solidFill>
                  <a:schemeClr val="accent5">
                    <a:lumMod val="50000"/>
                  </a:schemeClr>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E7A5E528-A349-45DA-A841-E092311D8F76}"/>
              </a:ext>
            </a:extLst>
          </p:cNvPr>
          <p:cNvSpPr>
            <a:spLocks noGrp="1"/>
          </p:cNvSpPr>
          <p:nvPr>
            <p:ph type="body" sz="quarter" idx="15" hasCustomPrompt="1"/>
          </p:nvPr>
        </p:nvSpPr>
        <p:spPr>
          <a:xfrm>
            <a:off x="8526986" y="4562976"/>
            <a:ext cx="3281556" cy="1258935"/>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B5AB06-9792-445C-9B3C-103D5EBCE6D9}"/>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597992"/>
            <a:ext cx="10515600" cy="994835"/>
          </a:xfrm>
          <a:prstGeom prst="rect">
            <a:avLst/>
          </a:prstGeom>
        </p:spPr>
        <p:txBody>
          <a:bodyPr anchor="ctr"/>
          <a:lstStyle>
            <a:lvl1pPr algn="ctr">
              <a:defRPr sz="2400" cap="all" spc="100" baseline="0">
                <a:solidFill>
                  <a:schemeClr val="tx2">
                    <a:lumMod val="75000"/>
                  </a:schemeClr>
                </a:solidFill>
              </a:defRPr>
            </a:lvl1pPr>
          </a:lstStyle>
          <a:p>
            <a:r>
              <a:rPr lang="en-US" dirty="0"/>
              <a:t>Click to add title</a:t>
            </a:r>
          </a:p>
        </p:txBody>
      </p:sp>
      <p:sp>
        <p:nvSpPr>
          <p:cNvPr id="5" name="Picture Placeholder 4">
            <a:extLst>
              <a:ext uri="{FF2B5EF4-FFF2-40B4-BE49-F238E27FC236}">
                <a16:creationId xmlns:a16="http://schemas.microsoft.com/office/drawing/2014/main" id="{4C3BAD53-6B4A-490D-BE06-B5A0B068755B}"/>
              </a:ext>
            </a:extLst>
          </p:cNvPr>
          <p:cNvSpPr>
            <a:spLocks noGrp="1"/>
          </p:cNvSpPr>
          <p:nvPr>
            <p:ph type="pic" sz="quarter" idx="23"/>
          </p:nvPr>
        </p:nvSpPr>
        <p:spPr>
          <a:xfrm>
            <a:off x="1632608" y="2982740"/>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2" name="Picture Placeholder 4">
            <a:extLst>
              <a:ext uri="{FF2B5EF4-FFF2-40B4-BE49-F238E27FC236}">
                <a16:creationId xmlns:a16="http://schemas.microsoft.com/office/drawing/2014/main" id="{30E1FC4A-DE44-4B85-856E-E2480DF55A80}"/>
              </a:ext>
            </a:extLst>
          </p:cNvPr>
          <p:cNvSpPr>
            <a:spLocks noGrp="1"/>
          </p:cNvSpPr>
          <p:nvPr>
            <p:ph type="pic" sz="quarter" idx="24"/>
          </p:nvPr>
        </p:nvSpPr>
        <p:spPr>
          <a:xfrm>
            <a:off x="4388240" y="2981421"/>
            <a:ext cx="603504" cy="594360"/>
          </a:xfrm>
          <a:prstGeom prst="rect">
            <a:avLst/>
          </a:prstGeom>
        </p:spPr>
        <p:txBody>
          <a:bodyPr/>
          <a:lstStyle>
            <a:lvl1pPr marL="0" indent="0" algn="ctr">
              <a:buNone/>
              <a:defRPr sz="1100"/>
            </a:lvl1pPr>
          </a:lstStyle>
          <a:p>
            <a:r>
              <a:rPr lang="en-US"/>
              <a:t>Click icon to add picture</a:t>
            </a:r>
            <a:endParaRPr lang="en-US" dirty="0"/>
          </a:p>
        </p:txBody>
      </p:sp>
      <p:sp>
        <p:nvSpPr>
          <p:cNvPr id="23" name="Picture Placeholder 4">
            <a:extLst>
              <a:ext uri="{FF2B5EF4-FFF2-40B4-BE49-F238E27FC236}">
                <a16:creationId xmlns:a16="http://schemas.microsoft.com/office/drawing/2014/main" id="{02E70B7A-F000-4D8D-9BDF-E10FF6B38374}"/>
              </a:ext>
            </a:extLst>
          </p:cNvPr>
          <p:cNvSpPr>
            <a:spLocks noGrp="1"/>
          </p:cNvSpPr>
          <p:nvPr>
            <p:ph type="pic" sz="quarter" idx="25"/>
          </p:nvPr>
        </p:nvSpPr>
        <p:spPr>
          <a:xfrm>
            <a:off x="7182902" y="2983163"/>
            <a:ext cx="603504" cy="603504"/>
          </a:xfrm>
          <a:prstGeom prst="rect">
            <a:avLst/>
          </a:prstGeom>
        </p:spPr>
        <p:txBody>
          <a:bodyPr/>
          <a:lstStyle>
            <a:lvl1pPr marL="0" indent="0" algn="ctr">
              <a:buNone/>
              <a:defRPr sz="1100"/>
            </a:lvl1pPr>
          </a:lstStyle>
          <a:p>
            <a:r>
              <a:rPr lang="en-US"/>
              <a:t>Click icon to add picture</a:t>
            </a:r>
            <a:endParaRPr lang="en-US" dirty="0"/>
          </a:p>
        </p:txBody>
      </p:sp>
      <p:sp>
        <p:nvSpPr>
          <p:cNvPr id="24" name="Picture Placeholder 4">
            <a:extLst>
              <a:ext uri="{FF2B5EF4-FFF2-40B4-BE49-F238E27FC236}">
                <a16:creationId xmlns:a16="http://schemas.microsoft.com/office/drawing/2014/main" id="{1CED61F8-3F2F-4611-8E56-88AAF763257E}"/>
              </a:ext>
            </a:extLst>
          </p:cNvPr>
          <p:cNvSpPr>
            <a:spLocks noGrp="1"/>
          </p:cNvSpPr>
          <p:nvPr>
            <p:ph type="pic" sz="quarter" idx="26"/>
          </p:nvPr>
        </p:nvSpPr>
        <p:spPr>
          <a:xfrm>
            <a:off x="9927648" y="3001928"/>
            <a:ext cx="594360" cy="594360"/>
          </a:xfrm>
          <a:prstGeom prst="rect">
            <a:avLst/>
          </a:prstGeom>
        </p:spPr>
        <p:txBody>
          <a:bodyPr/>
          <a:lstStyle>
            <a:lvl1pPr marL="0" indent="0" algn="ctr">
              <a:buNone/>
              <a:defRPr sz="1100"/>
            </a:lvl1pPr>
          </a:lstStyle>
          <a:p>
            <a:r>
              <a:rPr lang="en-US"/>
              <a:t>Click icon to add picture</a:t>
            </a:r>
            <a:endParaRPr lang="en-US" dirty="0"/>
          </a:p>
        </p:txBody>
      </p:sp>
      <p:sp>
        <p:nvSpPr>
          <p:cNvPr id="30" name="Text Placeholder 10">
            <a:extLst>
              <a:ext uri="{FF2B5EF4-FFF2-40B4-BE49-F238E27FC236}">
                <a16:creationId xmlns:a16="http://schemas.microsoft.com/office/drawing/2014/main" id="{B7058D0A-FADA-4AE8-99E1-90B4E5D358AC}"/>
              </a:ext>
            </a:extLst>
          </p:cNvPr>
          <p:cNvSpPr>
            <a:spLocks noGrp="1"/>
          </p:cNvSpPr>
          <p:nvPr>
            <p:ph type="body" sz="quarter" idx="16" hasCustomPrompt="1"/>
          </p:nvPr>
        </p:nvSpPr>
        <p:spPr>
          <a:xfrm>
            <a:off x="7408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28" name="Text Placeholder 10">
            <a:extLst>
              <a:ext uri="{FF2B5EF4-FFF2-40B4-BE49-F238E27FC236}">
                <a16:creationId xmlns:a16="http://schemas.microsoft.com/office/drawing/2014/main" id="{3B7B90F8-2155-4E8A-BCE9-7780EE14ED2C}"/>
              </a:ext>
            </a:extLst>
          </p:cNvPr>
          <p:cNvSpPr>
            <a:spLocks noGrp="1"/>
          </p:cNvSpPr>
          <p:nvPr>
            <p:ph type="body" sz="quarter" idx="12" hasCustomPrompt="1"/>
          </p:nvPr>
        </p:nvSpPr>
        <p:spPr>
          <a:xfrm>
            <a:off x="7408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4" name="Text Placeholder 10">
            <a:extLst>
              <a:ext uri="{FF2B5EF4-FFF2-40B4-BE49-F238E27FC236}">
                <a16:creationId xmlns:a16="http://schemas.microsoft.com/office/drawing/2014/main" id="{9C0C6E63-A45B-409B-824C-FAA0CC56EC89}"/>
              </a:ext>
            </a:extLst>
          </p:cNvPr>
          <p:cNvSpPr>
            <a:spLocks noGrp="1"/>
          </p:cNvSpPr>
          <p:nvPr>
            <p:ph type="body" sz="quarter" idx="18" hasCustomPrompt="1"/>
          </p:nvPr>
        </p:nvSpPr>
        <p:spPr>
          <a:xfrm>
            <a:off x="35085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3" name="Text Placeholder 10">
            <a:extLst>
              <a:ext uri="{FF2B5EF4-FFF2-40B4-BE49-F238E27FC236}">
                <a16:creationId xmlns:a16="http://schemas.microsoft.com/office/drawing/2014/main" id="{B910C319-3589-469F-9A8A-173CB714BA47}"/>
              </a:ext>
            </a:extLst>
          </p:cNvPr>
          <p:cNvSpPr>
            <a:spLocks noGrp="1"/>
          </p:cNvSpPr>
          <p:nvPr>
            <p:ph type="body" sz="quarter" idx="17" hasCustomPrompt="1"/>
          </p:nvPr>
        </p:nvSpPr>
        <p:spPr>
          <a:xfrm>
            <a:off x="35085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6" name="Text Placeholder 10">
            <a:extLst>
              <a:ext uri="{FF2B5EF4-FFF2-40B4-BE49-F238E27FC236}">
                <a16:creationId xmlns:a16="http://schemas.microsoft.com/office/drawing/2014/main" id="{D9802FCD-21E3-4F6F-B57C-02AEB618FE8B}"/>
              </a:ext>
            </a:extLst>
          </p:cNvPr>
          <p:cNvSpPr>
            <a:spLocks noGrp="1"/>
          </p:cNvSpPr>
          <p:nvPr>
            <p:ph type="body" sz="quarter" idx="20" hasCustomPrompt="1"/>
          </p:nvPr>
        </p:nvSpPr>
        <p:spPr>
          <a:xfrm>
            <a:off x="630340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5" name="Text Placeholder 10">
            <a:extLst>
              <a:ext uri="{FF2B5EF4-FFF2-40B4-BE49-F238E27FC236}">
                <a16:creationId xmlns:a16="http://schemas.microsoft.com/office/drawing/2014/main" id="{4AFEE648-F3AD-453E-895B-F43C7415C7BC}"/>
              </a:ext>
            </a:extLst>
          </p:cNvPr>
          <p:cNvSpPr>
            <a:spLocks noGrp="1"/>
          </p:cNvSpPr>
          <p:nvPr>
            <p:ph type="body" sz="quarter" idx="19" hasCustomPrompt="1"/>
          </p:nvPr>
        </p:nvSpPr>
        <p:spPr>
          <a:xfrm>
            <a:off x="630340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8" name="Text Placeholder 10">
            <a:extLst>
              <a:ext uri="{FF2B5EF4-FFF2-40B4-BE49-F238E27FC236}">
                <a16:creationId xmlns:a16="http://schemas.microsoft.com/office/drawing/2014/main" id="{AA760860-8E89-42DD-87FD-F9951F283727}"/>
              </a:ext>
            </a:extLst>
          </p:cNvPr>
          <p:cNvSpPr>
            <a:spLocks noGrp="1"/>
          </p:cNvSpPr>
          <p:nvPr>
            <p:ph type="body" sz="quarter" idx="22" hasCustomPrompt="1"/>
          </p:nvPr>
        </p:nvSpPr>
        <p:spPr>
          <a:xfrm>
            <a:off x="9071180" y="3608439"/>
            <a:ext cx="2351446" cy="491509"/>
          </a:xfrm>
          <a:prstGeom prst="rect">
            <a:avLst/>
          </a:prstGeom>
        </p:spPr>
        <p:txBody>
          <a:bodyPr anchor="b"/>
          <a:lstStyle>
            <a:lvl1pPr marL="0" indent="0" algn="ctr">
              <a:buNone/>
              <a:defRPr sz="1800" cap="all" spc="100" baseline="0">
                <a:solidFill>
                  <a:schemeClr val="accent5">
                    <a:lumMod val="50000"/>
                  </a:schemeClr>
                </a:solidFill>
                <a:latin typeface="+mj-lt"/>
              </a:defRPr>
            </a:lvl1pPr>
          </a:lstStyle>
          <a:p>
            <a:pPr lvl="0"/>
            <a:r>
              <a:rPr lang="en-US" dirty="0"/>
              <a:t>Click to add subtitle</a:t>
            </a:r>
          </a:p>
        </p:txBody>
      </p:sp>
      <p:sp>
        <p:nvSpPr>
          <p:cNvPr id="47" name="Text Placeholder 10">
            <a:extLst>
              <a:ext uri="{FF2B5EF4-FFF2-40B4-BE49-F238E27FC236}">
                <a16:creationId xmlns:a16="http://schemas.microsoft.com/office/drawing/2014/main" id="{5FD2DFE0-D25E-4B72-A2B4-C40CF72D522E}"/>
              </a:ext>
            </a:extLst>
          </p:cNvPr>
          <p:cNvSpPr>
            <a:spLocks noGrp="1"/>
          </p:cNvSpPr>
          <p:nvPr>
            <p:ph type="body" sz="quarter" idx="21" hasCustomPrompt="1"/>
          </p:nvPr>
        </p:nvSpPr>
        <p:spPr>
          <a:xfrm>
            <a:off x="9071180" y="4036041"/>
            <a:ext cx="2351446" cy="1704547"/>
          </a:xfrm>
          <a:prstGeom prst="rect">
            <a:avLst/>
          </a:prstGeom>
        </p:spPr>
        <p:txBody>
          <a:bodyPr anchor="t"/>
          <a:lstStyle>
            <a:lvl1pPr marL="0" indent="0" algn="ctr">
              <a:lnSpc>
                <a:spcPct val="100000"/>
              </a:lnSpc>
              <a:spcBef>
                <a:spcPts val="0"/>
              </a:spcBef>
              <a:buNone/>
              <a:defRPr sz="1600" cap="none" spc="100" baseline="0">
                <a:solidFill>
                  <a:schemeClr val="tx1"/>
                </a:solidFill>
                <a:latin typeface="+mn-lt"/>
              </a:defRPr>
            </a:lvl1pPr>
          </a:lstStyle>
          <a:p>
            <a:pPr lvl="0"/>
            <a:r>
              <a:rPr lang="en-US" dirty="0"/>
              <a:t>Click to add text</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E090415B-A73D-4D17-B5FA-F442D6C0EB27}"/>
              </a:ext>
            </a:extLst>
          </p:cNvPr>
          <p:cNvSpPr>
            <a:spLocks noGrp="1"/>
          </p:cNvSpPr>
          <p:nvPr>
            <p:ph type="pic" sz="quarter" idx="10" hasCustomPrompt="1"/>
          </p:nvPr>
        </p:nvSpPr>
        <p:spPr>
          <a:xfrm>
            <a:off x="0" y="0"/>
            <a:ext cx="12192000" cy="3429000"/>
          </a:xfrm>
          <a:prstGeom prst="rect">
            <a:avLst/>
          </a:prstGeom>
        </p:spPr>
        <p:txBody>
          <a:bodyPr/>
          <a:lstStyle>
            <a:lvl1pPr marL="0" indent="0" algn="ctr">
              <a:buNone/>
              <a:defRPr/>
            </a:lvl1pPr>
          </a:lstStyle>
          <a:p>
            <a:r>
              <a:rPr lang="en-US" dirty="0"/>
              <a:t>Click to add photo</a:t>
            </a:r>
          </a:p>
        </p:txBody>
      </p:sp>
      <p:sp>
        <p:nvSpPr>
          <p:cNvPr id="3" name="Title 2">
            <a:extLst>
              <a:ext uri="{FF2B5EF4-FFF2-40B4-BE49-F238E27FC236}">
                <a16:creationId xmlns:a16="http://schemas.microsoft.com/office/drawing/2014/main" id="{AB9CB337-B3D4-443D-99C2-B7AE9EB5D243}"/>
              </a:ext>
            </a:extLst>
          </p:cNvPr>
          <p:cNvSpPr>
            <a:spLocks noGrp="1"/>
          </p:cNvSpPr>
          <p:nvPr>
            <p:ph type="title" hasCustomPrompt="1"/>
          </p:nvPr>
        </p:nvSpPr>
        <p:spPr>
          <a:xfrm>
            <a:off x="81279" y="-136525"/>
            <a:ext cx="4979773" cy="6858000"/>
          </a:xfrm>
          <a:prstGeom prst="rect">
            <a:avLst/>
          </a:prstGeom>
          <a:solidFill>
            <a:schemeClr val="accent2">
              <a:alpha val="92000"/>
            </a:schemeClr>
          </a:solidFill>
        </p:spPr>
        <p:txBody>
          <a:bodyPr tIns="3246120" anchor="ctr"/>
          <a:lstStyle>
            <a:lvl1pPr algn="ctr">
              <a:defRPr sz="2400" cap="all" spc="100" baseline="0">
                <a:solidFill>
                  <a:schemeClr val="bg1"/>
                </a:solidFill>
              </a:defRPr>
            </a:lvl1pPr>
          </a:lstStyle>
          <a:p>
            <a:r>
              <a:rPr lang="en-US" dirty="0"/>
              <a:t>Add title</a:t>
            </a:r>
          </a:p>
        </p:txBody>
      </p:sp>
      <p:sp>
        <p:nvSpPr>
          <p:cNvPr id="8" name="Date Placeholder 3">
            <a:extLst>
              <a:ext uri="{FF2B5EF4-FFF2-40B4-BE49-F238E27FC236}">
                <a16:creationId xmlns:a16="http://schemas.microsoft.com/office/drawing/2014/main" id="{C9AB6E92-BF31-4AA5-B407-78E1D7795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3803124F-8B71-4805-8DBD-A3AB3ED434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99A9D64C-A9E2-4148-B514-933547C5B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
        <p:nvSpPr>
          <p:cNvPr id="15" name="Text Placeholder 10">
            <a:extLst>
              <a:ext uri="{FF2B5EF4-FFF2-40B4-BE49-F238E27FC236}">
                <a16:creationId xmlns:a16="http://schemas.microsoft.com/office/drawing/2014/main" id="{4218B468-C542-4326-86FA-43DF3A4F3DB9}"/>
              </a:ext>
            </a:extLst>
          </p:cNvPr>
          <p:cNvSpPr>
            <a:spLocks noGrp="1"/>
          </p:cNvSpPr>
          <p:nvPr>
            <p:ph type="body" sz="quarter" idx="16" hasCustomPrompt="1"/>
          </p:nvPr>
        </p:nvSpPr>
        <p:spPr>
          <a:xfrm>
            <a:off x="5743575" y="3972253"/>
            <a:ext cx="5859420" cy="1769419"/>
          </a:xfrm>
          <a:prstGeom prst="rect">
            <a:avLst/>
          </a:prstGeom>
        </p:spPr>
        <p:txBody>
          <a:bodyPr anchor="ctr"/>
          <a:lstStyle>
            <a:lvl1pPr marL="0" indent="0" algn="l">
              <a:lnSpc>
                <a:spcPct val="200000"/>
              </a:lnSpc>
              <a:spcBef>
                <a:spcPts val="0"/>
              </a:spcBef>
              <a:buNone/>
              <a:defRPr sz="1800" cap="none" spc="10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4170420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0" y="2375848"/>
            <a:ext cx="12192000" cy="4491182"/>
          </a:xfrm>
          <a:prstGeom prst="rect">
            <a:avLst/>
          </a:prstGeom>
          <a:solidFill>
            <a:schemeClr val="accent4">
              <a:lumMod val="50000"/>
              <a:alpha val="55000"/>
            </a:schemeClr>
          </a:solidFill>
        </p:spPr>
        <p:txBody>
          <a:bodyPr lIns="3657600" tIns="182880" rIns="3657600"/>
          <a:lstStyle>
            <a:lvl1pPr algn="ctr">
              <a:defRPr sz="6000"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1" y="0"/>
            <a:ext cx="6772276"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861354" y="790901"/>
            <a:ext cx="3049568" cy="640698"/>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6" name="Text Placeholder 10">
            <a:extLst>
              <a:ext uri="{FF2B5EF4-FFF2-40B4-BE49-F238E27FC236}">
                <a16:creationId xmlns:a16="http://schemas.microsoft.com/office/drawing/2014/main" id="{782CE97E-7FF6-4E8B-AF42-9777A2451F87}"/>
              </a:ext>
            </a:extLst>
          </p:cNvPr>
          <p:cNvSpPr>
            <a:spLocks noGrp="1"/>
          </p:cNvSpPr>
          <p:nvPr>
            <p:ph type="body" sz="quarter" idx="16" hasCustomPrompt="1"/>
          </p:nvPr>
        </p:nvSpPr>
        <p:spPr>
          <a:xfrm>
            <a:off x="7822086" y="826720"/>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14" name="Text Placeholder 10">
            <a:extLst>
              <a:ext uri="{FF2B5EF4-FFF2-40B4-BE49-F238E27FC236}">
                <a16:creationId xmlns:a16="http://schemas.microsoft.com/office/drawing/2014/main" id="{F57B5FEE-44D7-4F94-A843-EC7BD802D827}"/>
              </a:ext>
            </a:extLst>
          </p:cNvPr>
          <p:cNvSpPr>
            <a:spLocks noGrp="1"/>
          </p:cNvSpPr>
          <p:nvPr>
            <p:ph type="body" sz="quarter" idx="12" hasCustomPrompt="1"/>
          </p:nvPr>
        </p:nvSpPr>
        <p:spPr>
          <a:xfrm>
            <a:off x="7822086" y="1206225"/>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6" name="Text Placeholder 10">
            <a:extLst>
              <a:ext uri="{FF2B5EF4-FFF2-40B4-BE49-F238E27FC236}">
                <a16:creationId xmlns:a16="http://schemas.microsoft.com/office/drawing/2014/main" id="{4250112D-DE79-407A-BBAB-B2BB2CB881C5}"/>
              </a:ext>
            </a:extLst>
          </p:cNvPr>
          <p:cNvSpPr>
            <a:spLocks noGrp="1"/>
          </p:cNvSpPr>
          <p:nvPr>
            <p:ph type="body" sz="quarter" idx="18" hasCustomPrompt="1"/>
          </p:nvPr>
        </p:nvSpPr>
        <p:spPr>
          <a:xfrm>
            <a:off x="7822086" y="2666702"/>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5" name="Text Placeholder 10">
            <a:extLst>
              <a:ext uri="{FF2B5EF4-FFF2-40B4-BE49-F238E27FC236}">
                <a16:creationId xmlns:a16="http://schemas.microsoft.com/office/drawing/2014/main" id="{1C55DCE1-6E6B-4CDD-A9D8-B2A003485698}"/>
              </a:ext>
            </a:extLst>
          </p:cNvPr>
          <p:cNvSpPr>
            <a:spLocks noGrp="1"/>
          </p:cNvSpPr>
          <p:nvPr>
            <p:ph type="body" sz="quarter" idx="17" hasCustomPrompt="1"/>
          </p:nvPr>
        </p:nvSpPr>
        <p:spPr>
          <a:xfrm>
            <a:off x="7822086" y="3046207"/>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39" name="Text Placeholder 10">
            <a:extLst>
              <a:ext uri="{FF2B5EF4-FFF2-40B4-BE49-F238E27FC236}">
                <a16:creationId xmlns:a16="http://schemas.microsoft.com/office/drawing/2014/main" id="{9CAE3862-A5E9-4B70-8F14-8F5BFEE3AAEC}"/>
              </a:ext>
            </a:extLst>
          </p:cNvPr>
          <p:cNvSpPr>
            <a:spLocks noGrp="1"/>
          </p:cNvSpPr>
          <p:nvPr>
            <p:ph type="body" sz="quarter" idx="20" hasCustomPrompt="1"/>
          </p:nvPr>
        </p:nvSpPr>
        <p:spPr>
          <a:xfrm>
            <a:off x="7822086" y="4536575"/>
            <a:ext cx="3421103" cy="426393"/>
          </a:xfrm>
          <a:prstGeom prst="rect">
            <a:avLst/>
          </a:prstGeom>
        </p:spPr>
        <p:txBody>
          <a:bodyPr anchor="b"/>
          <a:lstStyle>
            <a:lvl1pPr marL="0" indent="0" algn="l">
              <a:buNone/>
              <a:defRPr sz="1800" cap="all" spc="100" baseline="0">
                <a:solidFill>
                  <a:schemeClr val="accent2"/>
                </a:solidFill>
                <a:latin typeface="+mj-lt"/>
              </a:defRPr>
            </a:lvl1pPr>
          </a:lstStyle>
          <a:p>
            <a:pPr lvl="0"/>
            <a:r>
              <a:rPr lang="en-US" dirty="0"/>
              <a:t>Click to add subtitle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7822086" y="4916080"/>
            <a:ext cx="34211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pportunity 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8E2C-0F13-417A-AD7A-E478D5C3BD4C}"/>
              </a:ext>
            </a:extLst>
          </p:cNvPr>
          <p:cNvSpPr>
            <a:spLocks noGrp="1"/>
          </p:cNvSpPr>
          <p:nvPr>
            <p:ph type="title" hasCustomPrompt="1"/>
          </p:nvPr>
        </p:nvSpPr>
        <p:spPr>
          <a:xfrm>
            <a:off x="808382" y="422661"/>
            <a:ext cx="5200532" cy="720399"/>
          </a:xfrm>
          <a:prstGeom prst="rect">
            <a:avLst/>
          </a:prstGeom>
        </p:spPr>
        <p:txBody>
          <a:bodyPr anchor="ctr"/>
          <a:lstStyle>
            <a:lvl1pPr algn="l">
              <a:defRPr sz="2400" cap="all" spc="100" baseline="0">
                <a:solidFill>
                  <a:schemeClr val="accent2"/>
                </a:solidFill>
              </a:defRPr>
            </a:lvl1pPr>
          </a:lstStyle>
          <a:p>
            <a:r>
              <a:rPr lang="en-US" dirty="0"/>
              <a:t>Click to add title</a:t>
            </a:r>
          </a:p>
        </p:txBody>
      </p:sp>
      <p:sp>
        <p:nvSpPr>
          <p:cNvPr id="15" name="Text Placeholder 10">
            <a:extLst>
              <a:ext uri="{FF2B5EF4-FFF2-40B4-BE49-F238E27FC236}">
                <a16:creationId xmlns:a16="http://schemas.microsoft.com/office/drawing/2014/main" id="{30892B14-4811-4781-A0D4-2D26A55DFF2F}"/>
              </a:ext>
            </a:extLst>
          </p:cNvPr>
          <p:cNvSpPr>
            <a:spLocks noGrp="1"/>
          </p:cNvSpPr>
          <p:nvPr>
            <p:ph type="body" sz="quarter" idx="16" hasCustomPrompt="1"/>
          </p:nvPr>
        </p:nvSpPr>
        <p:spPr>
          <a:xfrm>
            <a:off x="920003" y="1617548"/>
            <a:ext cx="876929" cy="720399"/>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2" name="Text Placeholder 10">
            <a:extLst>
              <a:ext uri="{FF2B5EF4-FFF2-40B4-BE49-F238E27FC236}">
                <a16:creationId xmlns:a16="http://schemas.microsoft.com/office/drawing/2014/main" id="{950B6E72-89BA-408A-B2C8-8424747605D1}"/>
              </a:ext>
            </a:extLst>
          </p:cNvPr>
          <p:cNvSpPr>
            <a:spLocks noGrp="1"/>
          </p:cNvSpPr>
          <p:nvPr>
            <p:ph type="body" sz="quarter" idx="18" hasCustomPrompt="1"/>
          </p:nvPr>
        </p:nvSpPr>
        <p:spPr>
          <a:xfrm>
            <a:off x="920003" y="3180036"/>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24" name="Text Placeholder 10">
            <a:extLst>
              <a:ext uri="{FF2B5EF4-FFF2-40B4-BE49-F238E27FC236}">
                <a16:creationId xmlns:a16="http://schemas.microsoft.com/office/drawing/2014/main" id="{1FCE449C-D340-41D2-BDD5-5A31068FC8B8}"/>
              </a:ext>
            </a:extLst>
          </p:cNvPr>
          <p:cNvSpPr>
            <a:spLocks noGrp="1"/>
          </p:cNvSpPr>
          <p:nvPr>
            <p:ph type="body" sz="quarter" idx="20" hasCustomPrompt="1"/>
          </p:nvPr>
        </p:nvSpPr>
        <p:spPr>
          <a:xfrm>
            <a:off x="920003" y="4760985"/>
            <a:ext cx="876930" cy="720400"/>
          </a:xfrm>
          <a:prstGeom prst="rect">
            <a:avLst/>
          </a:prstGeom>
          <a:ln w="28575">
            <a:solidFill>
              <a:schemeClr val="accent4"/>
            </a:solidFill>
          </a:ln>
        </p:spPr>
        <p:txBody>
          <a:bodyPr lIns="0" tIns="0" rIns="0" bIns="0" anchor="ctr"/>
          <a:lstStyle>
            <a:lvl1pPr marL="0" indent="0" algn="ctr">
              <a:lnSpc>
                <a:spcPct val="100000"/>
              </a:lnSpc>
              <a:spcBef>
                <a:spcPts val="0"/>
              </a:spcBef>
              <a:buNone/>
              <a:defRPr sz="2400" cap="all" spc="100" baseline="0">
                <a:solidFill>
                  <a:schemeClr val="accent5">
                    <a:lumMod val="50000"/>
                  </a:schemeClr>
                </a:solidFill>
                <a:latin typeface="+mj-lt"/>
              </a:defRPr>
            </a:lvl1pPr>
          </a:lstStyle>
          <a:p>
            <a:pPr lvl="0"/>
            <a:r>
              <a:rPr lang="en-US" dirty="0"/>
              <a:t>text</a:t>
            </a:r>
          </a:p>
        </p:txBody>
      </p:sp>
      <p:sp>
        <p:nvSpPr>
          <p:cNvPr id="14" name="Text Placeholder 10">
            <a:extLst>
              <a:ext uri="{FF2B5EF4-FFF2-40B4-BE49-F238E27FC236}">
                <a16:creationId xmlns:a16="http://schemas.microsoft.com/office/drawing/2014/main" id="{41E2BD66-8465-46D7-9283-569B4EE4590B}"/>
              </a:ext>
            </a:extLst>
          </p:cNvPr>
          <p:cNvSpPr>
            <a:spLocks noGrp="1"/>
          </p:cNvSpPr>
          <p:nvPr>
            <p:ph type="body" sz="quarter" idx="12" hasCustomPrompt="1"/>
          </p:nvPr>
        </p:nvSpPr>
        <p:spPr>
          <a:xfrm>
            <a:off x="2102977" y="1456753"/>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1" name="Text Placeholder 10">
            <a:extLst>
              <a:ext uri="{FF2B5EF4-FFF2-40B4-BE49-F238E27FC236}">
                <a16:creationId xmlns:a16="http://schemas.microsoft.com/office/drawing/2014/main" id="{13CFC961-1ED9-4817-9DB9-A1F1D0FD2ABA}"/>
              </a:ext>
            </a:extLst>
          </p:cNvPr>
          <p:cNvSpPr>
            <a:spLocks noGrp="1"/>
          </p:cNvSpPr>
          <p:nvPr>
            <p:ph type="body" sz="quarter" idx="17" hasCustomPrompt="1"/>
          </p:nvPr>
        </p:nvSpPr>
        <p:spPr>
          <a:xfrm>
            <a:off x="2102977" y="3031685"/>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3" name="Text Placeholder 10">
            <a:extLst>
              <a:ext uri="{FF2B5EF4-FFF2-40B4-BE49-F238E27FC236}">
                <a16:creationId xmlns:a16="http://schemas.microsoft.com/office/drawing/2014/main" id="{7E0D9B8E-402D-44A1-920E-4838543BD9F3}"/>
              </a:ext>
            </a:extLst>
          </p:cNvPr>
          <p:cNvSpPr>
            <a:spLocks noGrp="1"/>
          </p:cNvSpPr>
          <p:nvPr>
            <p:ph type="body" sz="quarter" idx="19" hasCustomPrompt="1"/>
          </p:nvPr>
        </p:nvSpPr>
        <p:spPr>
          <a:xfrm>
            <a:off x="2102977" y="4612634"/>
            <a:ext cx="3365003" cy="1017102"/>
          </a:xfrm>
          <a:prstGeom prst="rect">
            <a:avLst/>
          </a:prstGeom>
        </p:spPr>
        <p:txBody>
          <a:bodyPr anchor="t"/>
          <a:lstStyle>
            <a:lvl1pPr marL="0" indent="0" algn="l">
              <a:lnSpc>
                <a:spcPct val="125000"/>
              </a:lnSpc>
              <a:spcBef>
                <a:spcPts val="0"/>
              </a:spcBef>
              <a:buNone/>
              <a:defRPr sz="1600" cap="none" spc="100" baseline="0">
                <a:solidFill>
                  <a:schemeClr val="tx1"/>
                </a:solidFill>
                <a:latin typeface="+mn-lt"/>
              </a:defRPr>
            </a:lvl1pPr>
          </a:lstStyle>
          <a:p>
            <a:pPr lvl="0"/>
            <a:r>
              <a:rPr lang="en-US" dirty="0"/>
              <a:t>Click to add text</a:t>
            </a:r>
          </a:p>
        </p:txBody>
      </p:sp>
      <p:sp>
        <p:nvSpPr>
          <p:cNvPr id="25" name="Date Placeholder 3">
            <a:extLst>
              <a:ext uri="{FF2B5EF4-FFF2-40B4-BE49-F238E27FC236}">
                <a16:creationId xmlns:a16="http://schemas.microsoft.com/office/drawing/2014/main" id="{64607288-5296-4BAF-B405-7F1902FA0EF0}"/>
              </a:ext>
            </a:extLst>
          </p:cNvPr>
          <p:cNvSpPr>
            <a:spLocks noGrp="1"/>
          </p:cNvSpPr>
          <p:nvPr>
            <p:ph type="dt" sz="half" idx="2"/>
          </p:nvPr>
        </p:nvSpPr>
        <p:spPr>
          <a:xfrm>
            <a:off x="0" y="6248018"/>
            <a:ext cx="2435528" cy="614850"/>
          </a:xfrm>
          <a:prstGeom prst="rect">
            <a:avLst/>
          </a:prstGeom>
          <a:solidFill>
            <a:schemeClr val="accent2">
              <a:alpha val="92000"/>
            </a:schemeClr>
          </a:solidFill>
        </p:spPr>
        <p:txBody>
          <a:bodyPr vert="horz" lIns="27432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8" name="Picture Placeholder 8">
            <a:extLst>
              <a:ext uri="{FF2B5EF4-FFF2-40B4-BE49-F238E27FC236}">
                <a16:creationId xmlns:a16="http://schemas.microsoft.com/office/drawing/2014/main" id="{61341B70-2018-4DBE-BB9A-D1F7A895F9BE}"/>
              </a:ext>
            </a:extLst>
          </p:cNvPr>
          <p:cNvSpPr>
            <a:spLocks noGrp="1"/>
          </p:cNvSpPr>
          <p:nvPr>
            <p:ph type="pic" sz="quarter" idx="10" hasCustomPrompt="1"/>
          </p:nvPr>
        </p:nvSpPr>
        <p:spPr>
          <a:xfrm>
            <a:off x="6384174" y="0"/>
            <a:ext cx="5807825" cy="6858000"/>
          </a:xfrm>
          <a:prstGeom prst="rect">
            <a:avLst/>
          </a:prstGeom>
        </p:spPr>
        <p:txBody>
          <a:bodyPr/>
          <a:lstStyle>
            <a:lvl1pPr marL="0" indent="0" algn="ctr">
              <a:buNone/>
              <a:defRPr/>
            </a:lvl1pPr>
          </a:lstStyle>
          <a:p>
            <a:r>
              <a:rPr lang="en-US" dirty="0"/>
              <a:t>Click to add photo</a:t>
            </a:r>
          </a:p>
        </p:txBody>
      </p:sp>
      <p:sp>
        <p:nvSpPr>
          <p:cNvPr id="13" name="Footer Placeholder 3">
            <a:extLst>
              <a:ext uri="{FF2B5EF4-FFF2-40B4-BE49-F238E27FC236}">
                <a16:creationId xmlns:a16="http://schemas.microsoft.com/office/drawing/2014/main" id="{83CCEE28-12C2-4138-9214-420B5A5BCEC1}"/>
              </a:ext>
            </a:extLst>
          </p:cNvPr>
          <p:cNvSpPr>
            <a:spLocks noGrp="1"/>
          </p:cNvSpPr>
          <p:nvPr>
            <p:ph type="ftr" sz="quarter" idx="11"/>
          </p:nvPr>
        </p:nvSpPr>
        <p:spPr>
          <a:xfrm>
            <a:off x="2439762" y="6248018"/>
            <a:ext cx="7267426" cy="620868"/>
          </a:xfrm>
          <a:prstGeom prst="rect">
            <a:avLst/>
          </a:prstGeom>
          <a:solidFill>
            <a:schemeClr val="accent2">
              <a:alpha val="92000"/>
            </a:schemeClr>
          </a:solidFill>
        </p:spPr>
        <p:txBody>
          <a:bodyPr tIns="0"/>
          <a:lstStyle>
            <a:lvl1pPr>
              <a:defRPr>
                <a:solidFill>
                  <a:schemeClr val="bg1"/>
                </a:solidFill>
                <a:effectLst>
                  <a:outerShdw blurRad="38100" dist="38100" dir="2700000" algn="tl">
                    <a:srgbClr val="000000">
                      <a:alpha val="43137"/>
                    </a:srgbClr>
                  </a:outerShdw>
                </a:effectLst>
              </a:defRPr>
            </a:lvl1pPr>
          </a:lstStyle>
          <a:p>
            <a:r>
              <a:rPr lang="en-US" dirty="0"/>
              <a:t>Pitch deck</a:t>
            </a:r>
          </a:p>
        </p:txBody>
      </p:sp>
      <p:sp>
        <p:nvSpPr>
          <p:cNvPr id="27" name="Slide Number Placeholder 5">
            <a:extLst>
              <a:ext uri="{FF2B5EF4-FFF2-40B4-BE49-F238E27FC236}">
                <a16:creationId xmlns:a16="http://schemas.microsoft.com/office/drawing/2014/main" id="{347ECA7D-7D2B-475F-874D-51236135A6E9}"/>
              </a:ext>
            </a:extLst>
          </p:cNvPr>
          <p:cNvSpPr>
            <a:spLocks noGrp="1"/>
          </p:cNvSpPr>
          <p:nvPr>
            <p:ph type="sldNum" sz="quarter" idx="4"/>
          </p:nvPr>
        </p:nvSpPr>
        <p:spPr>
          <a:xfrm>
            <a:off x="9707188" y="6248018"/>
            <a:ext cx="2495699" cy="620866"/>
          </a:xfrm>
          <a:prstGeom prst="rect">
            <a:avLst/>
          </a:prstGeom>
          <a:solidFill>
            <a:schemeClr val="accent2">
              <a:alpha val="92000"/>
            </a:schemeClr>
          </a:solidFill>
        </p:spPr>
        <p:txBody>
          <a:bodyPr vert="horz" lIns="457200" tIns="0" rIns="91440" bIns="45720" rtlCol="0" anchor="ctr"/>
          <a:lstStyle>
            <a:lvl1pPr algn="ct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2532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s://www.tutorialspoint.com/modelling_and_simulation/modelling_and_simulation_verification_validation.htm" TargetMode="External"/><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green grass&#10;">
            <a:extLst>
              <a:ext uri="{FF2B5EF4-FFF2-40B4-BE49-F238E27FC236}">
                <a16:creationId xmlns:a16="http://schemas.microsoft.com/office/drawing/2014/main" id="{2A7E6CAB-B5FF-46B8-964A-7A01020AAB15}"/>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p:spPr>
      </p:pic>
      <p:sp>
        <p:nvSpPr>
          <p:cNvPr id="7" name="Title 6">
            <a:extLst>
              <a:ext uri="{FF2B5EF4-FFF2-40B4-BE49-F238E27FC236}">
                <a16:creationId xmlns:a16="http://schemas.microsoft.com/office/drawing/2014/main" id="{CF45A9EB-00FC-4DE7-8041-09649EF9B9B6}"/>
              </a:ext>
            </a:extLst>
          </p:cNvPr>
          <p:cNvSpPr>
            <a:spLocks noGrp="1"/>
          </p:cNvSpPr>
          <p:nvPr>
            <p:ph type="title"/>
          </p:nvPr>
        </p:nvSpPr>
        <p:spPr>
          <a:xfrm>
            <a:off x="0" y="1703073"/>
            <a:ext cx="12115800" cy="2958379"/>
          </a:xfrm>
        </p:spPr>
        <p:txBody>
          <a:bodyPr/>
          <a:lstStyle/>
          <a:p>
            <a:r>
              <a:rPr lang="en-US" noProof="0" dirty="0"/>
              <a:t>Final Project – DATA 604</a:t>
            </a:r>
            <a:br>
              <a:rPr lang="en-US" noProof="0" dirty="0"/>
            </a:br>
            <a:r>
              <a:rPr lang="en-US" noProof="0" dirty="0"/>
              <a:t>Simulating:</a:t>
            </a:r>
            <a:br>
              <a:rPr lang="en-US" noProof="0" dirty="0"/>
            </a:br>
            <a:r>
              <a:rPr lang="en-US" noProof="0" dirty="0"/>
              <a:t> DMV Wait times</a:t>
            </a:r>
            <a:br>
              <a:rPr lang="en-US" noProof="0" dirty="0"/>
            </a:br>
            <a:endParaRPr lang="en-US" dirty="0"/>
          </a:p>
        </p:txBody>
      </p:sp>
      <p:sp>
        <p:nvSpPr>
          <p:cNvPr id="14" name="Text Placeholder 13">
            <a:extLst>
              <a:ext uri="{FF2B5EF4-FFF2-40B4-BE49-F238E27FC236}">
                <a16:creationId xmlns:a16="http://schemas.microsoft.com/office/drawing/2014/main" id="{ECE1E739-E339-4FB6-A10E-22AB1A0D782B}"/>
              </a:ext>
            </a:extLst>
          </p:cNvPr>
          <p:cNvSpPr>
            <a:spLocks noGrp="1"/>
          </p:cNvSpPr>
          <p:nvPr>
            <p:ph type="body" sz="quarter" idx="12"/>
          </p:nvPr>
        </p:nvSpPr>
        <p:spPr>
          <a:xfrm>
            <a:off x="0" y="5050066"/>
            <a:ext cx="12192000" cy="1036320"/>
          </a:xfrm>
        </p:spPr>
        <p:txBody>
          <a:bodyPr/>
          <a:lstStyle/>
          <a:p>
            <a:r>
              <a:rPr lang="en-US" dirty="0"/>
              <a:t>Lisa Szydziak</a:t>
            </a:r>
          </a:p>
          <a:p>
            <a:r>
              <a:rPr lang="en-US" dirty="0"/>
              <a:t>July 13, 2022</a:t>
            </a:r>
          </a:p>
        </p:txBody>
      </p:sp>
      <p:sp>
        <p:nvSpPr>
          <p:cNvPr id="12" name="Rectangle 11">
            <a:extLst>
              <a:ext uri="{FF2B5EF4-FFF2-40B4-BE49-F238E27FC236}">
                <a16:creationId xmlns:a16="http://schemas.microsoft.com/office/drawing/2014/main" id="{619D1BA2-3111-4E03-81E3-0D0F9BA3676D}"/>
              </a:ext>
              <a:ext uri="{C183D7F6-B498-43B3-948B-1728B52AA6E4}">
                <adec:decorative xmlns:adec="http://schemas.microsoft.com/office/drawing/2017/decorative" val="1"/>
              </a:ext>
            </a:extLst>
          </p:cNvPr>
          <p:cNvSpPr/>
          <p:nvPr/>
        </p:nvSpPr>
        <p:spPr>
          <a:xfrm>
            <a:off x="0" y="0"/>
            <a:ext cx="12192000" cy="1703073"/>
          </a:xfrm>
          <a:prstGeom prst="rect">
            <a:avLst/>
          </a:prstGeom>
          <a:solidFill>
            <a:schemeClr val="accent4">
              <a:lumMod val="5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95DD68C-FEB8-4CF6-883B-1CA9912E417D}"/>
              </a:ext>
              <a:ext uri="{C183D7F6-B498-43B3-948B-1728B52AA6E4}">
                <adec:decorative xmlns:adec="http://schemas.microsoft.com/office/drawing/2017/decorative" val="1"/>
              </a:ext>
            </a:extLst>
          </p:cNvPr>
          <p:cNvSpPr/>
          <p:nvPr/>
        </p:nvSpPr>
        <p:spPr>
          <a:xfrm>
            <a:off x="874644" y="1451471"/>
            <a:ext cx="10813773" cy="281210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3275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540984" y="106980"/>
            <a:ext cx="7400939" cy="386180"/>
          </a:xfrm>
        </p:spPr>
        <p:txBody>
          <a:bodyPr/>
          <a:lstStyle/>
          <a:p>
            <a:r>
              <a:rPr lang="en-US" noProof="0" dirty="0"/>
              <a:t>Simulation n=120 with 2 Server</a:t>
            </a:r>
            <a:endParaRPr lang="en-US" dirty="0"/>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1353799" y="0"/>
            <a:ext cx="827315"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r>
              <a:rPr lang="en-US" dirty="0"/>
              <a:t>10</a:t>
            </a:r>
          </a:p>
        </p:txBody>
      </p:sp>
      <p:sp>
        <p:nvSpPr>
          <p:cNvPr id="20" name="Text Placeholder 19">
            <a:extLst>
              <a:ext uri="{FF2B5EF4-FFF2-40B4-BE49-F238E27FC236}">
                <a16:creationId xmlns:a16="http://schemas.microsoft.com/office/drawing/2014/main" id="{342B208F-8E89-F029-F6BF-22ED712C404C}"/>
              </a:ext>
            </a:extLst>
          </p:cNvPr>
          <p:cNvSpPr>
            <a:spLocks noGrp="1"/>
          </p:cNvSpPr>
          <p:nvPr>
            <p:ph type="body" sz="quarter" idx="13"/>
          </p:nvPr>
        </p:nvSpPr>
        <p:spPr>
          <a:xfrm>
            <a:off x="352561" y="667819"/>
            <a:ext cx="8914730" cy="386181"/>
          </a:xfrm>
        </p:spPr>
        <p:txBody>
          <a:bodyPr/>
          <a:lstStyle/>
          <a:p>
            <a:r>
              <a:rPr lang="en-US" dirty="0"/>
              <a:t>Here are the results of the simulation with 2 servers, the line continues to grow as the time goes on.</a:t>
            </a:r>
          </a:p>
        </p:txBody>
      </p:sp>
      <p:pic>
        <p:nvPicPr>
          <p:cNvPr id="5122" name="Picture 2">
            <a:extLst>
              <a:ext uri="{FF2B5EF4-FFF2-40B4-BE49-F238E27FC236}">
                <a16:creationId xmlns:a16="http://schemas.microsoft.com/office/drawing/2014/main" id="{966B8513-316D-A102-AFC8-83868D364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40" y="1313915"/>
            <a:ext cx="36385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7F5458BE-3745-2938-D4F6-2C794182AE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5744" y="1228659"/>
            <a:ext cx="36385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FC507354-83A2-78E6-0342-A533AEDC7C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4770" y="1228659"/>
            <a:ext cx="3581400" cy="2647950"/>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19">
            <a:extLst>
              <a:ext uri="{FF2B5EF4-FFF2-40B4-BE49-F238E27FC236}">
                <a16:creationId xmlns:a16="http://schemas.microsoft.com/office/drawing/2014/main" id="{C81C6588-3BD8-2CAB-D3DE-3F74A38D214F}"/>
              </a:ext>
            </a:extLst>
          </p:cNvPr>
          <p:cNvSpPr txBox="1">
            <a:spLocks/>
          </p:cNvSpPr>
          <p:nvPr/>
        </p:nvSpPr>
        <p:spPr>
          <a:xfrm>
            <a:off x="352561" y="3998722"/>
            <a:ext cx="8914730" cy="386181"/>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600" kern="1200" cap="none"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Here are the results of the simulation with 2 servers, the line continues to grow as the time goes on.</a:t>
            </a:r>
          </a:p>
        </p:txBody>
      </p:sp>
      <p:pic>
        <p:nvPicPr>
          <p:cNvPr id="5128" name="Picture 8">
            <a:extLst>
              <a:ext uri="{FF2B5EF4-FFF2-40B4-BE49-F238E27FC236}">
                <a16:creationId xmlns:a16="http://schemas.microsoft.com/office/drawing/2014/main" id="{DDDAAE3C-55BD-2B25-58A8-CF2A63FFDF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561" y="4507016"/>
            <a:ext cx="3581400" cy="26479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19">
            <a:extLst>
              <a:ext uri="{FF2B5EF4-FFF2-40B4-BE49-F238E27FC236}">
                <a16:creationId xmlns:a16="http://schemas.microsoft.com/office/drawing/2014/main" id="{B816542B-9A8A-1FBD-D8F5-5B71A9793804}"/>
              </a:ext>
            </a:extLst>
          </p:cNvPr>
          <p:cNvSpPr txBox="1">
            <a:spLocks/>
          </p:cNvSpPr>
          <p:nvPr/>
        </p:nvSpPr>
        <p:spPr>
          <a:xfrm>
            <a:off x="5116530" y="4507016"/>
            <a:ext cx="4900773" cy="1575285"/>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600" kern="1200" cap="none"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will consider a model with 3 servers.</a:t>
            </a:r>
          </a:p>
        </p:txBody>
      </p:sp>
    </p:spTree>
    <p:extLst>
      <p:ext uri="{BB962C8B-B14F-4D97-AF65-F5344CB8AC3E}">
        <p14:creationId xmlns:p14="http://schemas.microsoft.com/office/powerpoint/2010/main" val="1660449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540984" y="106980"/>
            <a:ext cx="7400939" cy="386180"/>
          </a:xfrm>
        </p:spPr>
        <p:txBody>
          <a:bodyPr/>
          <a:lstStyle/>
          <a:p>
            <a:r>
              <a:rPr lang="en-US" noProof="0" dirty="0"/>
              <a:t>Simulation n=120 with 3 Server</a:t>
            </a:r>
            <a:endParaRPr lang="en-US" dirty="0"/>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1353799" y="0"/>
            <a:ext cx="827315"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r>
              <a:rPr lang="en-US" dirty="0"/>
              <a:t>11</a:t>
            </a:r>
          </a:p>
        </p:txBody>
      </p:sp>
      <p:sp>
        <p:nvSpPr>
          <p:cNvPr id="20" name="Text Placeholder 19">
            <a:extLst>
              <a:ext uri="{FF2B5EF4-FFF2-40B4-BE49-F238E27FC236}">
                <a16:creationId xmlns:a16="http://schemas.microsoft.com/office/drawing/2014/main" id="{342B208F-8E89-F029-F6BF-22ED712C404C}"/>
              </a:ext>
            </a:extLst>
          </p:cNvPr>
          <p:cNvSpPr>
            <a:spLocks noGrp="1"/>
          </p:cNvSpPr>
          <p:nvPr>
            <p:ph type="body" sz="quarter" idx="13"/>
          </p:nvPr>
        </p:nvSpPr>
        <p:spPr>
          <a:xfrm>
            <a:off x="352561" y="667819"/>
            <a:ext cx="8914730" cy="386181"/>
          </a:xfrm>
        </p:spPr>
        <p:txBody>
          <a:bodyPr/>
          <a:lstStyle/>
          <a:p>
            <a:r>
              <a:rPr lang="en-US" dirty="0"/>
              <a:t>Here are the results of the simulation with  servers, the line continues to grow as the time goes on.</a:t>
            </a:r>
          </a:p>
        </p:txBody>
      </p:sp>
      <p:sp>
        <p:nvSpPr>
          <p:cNvPr id="9" name="Text Placeholder 19">
            <a:extLst>
              <a:ext uri="{FF2B5EF4-FFF2-40B4-BE49-F238E27FC236}">
                <a16:creationId xmlns:a16="http://schemas.microsoft.com/office/drawing/2014/main" id="{C81C6588-3BD8-2CAB-D3DE-3F74A38D214F}"/>
              </a:ext>
            </a:extLst>
          </p:cNvPr>
          <p:cNvSpPr txBox="1">
            <a:spLocks/>
          </p:cNvSpPr>
          <p:nvPr/>
        </p:nvSpPr>
        <p:spPr>
          <a:xfrm>
            <a:off x="352561" y="3998722"/>
            <a:ext cx="8914730" cy="386181"/>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600" kern="1200" cap="none"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Here are the results of the simulation with 3 servers, the queue remains stable and under control.</a:t>
            </a:r>
          </a:p>
        </p:txBody>
      </p:sp>
      <p:sp>
        <p:nvSpPr>
          <p:cNvPr id="11" name="Text Placeholder 19">
            <a:extLst>
              <a:ext uri="{FF2B5EF4-FFF2-40B4-BE49-F238E27FC236}">
                <a16:creationId xmlns:a16="http://schemas.microsoft.com/office/drawing/2014/main" id="{B816542B-9A8A-1FBD-D8F5-5B71A9793804}"/>
              </a:ext>
            </a:extLst>
          </p:cNvPr>
          <p:cNvSpPr txBox="1">
            <a:spLocks/>
          </p:cNvSpPr>
          <p:nvPr/>
        </p:nvSpPr>
        <p:spPr>
          <a:xfrm>
            <a:off x="5116530" y="4517290"/>
            <a:ext cx="4900773" cy="1575285"/>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600" kern="1200" cap="none"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t>
            </a:r>
          </a:p>
        </p:txBody>
      </p:sp>
      <p:pic>
        <p:nvPicPr>
          <p:cNvPr id="6146" name="Picture 2">
            <a:extLst>
              <a:ext uri="{FF2B5EF4-FFF2-40B4-BE49-F238E27FC236}">
                <a16:creationId xmlns:a16="http://schemas.microsoft.com/office/drawing/2014/main" id="{B139DCF3-74BD-AC97-6061-3E2FE30B6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55" y="1202386"/>
            <a:ext cx="36957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9DBEF4A-6F13-0204-833A-7558E3A391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6587" y="1221448"/>
            <a:ext cx="36385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BBF25091-1B09-3EC9-A1E3-D28AD54D21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8016" y="1240510"/>
            <a:ext cx="36385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B2FCFF8B-37CF-BDD7-8754-1D894B652D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984" y="4346192"/>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792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540984" y="106980"/>
            <a:ext cx="10462637" cy="478647"/>
          </a:xfrm>
        </p:spPr>
        <p:txBody>
          <a:bodyPr/>
          <a:lstStyle/>
          <a:p>
            <a:r>
              <a:rPr lang="en-US" dirty="0"/>
              <a:t>Justify validity of the model and discuss how you verified it</a:t>
            </a:r>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1353799" y="0"/>
            <a:ext cx="827315"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r>
              <a:rPr lang="en-US" dirty="0"/>
              <a:t>12</a:t>
            </a:r>
          </a:p>
        </p:txBody>
      </p:sp>
      <p:sp>
        <p:nvSpPr>
          <p:cNvPr id="20" name="Text Placeholder 19">
            <a:extLst>
              <a:ext uri="{FF2B5EF4-FFF2-40B4-BE49-F238E27FC236}">
                <a16:creationId xmlns:a16="http://schemas.microsoft.com/office/drawing/2014/main" id="{342B208F-8E89-F029-F6BF-22ED712C404C}"/>
              </a:ext>
            </a:extLst>
          </p:cNvPr>
          <p:cNvSpPr>
            <a:spLocks noGrp="1"/>
          </p:cNvSpPr>
          <p:nvPr>
            <p:ph type="body" sz="quarter" idx="13"/>
          </p:nvPr>
        </p:nvSpPr>
        <p:spPr>
          <a:xfrm>
            <a:off x="208722" y="708918"/>
            <a:ext cx="10003790" cy="5938614"/>
          </a:xfrm>
        </p:spPr>
        <p:txBody>
          <a:bodyPr/>
          <a:lstStyle/>
          <a:p>
            <a:pPr algn="l"/>
            <a:r>
              <a:rPr lang="en-US" b="0" i="0" dirty="0">
                <a:solidFill>
                  <a:srgbClr val="000000"/>
                </a:solidFill>
                <a:effectLst/>
                <a:latin typeface="Helvetica Neue"/>
              </a:rPr>
              <a:t>The problem of understanding DMV wait times is a subject that has been carefully scrutinized. Does the conceptual model represent the real system accurately?</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Although a random seed was set for descriptive and illustrative purposes, the simulations were run several times (n=120) with consistent results assuring verification and validation. The model was built with the ability to change parameters: simulation time, servers, customer arrival time, service time.</a:t>
            </a: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pPr algn="l"/>
            <a:r>
              <a:rPr lang="en-US" b="1" i="0" dirty="0">
                <a:solidFill>
                  <a:srgbClr val="000000"/>
                </a:solidFill>
                <a:effectLst/>
                <a:latin typeface="Helvetica Neue"/>
              </a:rPr>
              <a:t>Validation</a:t>
            </a:r>
          </a:p>
          <a:p>
            <a:pPr algn="l"/>
            <a:endParaRPr lang="en-US" b="1" i="0" dirty="0">
              <a:solidFill>
                <a:srgbClr val="000000"/>
              </a:solidFill>
              <a:effectLst/>
              <a:latin typeface="Helvetica Neue"/>
            </a:endParaRPr>
          </a:p>
          <a:p>
            <a:pPr algn="l"/>
            <a:r>
              <a:rPr lang="en-US" b="0" i="0" dirty="0">
                <a:solidFill>
                  <a:srgbClr val="000000"/>
                </a:solidFill>
                <a:effectLst/>
                <a:latin typeface="Helvetica Neue"/>
              </a:rPr>
              <a:t>"Validation is the process of comparing two results. In this process, we need to compare the representation of a conceptual model to the real system. If the comparison is true, then it is valid, else invalid.“</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The model's key assumptions lie in customers arriving and customers serviced. We have assumed these parameters based on educated guesses and research as part of the validation.  The model is built so that these parameters can be adjusted as well.</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The average time to serve a customer is 10 minutes, or in order words, .1 customers are served per minute.</a:t>
            </a:r>
          </a:p>
          <a:p>
            <a:pPr algn="l"/>
            <a:r>
              <a:rPr lang="en-US" b="0" i="0" dirty="0">
                <a:solidFill>
                  <a:srgbClr val="000000"/>
                </a:solidFill>
                <a:effectLst/>
                <a:latin typeface="Helvetica Neue"/>
              </a:rPr>
              <a:t>The average time between customers arriving is 3.3 minutes, or .3 customers arrive per minute.</a:t>
            </a:r>
          </a:p>
          <a:p>
            <a:pPr algn="l"/>
            <a:r>
              <a:rPr lang="en-US" dirty="0">
                <a:solidFill>
                  <a:srgbClr val="000000"/>
                </a:solidFill>
                <a:latin typeface="Helvetica Neue"/>
              </a:rPr>
              <a:t>                                           </a:t>
            </a:r>
            <a:endParaRPr lang="en-US" b="0" i="0" dirty="0">
              <a:solidFill>
                <a:srgbClr val="000000"/>
              </a:solidFill>
              <a:effectLst/>
              <a:latin typeface="Helvetica Neue"/>
            </a:endParaRPr>
          </a:p>
          <a:p>
            <a:pPr algn="l"/>
            <a:r>
              <a:rPr lang="en-US" dirty="0">
                <a:solidFill>
                  <a:srgbClr val="000000"/>
                </a:solidFill>
                <a:latin typeface="Helvetica Neue"/>
              </a:rPr>
              <a:t>We have </a:t>
            </a:r>
            <a:r>
              <a:rPr lang="en-US" b="0" i="0" dirty="0">
                <a:solidFill>
                  <a:srgbClr val="000000"/>
                </a:solidFill>
                <a:effectLst/>
                <a:latin typeface="Helvetica Neue"/>
              </a:rPr>
              <a:t> assumed these times are exponentially distributed.</a:t>
            </a:r>
          </a:p>
          <a:p>
            <a:endParaRPr lang="en-US" dirty="0"/>
          </a:p>
        </p:txBody>
      </p:sp>
      <p:sp>
        <p:nvSpPr>
          <p:cNvPr id="2" name="TextBox 1">
            <a:extLst>
              <a:ext uri="{FF2B5EF4-FFF2-40B4-BE49-F238E27FC236}">
                <a16:creationId xmlns:a16="http://schemas.microsoft.com/office/drawing/2014/main" id="{BCBF8779-2109-96C5-9250-C09A1B39B30C}"/>
              </a:ext>
            </a:extLst>
          </p:cNvPr>
          <p:cNvSpPr txBox="1"/>
          <p:nvPr/>
        </p:nvSpPr>
        <p:spPr>
          <a:xfrm>
            <a:off x="219479" y="6419931"/>
            <a:ext cx="6284064" cy="369332"/>
          </a:xfrm>
          <a:prstGeom prst="rect">
            <a:avLst/>
          </a:prstGeom>
          <a:noFill/>
        </p:spPr>
        <p:txBody>
          <a:bodyPr wrap="square" rtlCol="0">
            <a:spAutoFit/>
          </a:bodyPr>
          <a:lstStyle/>
          <a:p>
            <a:r>
              <a:rPr lang="en-US" sz="900" b="0" i="0" dirty="0">
                <a:solidFill>
                  <a:srgbClr val="000000"/>
                </a:solidFill>
                <a:effectLst/>
                <a:latin typeface="Helvetica Neue"/>
              </a:rPr>
              <a:t>ref: </a:t>
            </a:r>
            <a:r>
              <a:rPr lang="en-US" sz="900" b="0" i="0" u="sng" dirty="0">
                <a:solidFill>
                  <a:srgbClr val="296EAA"/>
                </a:solidFill>
                <a:effectLst/>
                <a:latin typeface="Helvetica Neue"/>
                <a:hlinkClick r:id="rId3"/>
              </a:rPr>
              <a:t>https://www.tutorialspoint.com/modelling_and_simulation/modelling_and_simulation_verification_validation.htm</a:t>
            </a:r>
            <a:endParaRPr lang="en-US" sz="900" b="0" i="0" u="sng" dirty="0">
              <a:solidFill>
                <a:srgbClr val="296EAA"/>
              </a:solidFill>
              <a:effectLst/>
              <a:latin typeface="Helvetica Neue"/>
            </a:endParaRPr>
          </a:p>
          <a:p>
            <a:endParaRPr lang="en-US" sz="900" dirty="0"/>
          </a:p>
        </p:txBody>
      </p:sp>
    </p:spTree>
    <p:extLst>
      <p:ext uri="{BB962C8B-B14F-4D97-AF65-F5344CB8AC3E}">
        <p14:creationId xmlns:p14="http://schemas.microsoft.com/office/powerpoint/2010/main" val="2318319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540984" y="106980"/>
            <a:ext cx="6876957" cy="667820"/>
          </a:xfrm>
        </p:spPr>
        <p:txBody>
          <a:bodyPr/>
          <a:lstStyle/>
          <a:p>
            <a:r>
              <a:rPr lang="en-US" dirty="0"/>
              <a:t>Validation and verification </a:t>
            </a:r>
            <a:r>
              <a:rPr lang="en-US" dirty="0" err="1"/>
              <a:t>con’t</a:t>
            </a:r>
            <a:endParaRPr lang="en-US" dirty="0"/>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1353799" y="0"/>
            <a:ext cx="827315"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r>
              <a:rPr lang="en-US" dirty="0"/>
              <a:t>13</a:t>
            </a:r>
          </a:p>
        </p:txBody>
      </p:sp>
      <p:sp>
        <p:nvSpPr>
          <p:cNvPr id="20" name="Text Placeholder 19">
            <a:extLst>
              <a:ext uri="{FF2B5EF4-FFF2-40B4-BE49-F238E27FC236}">
                <a16:creationId xmlns:a16="http://schemas.microsoft.com/office/drawing/2014/main" id="{342B208F-8E89-F029-F6BF-22ED712C404C}"/>
              </a:ext>
            </a:extLst>
          </p:cNvPr>
          <p:cNvSpPr>
            <a:spLocks noGrp="1"/>
          </p:cNvSpPr>
          <p:nvPr>
            <p:ph type="body" sz="quarter" idx="13"/>
          </p:nvPr>
        </p:nvSpPr>
        <p:spPr>
          <a:xfrm>
            <a:off x="359596" y="4037744"/>
            <a:ext cx="10438543" cy="2820257"/>
          </a:xfrm>
        </p:spPr>
        <p:txBody>
          <a:bodyPr/>
          <a:lstStyle/>
          <a:p>
            <a:pPr marL="285750" indent="-285750" algn="l">
              <a:buFont typeface="Arial" panose="020B0604020202020204" pitchFamily="34" charset="0"/>
              <a:buChar char="•"/>
            </a:pPr>
            <a:r>
              <a:rPr lang="en-US" b="0" i="0" dirty="0">
                <a:solidFill>
                  <a:srgbClr val="000000"/>
                </a:solidFill>
                <a:effectLst/>
                <a:latin typeface="Helvetica Neue"/>
              </a:rPr>
              <a:t>Assumption of customer arrival rate=.3 and the simulations produced similar results: .23, .26, .23.</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a:solidFill>
                  <a:srgbClr val="000000"/>
                </a:solidFill>
                <a:effectLst/>
                <a:latin typeface="Helvetica Neue"/>
              </a:rPr>
              <a:t>Assumption of customer service rate=.1 and the simulations produced: .14, .1, .09.</a:t>
            </a: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0" i="0" dirty="0" err="1">
                <a:solidFill>
                  <a:srgbClr val="000000"/>
                </a:solidFill>
                <a:effectLst/>
                <a:latin typeface="Helvetica Neue"/>
              </a:rPr>
              <a:t>Aassumption</a:t>
            </a:r>
            <a:r>
              <a:rPr lang="en-US" b="0" i="0" dirty="0">
                <a:solidFill>
                  <a:srgbClr val="000000"/>
                </a:solidFill>
                <a:effectLst/>
                <a:latin typeface="Helvetica Neue"/>
              </a:rPr>
              <a:t> of average customer service time=10 and the simulations produced: 7.2, 10.5, 10.7</a:t>
            </a:r>
          </a:p>
          <a:p>
            <a:pPr algn="l"/>
            <a:endParaRPr lang="en-US" b="0" i="0" dirty="0">
              <a:solidFill>
                <a:srgbClr val="000000"/>
              </a:solidFill>
              <a:effectLst/>
              <a:latin typeface="Helvetica Neue"/>
            </a:endParaRPr>
          </a:p>
          <a:p>
            <a:pPr algn="l"/>
            <a:r>
              <a:rPr lang="en-US" b="0" i="0" dirty="0">
                <a:solidFill>
                  <a:srgbClr val="000000"/>
                </a:solidFill>
                <a:effectLst/>
                <a:latin typeface="Helvetica Neue"/>
              </a:rPr>
              <a:t>For illustrative purposes, a one sample t-test using population mean customer service time=10 resulted in no significant difference.</a:t>
            </a:r>
          </a:p>
          <a:p>
            <a:pPr algn="l"/>
            <a:endParaRPr lang="en-US" b="0" i="0" dirty="0">
              <a:solidFill>
                <a:srgbClr val="000000"/>
              </a:solidFill>
              <a:effectLst/>
              <a:latin typeface="Helvetica Neue"/>
            </a:endParaRPr>
          </a:p>
          <a:p>
            <a:endParaRPr lang="en-US" dirty="0"/>
          </a:p>
        </p:txBody>
      </p:sp>
      <p:pic>
        <p:nvPicPr>
          <p:cNvPr id="8194" name="Picture 2">
            <a:extLst>
              <a:ext uri="{FF2B5EF4-FFF2-40B4-BE49-F238E27FC236}">
                <a16:creationId xmlns:a16="http://schemas.microsoft.com/office/drawing/2014/main" id="{063E6589-97DD-38BD-6E4B-96907B321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50" y="652731"/>
            <a:ext cx="10248900"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114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540984" y="106979"/>
            <a:ext cx="6404345" cy="612211"/>
          </a:xfrm>
        </p:spPr>
        <p:txBody>
          <a:bodyPr/>
          <a:lstStyle/>
          <a:p>
            <a:r>
              <a:rPr lang="en-US" dirty="0"/>
              <a:t>Validation and verification </a:t>
            </a:r>
            <a:r>
              <a:rPr lang="en-US" dirty="0" err="1"/>
              <a:t>con’t</a:t>
            </a:r>
            <a:endParaRPr lang="en-US" dirty="0"/>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1353799" y="0"/>
            <a:ext cx="827315"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r>
              <a:rPr lang="en-US" dirty="0"/>
              <a:t>14</a:t>
            </a:r>
          </a:p>
        </p:txBody>
      </p:sp>
      <p:sp>
        <p:nvSpPr>
          <p:cNvPr id="20" name="Text Placeholder 19">
            <a:extLst>
              <a:ext uri="{FF2B5EF4-FFF2-40B4-BE49-F238E27FC236}">
                <a16:creationId xmlns:a16="http://schemas.microsoft.com/office/drawing/2014/main" id="{342B208F-8E89-F029-F6BF-22ED712C404C}"/>
              </a:ext>
            </a:extLst>
          </p:cNvPr>
          <p:cNvSpPr>
            <a:spLocks noGrp="1"/>
          </p:cNvSpPr>
          <p:nvPr>
            <p:ph type="body" sz="quarter" idx="13"/>
          </p:nvPr>
        </p:nvSpPr>
        <p:spPr>
          <a:xfrm>
            <a:off x="177898" y="801384"/>
            <a:ext cx="6109886" cy="1876136"/>
          </a:xfrm>
        </p:spPr>
        <p:txBody>
          <a:bodyPr/>
          <a:lstStyle/>
          <a:p>
            <a:endParaRPr lang="en-US" b="0" i="0" dirty="0">
              <a:solidFill>
                <a:srgbClr val="000000"/>
              </a:solidFill>
              <a:effectLst/>
              <a:latin typeface="Helvetica Neue"/>
            </a:endParaRPr>
          </a:p>
          <a:p>
            <a:r>
              <a:rPr lang="en-US" b="0" i="0" dirty="0">
                <a:solidFill>
                  <a:srgbClr val="000000"/>
                </a:solidFill>
                <a:effectLst/>
                <a:latin typeface="Helvetica Neue"/>
              </a:rPr>
              <a:t>The service time is exponentially distributed as the  </a:t>
            </a:r>
            <a:r>
              <a:rPr lang="en-US" b="0" i="0" dirty="0" err="1">
                <a:solidFill>
                  <a:srgbClr val="000000"/>
                </a:solidFill>
                <a:effectLst/>
                <a:latin typeface="Helvetica Neue"/>
              </a:rPr>
              <a:t>The</a:t>
            </a:r>
            <a:r>
              <a:rPr lang="en-US" b="0" i="0" dirty="0">
                <a:solidFill>
                  <a:srgbClr val="000000"/>
                </a:solidFill>
                <a:effectLst/>
                <a:latin typeface="Helvetica Neue"/>
              </a:rPr>
              <a:t> simulation of the 3 server model has produced a service time plot depicted an exponential distribution as output.  This was the assumption on input.</a:t>
            </a:r>
          </a:p>
          <a:p>
            <a:endParaRPr lang="en-US" dirty="0">
              <a:solidFill>
                <a:srgbClr val="000000"/>
              </a:solidFill>
              <a:latin typeface="Helvetica Neue"/>
            </a:endParaRPr>
          </a:p>
          <a:p>
            <a:r>
              <a:rPr lang="en-US" b="0" i="0" dirty="0">
                <a:solidFill>
                  <a:srgbClr val="000000"/>
                </a:solidFill>
                <a:effectLst/>
                <a:latin typeface="Helvetica Neue"/>
              </a:rPr>
              <a:t>The plot for the server2 and server1 shown </a:t>
            </a:r>
            <a:r>
              <a:rPr lang="en-US" b="0" i="0" dirty="0" err="1">
                <a:solidFill>
                  <a:srgbClr val="000000"/>
                </a:solidFill>
                <a:effectLst/>
                <a:latin typeface="Helvetica Neue"/>
              </a:rPr>
              <a:t>previouslyis</a:t>
            </a:r>
            <a:r>
              <a:rPr lang="en-US" b="0" i="0" dirty="0">
                <a:solidFill>
                  <a:srgbClr val="000000"/>
                </a:solidFill>
                <a:effectLst/>
                <a:latin typeface="Helvetica Neue"/>
              </a:rPr>
              <a:t> similar in shape.</a:t>
            </a:r>
          </a:p>
          <a:p>
            <a:endParaRPr lang="en-US" dirty="0"/>
          </a:p>
        </p:txBody>
      </p:sp>
      <p:pic>
        <p:nvPicPr>
          <p:cNvPr id="9218" name="Picture 2">
            <a:extLst>
              <a:ext uri="{FF2B5EF4-FFF2-40B4-BE49-F238E27FC236}">
                <a16:creationId xmlns:a16="http://schemas.microsoft.com/office/drawing/2014/main" id="{0E68E59D-C4A3-0DCA-9137-048A53950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107" y="530225"/>
            <a:ext cx="3638550" cy="26479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36FECD6-0D01-E1C2-A4A1-C15B81A4AA89}"/>
              </a:ext>
            </a:extLst>
          </p:cNvPr>
          <p:cNvSpPr txBox="1"/>
          <p:nvPr/>
        </p:nvSpPr>
        <p:spPr>
          <a:xfrm>
            <a:off x="506863" y="3001256"/>
            <a:ext cx="10048127" cy="1200329"/>
          </a:xfrm>
          <a:prstGeom prst="rect">
            <a:avLst/>
          </a:prstGeom>
          <a:noFill/>
        </p:spPr>
        <p:txBody>
          <a:bodyPr wrap="square" rtlCol="0">
            <a:spAutoFit/>
          </a:bodyPr>
          <a:lstStyle/>
          <a:p>
            <a:pPr algn="l"/>
            <a:endParaRPr lang="en-US" b="0" i="0" dirty="0">
              <a:solidFill>
                <a:srgbClr val="000000"/>
              </a:solidFill>
              <a:effectLst/>
              <a:latin typeface="Helvetica Neue"/>
            </a:endParaRPr>
          </a:p>
          <a:p>
            <a:pPr algn="l"/>
            <a:r>
              <a:rPr lang="en-US" b="0" i="0" dirty="0">
                <a:solidFill>
                  <a:srgbClr val="000000"/>
                </a:solidFill>
                <a:effectLst/>
                <a:latin typeface="Helvetica Neue"/>
              </a:rPr>
              <a:t>The flow charts shown earlier depict the flow of customers in the actual system and the model follows this flow. The flow chart specifies 1) customer enters, 2) customers may wait, 3) customers are served, 4) customers depart.  </a:t>
            </a:r>
            <a:r>
              <a:rPr lang="en-US" dirty="0"/>
              <a:t>Our simulation follows this flow.</a:t>
            </a:r>
          </a:p>
        </p:txBody>
      </p:sp>
      <p:sp>
        <p:nvSpPr>
          <p:cNvPr id="6" name="TextBox 5">
            <a:extLst>
              <a:ext uri="{FF2B5EF4-FFF2-40B4-BE49-F238E27FC236}">
                <a16:creationId xmlns:a16="http://schemas.microsoft.com/office/drawing/2014/main" id="{C993E1DE-B849-554A-48E5-D5A763FB2386}"/>
              </a:ext>
            </a:extLst>
          </p:cNvPr>
          <p:cNvSpPr txBox="1"/>
          <p:nvPr/>
        </p:nvSpPr>
        <p:spPr>
          <a:xfrm>
            <a:off x="339048" y="2782669"/>
            <a:ext cx="1505605" cy="646331"/>
          </a:xfrm>
          <a:prstGeom prst="rect">
            <a:avLst/>
          </a:prstGeom>
          <a:noFill/>
        </p:spPr>
        <p:txBody>
          <a:bodyPr wrap="none" rtlCol="0">
            <a:spAutoFit/>
          </a:bodyPr>
          <a:lstStyle/>
          <a:p>
            <a:r>
              <a:rPr lang="en-US" b="1" i="0" dirty="0">
                <a:solidFill>
                  <a:srgbClr val="000000"/>
                </a:solidFill>
                <a:effectLst/>
                <a:latin typeface="Helvetica Neue"/>
              </a:rPr>
              <a:t>Verification:</a:t>
            </a:r>
          </a:p>
          <a:p>
            <a:endParaRPr lang="en-US" dirty="0"/>
          </a:p>
        </p:txBody>
      </p:sp>
      <p:pic>
        <p:nvPicPr>
          <p:cNvPr id="8" name="Picture 7" descr="Text">
            <a:extLst>
              <a:ext uri="{FF2B5EF4-FFF2-40B4-BE49-F238E27FC236}">
                <a16:creationId xmlns:a16="http://schemas.microsoft.com/office/drawing/2014/main" id="{E2275FA6-8390-27E4-6C80-7AB2B8B3C26A}"/>
              </a:ext>
            </a:extLst>
          </p:cNvPr>
          <p:cNvPicPr>
            <a:picLocks noChangeAspect="1"/>
          </p:cNvPicPr>
          <p:nvPr/>
        </p:nvPicPr>
        <p:blipFill>
          <a:blip r:embed="rId4"/>
          <a:stretch>
            <a:fillRect/>
          </a:stretch>
        </p:blipFill>
        <p:spPr>
          <a:xfrm>
            <a:off x="3291795" y="4306734"/>
            <a:ext cx="4555830" cy="2049616"/>
          </a:xfrm>
          <a:prstGeom prst="rect">
            <a:avLst/>
          </a:prstGeom>
        </p:spPr>
      </p:pic>
    </p:spTree>
    <p:extLst>
      <p:ext uri="{BB962C8B-B14F-4D97-AF65-F5344CB8AC3E}">
        <p14:creationId xmlns:p14="http://schemas.microsoft.com/office/powerpoint/2010/main" val="2831815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540985" y="106980"/>
            <a:ext cx="5268686" cy="568896"/>
          </a:xfrm>
        </p:spPr>
        <p:txBody>
          <a:bodyPr/>
          <a:lstStyle/>
          <a:p>
            <a:r>
              <a:rPr lang="en-US" noProof="0" dirty="0"/>
              <a:t>Conclusions and findings</a:t>
            </a:r>
            <a:endParaRPr lang="en-US" dirty="0"/>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1353799" y="0"/>
            <a:ext cx="827315"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699" y="6356350"/>
            <a:ext cx="1562100" cy="365125"/>
          </a:xfrm>
        </p:spPr>
        <p:txBody>
          <a:bodyPr/>
          <a:lstStyle/>
          <a:p>
            <a:r>
              <a:rPr lang="en-US" dirty="0"/>
              <a:t>15</a:t>
            </a:r>
          </a:p>
        </p:txBody>
      </p:sp>
      <p:sp>
        <p:nvSpPr>
          <p:cNvPr id="20" name="Text Placeholder 19">
            <a:extLst>
              <a:ext uri="{FF2B5EF4-FFF2-40B4-BE49-F238E27FC236}">
                <a16:creationId xmlns:a16="http://schemas.microsoft.com/office/drawing/2014/main" id="{342B208F-8E89-F029-F6BF-22ED712C404C}"/>
              </a:ext>
            </a:extLst>
          </p:cNvPr>
          <p:cNvSpPr>
            <a:spLocks noGrp="1"/>
          </p:cNvSpPr>
          <p:nvPr>
            <p:ph type="body" sz="quarter" idx="13"/>
          </p:nvPr>
        </p:nvSpPr>
        <p:spPr>
          <a:xfrm>
            <a:off x="208722" y="618779"/>
            <a:ext cx="10609966" cy="5473796"/>
          </a:xfrm>
        </p:spPr>
        <p:txBody>
          <a:bodyPr/>
          <a:lstStyle/>
          <a:p>
            <a:pPr algn="l"/>
            <a:r>
              <a:rPr lang="en-US" sz="1800" b="0" i="0" dirty="0">
                <a:solidFill>
                  <a:srgbClr val="000000"/>
                </a:solidFill>
                <a:effectLst/>
                <a:latin typeface="Helvetica Neue"/>
              </a:rPr>
              <a:t>This model does accomplish the goal of simulating the queue at a DMV. The model was run with 1,2 and 3 servers. Reviewing the results of the simulations, it can be concluded that a 3-server configuration adequately serves the customers.</a:t>
            </a:r>
          </a:p>
          <a:p>
            <a:pPr algn="l"/>
            <a:endParaRPr lang="en-US" sz="1800" dirty="0">
              <a:solidFill>
                <a:srgbClr val="000000"/>
              </a:solidFill>
              <a:latin typeface="Helvetica Neue"/>
            </a:endParaRPr>
          </a:p>
          <a:p>
            <a:pPr algn="l"/>
            <a:endParaRPr lang="en-US" sz="1800" b="0" i="0" dirty="0">
              <a:solidFill>
                <a:srgbClr val="000000"/>
              </a:solidFill>
              <a:effectLst/>
              <a:latin typeface="Helvetica Neue"/>
            </a:endParaRPr>
          </a:p>
          <a:p>
            <a:pPr algn="l"/>
            <a:endParaRPr lang="en-US" sz="1800" dirty="0">
              <a:solidFill>
                <a:srgbClr val="000000"/>
              </a:solidFill>
              <a:latin typeface="Helvetica Neue"/>
            </a:endParaRPr>
          </a:p>
          <a:p>
            <a:pPr algn="l"/>
            <a:r>
              <a:rPr lang="en-US" sz="1800" b="0" i="0" dirty="0">
                <a:solidFill>
                  <a:srgbClr val="000000"/>
                </a:solidFill>
                <a:effectLst/>
                <a:latin typeface="Helvetica Neue"/>
              </a:rPr>
              <a:t>From California's DMV blog: "DMV’s existing goals are for wait times (amount of time in the queue) to not exceed 45 minutes for customers without an appointment or 15 minutes for customers with an appointment. “  It is pertinent to study the DMV </a:t>
            </a:r>
            <a:r>
              <a:rPr lang="en-US" sz="1800" dirty="0">
                <a:solidFill>
                  <a:srgbClr val="000000"/>
                </a:solidFill>
                <a:latin typeface="Helvetica Neue"/>
              </a:rPr>
              <a:t>wait times, service times and queue length and this problem is a real applicable use for simulation.</a:t>
            </a:r>
          </a:p>
          <a:p>
            <a:pPr algn="l"/>
            <a:endParaRPr lang="en-US" sz="1800" dirty="0">
              <a:solidFill>
                <a:srgbClr val="000000"/>
              </a:solidFill>
              <a:latin typeface="Helvetica Neue"/>
            </a:endParaRPr>
          </a:p>
          <a:p>
            <a:pPr algn="l"/>
            <a:endParaRPr lang="en-US" sz="1800" dirty="0">
              <a:solidFill>
                <a:srgbClr val="000000"/>
              </a:solidFill>
              <a:latin typeface="Helvetica Neue"/>
            </a:endParaRPr>
          </a:p>
          <a:p>
            <a:pPr algn="l"/>
            <a:r>
              <a:rPr lang="en-US" sz="1800" b="0" i="0" dirty="0">
                <a:solidFill>
                  <a:srgbClr val="000000"/>
                </a:solidFill>
                <a:effectLst/>
                <a:latin typeface="Helvetica Neue"/>
              </a:rPr>
              <a:t>Future improvements to this simulation model could prove to be practical.  For example,  adding servers periodically, modifying to allow for appointment/non-appointment queues, changing arrival time distributions throughout the day to name a few enhancements possible.</a:t>
            </a:r>
          </a:p>
          <a:p>
            <a:endParaRPr lang="en-US" dirty="0"/>
          </a:p>
        </p:txBody>
      </p:sp>
    </p:spTree>
    <p:extLst>
      <p:ext uri="{BB962C8B-B14F-4D97-AF65-F5344CB8AC3E}">
        <p14:creationId xmlns:p14="http://schemas.microsoft.com/office/powerpoint/2010/main" val="3811026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B0A0B61-E44C-4C98-A84B-B96C81DA5816}"/>
              </a:ext>
            </a:extLst>
          </p:cNvPr>
          <p:cNvSpPr>
            <a:spLocks noGrp="1"/>
          </p:cNvSpPr>
          <p:nvPr>
            <p:ph type="title"/>
          </p:nvPr>
        </p:nvSpPr>
        <p:spPr>
          <a:xfrm>
            <a:off x="1486566" y="3035081"/>
            <a:ext cx="2341256" cy="640698"/>
          </a:xfrm>
        </p:spPr>
        <p:txBody>
          <a:bodyPr/>
          <a:lstStyle/>
          <a:p>
            <a:r>
              <a:rPr lang="en-US" noProof="0" dirty="0"/>
              <a:t>Thank you</a:t>
            </a:r>
            <a:endParaRPr lang="en-US" dirty="0"/>
          </a:p>
        </p:txBody>
      </p:sp>
      <p:pic>
        <p:nvPicPr>
          <p:cNvPr id="18" name="Picture Placeholder 15" descr="A picture of a field of grass sprouting">
            <a:extLst>
              <a:ext uri="{FF2B5EF4-FFF2-40B4-BE49-F238E27FC236}">
                <a16:creationId xmlns:a16="http://schemas.microsoft.com/office/drawing/2014/main" id="{594B2289-B469-43CF-B394-071C6B0A4DD5}"/>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5511344" y="0"/>
            <a:ext cx="6680656" cy="6858000"/>
          </a:xfrm>
        </p:spPr>
      </p:pic>
      <p:sp>
        <p:nvSpPr>
          <p:cNvPr id="4" name="Slide Number Placeholder 3">
            <a:extLst>
              <a:ext uri="{FF2B5EF4-FFF2-40B4-BE49-F238E27FC236}">
                <a16:creationId xmlns:a16="http://schemas.microsoft.com/office/drawing/2014/main" id="{D48E7CB9-A0ED-4EB9-BBDE-0C1004C498B9}"/>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16</a:t>
            </a:fld>
            <a:endParaRPr lang="en-US" dirty="0"/>
          </a:p>
        </p:txBody>
      </p:sp>
    </p:spTree>
    <p:extLst>
      <p:ext uri="{BB962C8B-B14F-4D97-AF65-F5344CB8AC3E}">
        <p14:creationId xmlns:p14="http://schemas.microsoft.com/office/powerpoint/2010/main" val="1851646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540985" y="106980"/>
            <a:ext cx="5268686" cy="568896"/>
          </a:xfrm>
        </p:spPr>
        <p:txBody>
          <a:bodyPr/>
          <a:lstStyle/>
          <a:p>
            <a:r>
              <a:rPr lang="en-US" noProof="0" dirty="0"/>
              <a:t>Assignment</a:t>
            </a:r>
            <a:endParaRPr lang="en-US" dirty="0"/>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9104243" y="0"/>
            <a:ext cx="3076872"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r>
              <a:rPr lang="en-US" dirty="0"/>
              <a:t>2</a:t>
            </a:r>
          </a:p>
        </p:txBody>
      </p:sp>
      <p:sp>
        <p:nvSpPr>
          <p:cNvPr id="20" name="Text Placeholder 19">
            <a:extLst>
              <a:ext uri="{FF2B5EF4-FFF2-40B4-BE49-F238E27FC236}">
                <a16:creationId xmlns:a16="http://schemas.microsoft.com/office/drawing/2014/main" id="{342B208F-8E89-F029-F6BF-22ED712C404C}"/>
              </a:ext>
            </a:extLst>
          </p:cNvPr>
          <p:cNvSpPr>
            <a:spLocks noGrp="1"/>
          </p:cNvSpPr>
          <p:nvPr>
            <p:ph type="body" sz="quarter" idx="13"/>
          </p:nvPr>
        </p:nvSpPr>
        <p:spPr>
          <a:xfrm>
            <a:off x="208722" y="779364"/>
            <a:ext cx="8895521" cy="5868168"/>
          </a:xfrm>
        </p:spPr>
        <p:txBody>
          <a:bodyPr/>
          <a:lstStyle/>
          <a:p>
            <a:pPr algn="l" latinLnBrk="0"/>
            <a:r>
              <a:rPr lang="en-US" sz="1800" b="0" i="0" dirty="0">
                <a:solidFill>
                  <a:srgbClr val="111111"/>
                </a:solidFill>
                <a:effectLst/>
                <a:latin typeface="arial" panose="020B0604020202020204" pitchFamily="34" charset="0"/>
              </a:rPr>
              <a:t>Using </a:t>
            </a:r>
            <a:r>
              <a:rPr lang="en-US" sz="1800" b="0" i="0" dirty="0" err="1">
                <a:solidFill>
                  <a:srgbClr val="111111"/>
                </a:solidFill>
                <a:effectLst/>
                <a:latin typeface="arial" panose="020B0604020202020204" pitchFamily="34" charset="0"/>
              </a:rPr>
              <a:t>SimPy</a:t>
            </a:r>
            <a:r>
              <a:rPr lang="en-US" sz="1800" b="0" i="0" dirty="0">
                <a:solidFill>
                  <a:srgbClr val="111111"/>
                </a:solidFill>
                <a:effectLst/>
                <a:latin typeface="arial" panose="020B0604020202020204" pitchFamily="34" charset="0"/>
              </a:rPr>
              <a:t>, write a process simulation that includes waiting time (discrete event simulation).  You may use any topic of interest to you.  Write the simulation and all of the following in </a:t>
            </a:r>
            <a:r>
              <a:rPr lang="en-US" sz="1800" b="0" i="0" dirty="0" err="1">
                <a:solidFill>
                  <a:srgbClr val="111111"/>
                </a:solidFill>
                <a:effectLst/>
                <a:latin typeface="arial" panose="020B0604020202020204" pitchFamily="34" charset="0"/>
              </a:rPr>
              <a:t>Jupyter</a:t>
            </a:r>
            <a:r>
              <a:rPr lang="en-US" sz="1800" b="0" i="0" dirty="0">
                <a:solidFill>
                  <a:srgbClr val="111111"/>
                </a:solidFill>
                <a:effectLst/>
                <a:latin typeface="arial" panose="020B0604020202020204" pitchFamily="34" charset="0"/>
              </a:rPr>
              <a:t>.</a:t>
            </a:r>
          </a:p>
          <a:p>
            <a:pPr algn="l" latinLnBrk="0">
              <a:buFont typeface="+mj-lt"/>
              <a:buAutoNum type="arabicPeriod"/>
            </a:pPr>
            <a:endParaRPr lang="en-US" sz="1800" b="0" i="0" dirty="0">
              <a:solidFill>
                <a:srgbClr val="111111"/>
              </a:solidFill>
              <a:effectLst/>
              <a:latin typeface="arial" panose="020B0604020202020204" pitchFamily="34" charset="0"/>
            </a:endParaRPr>
          </a:p>
          <a:p>
            <a:pPr algn="l" latinLnBrk="0"/>
            <a:r>
              <a:rPr lang="en-US" sz="1800" b="0" i="0" dirty="0">
                <a:solidFill>
                  <a:srgbClr val="111111"/>
                </a:solidFill>
                <a:effectLst/>
                <a:latin typeface="arial" panose="020B0604020202020204" pitchFamily="34" charset="0"/>
              </a:rPr>
              <a:t>Each element is worth 5 points and will be graded using the rubric shown here.</a:t>
            </a:r>
          </a:p>
          <a:p>
            <a:pPr algn="l" latinLnBrk="0"/>
            <a:endParaRPr lang="en-US" sz="1800" b="0" i="0" dirty="0">
              <a:solidFill>
                <a:srgbClr val="111111"/>
              </a:solidFill>
              <a:effectLst/>
              <a:latin typeface="arial" panose="020B0604020202020204" pitchFamily="34" charset="0"/>
            </a:endParaRPr>
          </a:p>
          <a:p>
            <a:pPr algn="l" latinLnBrk="0">
              <a:buFont typeface="+mj-lt"/>
              <a:buAutoNum type="arabicPeriod"/>
            </a:pPr>
            <a:r>
              <a:rPr lang="en-US" sz="1800" b="0" i="0" dirty="0">
                <a:solidFill>
                  <a:srgbClr val="111111"/>
                </a:solidFill>
                <a:effectLst/>
                <a:latin typeface="arial" panose="020B0604020202020204" pitchFamily="34" charset="0"/>
              </a:rPr>
              <a:t> State the problem and its significance.</a:t>
            </a:r>
          </a:p>
          <a:p>
            <a:pPr algn="l" latinLnBrk="0">
              <a:buFont typeface="+mj-lt"/>
              <a:buAutoNum type="arabicPeriod"/>
            </a:pPr>
            <a:endParaRPr lang="en-US" sz="1800" b="0" i="0" dirty="0">
              <a:solidFill>
                <a:srgbClr val="111111"/>
              </a:solidFill>
              <a:effectLst/>
              <a:latin typeface="arial" panose="020B0604020202020204" pitchFamily="34" charset="0"/>
            </a:endParaRPr>
          </a:p>
          <a:p>
            <a:pPr algn="l" latinLnBrk="0">
              <a:buFont typeface="+mj-lt"/>
              <a:buAutoNum type="arabicPeriod"/>
            </a:pPr>
            <a:r>
              <a:rPr lang="en-US" sz="1800" b="0" i="0" dirty="0">
                <a:solidFill>
                  <a:srgbClr val="111111"/>
                </a:solidFill>
                <a:effectLst/>
                <a:latin typeface="arial" panose="020B0604020202020204" pitchFamily="34" charset="0"/>
              </a:rPr>
              <a:t>  Provide a flow-chart model.</a:t>
            </a:r>
          </a:p>
          <a:p>
            <a:pPr algn="l" latinLnBrk="0"/>
            <a:r>
              <a:rPr lang="en-US" sz="1800" b="0" i="0" dirty="0">
                <a:solidFill>
                  <a:srgbClr val="111111"/>
                </a:solidFill>
                <a:effectLst/>
                <a:latin typeface="arial" panose="020B0604020202020204" pitchFamily="34" charset="0"/>
              </a:rPr>
              <a:t> </a:t>
            </a:r>
          </a:p>
          <a:p>
            <a:pPr algn="l" latinLnBrk="0"/>
            <a:r>
              <a:rPr lang="en-US" sz="1800" b="0" i="0" dirty="0">
                <a:solidFill>
                  <a:srgbClr val="111111"/>
                </a:solidFill>
                <a:effectLst/>
                <a:latin typeface="arial" panose="020B0604020202020204" pitchFamily="34" charset="0"/>
              </a:rPr>
              <a:t>3.  Simulate the process for the appropriate number of iterations (justify)</a:t>
            </a:r>
          </a:p>
          <a:p>
            <a:pPr algn="l" latinLnBrk="0">
              <a:buFont typeface="+mj-lt"/>
              <a:buAutoNum type="arabicPeriod"/>
            </a:pPr>
            <a:endParaRPr lang="en-US" sz="1800" b="0" i="0" dirty="0">
              <a:solidFill>
                <a:srgbClr val="111111"/>
              </a:solidFill>
              <a:effectLst/>
              <a:latin typeface="arial" panose="020B0604020202020204" pitchFamily="34" charset="0"/>
            </a:endParaRPr>
          </a:p>
          <a:p>
            <a:pPr algn="l" latinLnBrk="0"/>
            <a:r>
              <a:rPr lang="en-US" sz="1800" b="0" i="0" dirty="0">
                <a:solidFill>
                  <a:srgbClr val="111111"/>
                </a:solidFill>
                <a:effectLst/>
                <a:latin typeface="arial" panose="020B0604020202020204" pitchFamily="34" charset="0"/>
              </a:rPr>
              <a:t>4.  Justify the validity of the model and discuss how you verified it.</a:t>
            </a:r>
          </a:p>
          <a:p>
            <a:pPr algn="l" latinLnBrk="0">
              <a:buFont typeface="+mj-lt"/>
              <a:buAutoNum type="arabicPeriod"/>
            </a:pPr>
            <a:endParaRPr lang="en-US" sz="1800" b="0" i="0" dirty="0">
              <a:solidFill>
                <a:srgbClr val="111111"/>
              </a:solidFill>
              <a:effectLst/>
              <a:latin typeface="arial" panose="020B0604020202020204" pitchFamily="34" charset="0"/>
            </a:endParaRPr>
          </a:p>
          <a:p>
            <a:pPr algn="l" latinLnBrk="0"/>
            <a:r>
              <a:rPr lang="en-US" sz="1800" b="0" i="0" dirty="0">
                <a:solidFill>
                  <a:srgbClr val="111111"/>
                </a:solidFill>
                <a:effectLst/>
                <a:latin typeface="arial" panose="020B0604020202020204" pitchFamily="34" charset="0"/>
              </a:rPr>
              <a:t>5.  State  your conclusions/ findings from the model. </a:t>
            </a:r>
          </a:p>
          <a:p>
            <a:pPr algn="l" latinLnBrk="0"/>
            <a:endParaRPr lang="en-US" sz="1800" b="0" i="0" dirty="0">
              <a:solidFill>
                <a:srgbClr val="111111"/>
              </a:solidFill>
              <a:effectLst/>
              <a:latin typeface="arial" panose="020B0604020202020204" pitchFamily="34" charset="0"/>
            </a:endParaRPr>
          </a:p>
          <a:p>
            <a:pPr algn="l" latinLnBrk="0"/>
            <a:r>
              <a:rPr lang="en-US" sz="1800" b="0" i="0" dirty="0">
                <a:solidFill>
                  <a:srgbClr val="111111"/>
                </a:solidFill>
                <a:effectLst/>
                <a:latin typeface="arial" panose="020B0604020202020204" pitchFamily="34" charset="0"/>
              </a:rPr>
              <a:t>6.  Generate appropriate graphs (more than one) to illustrate the results and provide a PowerPoint presentation to share with your colleagues.  Post this to the discussion. </a:t>
            </a:r>
          </a:p>
          <a:p>
            <a:pPr algn="l" latinLnBrk="0">
              <a:buFont typeface="+mj-lt"/>
              <a:buAutoNum type="arabicPeriod"/>
            </a:pPr>
            <a:endParaRPr lang="en-US" sz="1800" dirty="0">
              <a:solidFill>
                <a:srgbClr val="111111"/>
              </a:solidFill>
              <a:latin typeface="arial" panose="020B0604020202020204" pitchFamily="34" charset="0"/>
            </a:endParaRPr>
          </a:p>
          <a:p>
            <a:pPr algn="l" latinLnBrk="0">
              <a:buFont typeface="+mj-lt"/>
              <a:buAutoNum type="arabicPeriod"/>
            </a:pPr>
            <a:endParaRPr lang="en-US" sz="1800" b="0" i="0" dirty="0">
              <a:solidFill>
                <a:srgbClr val="111111"/>
              </a:solidFill>
              <a:effectLst/>
              <a:latin typeface="arial" panose="020B0604020202020204" pitchFamily="34" charset="0"/>
            </a:endParaRPr>
          </a:p>
          <a:p>
            <a:pPr algn="l" latinLnBrk="0"/>
            <a:r>
              <a:rPr lang="en-US" sz="1800" b="0" i="0" dirty="0">
                <a:solidFill>
                  <a:srgbClr val="111111"/>
                </a:solidFill>
                <a:effectLst/>
                <a:latin typeface="arial" panose="020B0604020202020204" pitchFamily="34" charset="0"/>
              </a:rPr>
              <a:t>Be sure that your code works!</a:t>
            </a:r>
          </a:p>
          <a:p>
            <a:endParaRPr lang="en-US" dirty="0"/>
          </a:p>
        </p:txBody>
      </p:sp>
    </p:spTree>
    <p:extLst>
      <p:ext uri="{BB962C8B-B14F-4D97-AF65-F5344CB8AC3E}">
        <p14:creationId xmlns:p14="http://schemas.microsoft.com/office/powerpoint/2010/main" val="160489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531045" y="35358"/>
            <a:ext cx="7579285" cy="350220"/>
          </a:xfrm>
        </p:spPr>
        <p:txBody>
          <a:bodyPr/>
          <a:lstStyle/>
          <a:p>
            <a:r>
              <a:rPr lang="en-US" noProof="0" dirty="0"/>
              <a:t>STATE THE PROBLEM AND THE SIGNIFICANCE</a:t>
            </a:r>
            <a:endParaRPr lang="en-US" dirty="0"/>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1353799" y="0"/>
            <a:ext cx="827315"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r>
              <a:rPr lang="en-US" dirty="0"/>
              <a:t>3</a:t>
            </a:r>
          </a:p>
        </p:txBody>
      </p:sp>
      <p:sp>
        <p:nvSpPr>
          <p:cNvPr id="20" name="Text Placeholder 19">
            <a:extLst>
              <a:ext uri="{FF2B5EF4-FFF2-40B4-BE49-F238E27FC236}">
                <a16:creationId xmlns:a16="http://schemas.microsoft.com/office/drawing/2014/main" id="{342B208F-8E89-F029-F6BF-22ED712C404C}"/>
              </a:ext>
            </a:extLst>
          </p:cNvPr>
          <p:cNvSpPr>
            <a:spLocks noGrp="1"/>
          </p:cNvSpPr>
          <p:nvPr>
            <p:ph type="body" sz="quarter" idx="13"/>
          </p:nvPr>
        </p:nvSpPr>
        <p:spPr>
          <a:xfrm>
            <a:off x="208722" y="675876"/>
            <a:ext cx="10674626" cy="5971656"/>
          </a:xfrm>
        </p:spPr>
        <p:txBody>
          <a:bodyPr/>
          <a:lstStyle/>
          <a:p>
            <a:r>
              <a:rPr lang="en-US" sz="2400" b="1" u="sng" dirty="0">
                <a:solidFill>
                  <a:srgbClr val="000000"/>
                </a:solidFill>
                <a:latin typeface="Helvetica Neue"/>
              </a:rPr>
              <a:t>PROBLEM:</a:t>
            </a:r>
          </a:p>
          <a:p>
            <a:pPr algn="l"/>
            <a:endParaRPr lang="en-US" dirty="0">
              <a:solidFill>
                <a:srgbClr val="000000"/>
              </a:solidFill>
              <a:latin typeface="Helvetica Neue"/>
            </a:endParaRPr>
          </a:p>
          <a:p>
            <a:pPr algn="l"/>
            <a:r>
              <a:rPr lang="en-US" b="0" i="0" dirty="0">
                <a:solidFill>
                  <a:srgbClr val="000000"/>
                </a:solidFill>
                <a:effectLst/>
                <a:latin typeface="Helvetica Neue"/>
              </a:rPr>
              <a:t>Waiting in line at the department of motor vehicles or motor vehicle registry is a necessity of modern day living which is unavoidable. Customers dread this situation in which you must appear in person because of the insanely long waits at the registry.</a:t>
            </a: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1" i="0" dirty="0">
                <a:solidFill>
                  <a:srgbClr val="000000"/>
                </a:solidFill>
                <a:effectLst/>
                <a:latin typeface="Helvetica Neue"/>
              </a:rPr>
              <a:t>Simulate wait time at the Department of Motor Vehicles (DMV). </a:t>
            </a: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pPr algn="l"/>
            <a:r>
              <a:rPr lang="en-US" sz="2400" b="1" u="sng" dirty="0">
                <a:solidFill>
                  <a:srgbClr val="000000"/>
                </a:solidFill>
                <a:latin typeface="Helvetica Neue"/>
              </a:rPr>
              <a:t>SIGNIFICANCE:</a:t>
            </a:r>
          </a:p>
          <a:p>
            <a:pPr algn="l"/>
            <a:endParaRPr lang="en-US" dirty="0">
              <a:solidFill>
                <a:srgbClr val="000000"/>
              </a:solidFill>
              <a:latin typeface="Helvetica Neue"/>
            </a:endParaRPr>
          </a:p>
          <a:p>
            <a:pPr algn="l"/>
            <a:r>
              <a:rPr lang="en-US" b="0" i="0" dirty="0">
                <a:solidFill>
                  <a:srgbClr val="000000"/>
                </a:solidFill>
                <a:effectLst/>
                <a:latin typeface="Helvetica Neue"/>
              </a:rPr>
              <a:t>This information can be helpful in reducing wait time by adding additional servers at busy times when wait times are expected to exceed a reasonable time.</a:t>
            </a:r>
          </a:p>
          <a:p>
            <a:pPr algn="l"/>
            <a:endParaRPr lang="en-US" dirty="0">
              <a:solidFill>
                <a:srgbClr val="000000"/>
              </a:solidFill>
              <a:latin typeface="Helvetica Neue"/>
            </a:endParaRPr>
          </a:p>
          <a:p>
            <a:pPr algn="l"/>
            <a:endParaRPr lang="en-US" b="0" i="0" dirty="0">
              <a:solidFill>
                <a:srgbClr val="000000"/>
              </a:solidFill>
              <a:effectLst/>
              <a:latin typeface="Helvetica Neue"/>
            </a:endParaRPr>
          </a:p>
          <a:p>
            <a:pPr algn="l"/>
            <a:endParaRPr lang="en-US" b="0" i="0" dirty="0">
              <a:solidFill>
                <a:srgbClr val="000000"/>
              </a:solidFill>
              <a:effectLst/>
              <a:latin typeface="Helvetica Neue"/>
            </a:endParaRPr>
          </a:p>
          <a:p>
            <a:pPr marL="285750" indent="-285750" algn="l">
              <a:buFont typeface="Arial" panose="020B0604020202020204" pitchFamily="34" charset="0"/>
              <a:buChar char="•"/>
            </a:pPr>
            <a:r>
              <a:rPr lang="en-US" b="1" i="0" dirty="0">
                <a:solidFill>
                  <a:srgbClr val="000000"/>
                </a:solidFill>
                <a:effectLst/>
                <a:latin typeface="Helvetica Neue"/>
              </a:rPr>
              <a:t>Let's take a look at a couple of simulations using 1,2,3 servers based on exponential customer arrival times and service times and plot the results.</a:t>
            </a:r>
          </a:p>
          <a:p>
            <a:endParaRPr lang="en-US" dirty="0"/>
          </a:p>
        </p:txBody>
      </p:sp>
    </p:spTree>
    <p:extLst>
      <p:ext uri="{BB962C8B-B14F-4D97-AF65-F5344CB8AC3E}">
        <p14:creationId xmlns:p14="http://schemas.microsoft.com/office/powerpoint/2010/main" val="3246786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540985" y="106980"/>
            <a:ext cx="5268686" cy="568896"/>
          </a:xfrm>
        </p:spPr>
        <p:txBody>
          <a:bodyPr/>
          <a:lstStyle/>
          <a:p>
            <a:r>
              <a:rPr lang="en-US" noProof="0" dirty="0" err="1"/>
              <a:t>PROVide</a:t>
            </a:r>
            <a:r>
              <a:rPr lang="en-US" noProof="0" dirty="0"/>
              <a:t> a FLOW CHART MODEL</a:t>
            </a:r>
            <a:endParaRPr lang="en-US" dirty="0"/>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1353799" y="0"/>
            <a:ext cx="827315"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r>
              <a:rPr lang="en-US" dirty="0"/>
              <a:t>4</a:t>
            </a:r>
          </a:p>
        </p:txBody>
      </p:sp>
      <p:sp>
        <p:nvSpPr>
          <p:cNvPr id="20" name="Text Placeholder 19">
            <a:extLst>
              <a:ext uri="{FF2B5EF4-FFF2-40B4-BE49-F238E27FC236}">
                <a16:creationId xmlns:a16="http://schemas.microsoft.com/office/drawing/2014/main" id="{342B208F-8E89-F029-F6BF-22ED712C404C}"/>
              </a:ext>
            </a:extLst>
          </p:cNvPr>
          <p:cNvSpPr>
            <a:spLocks noGrp="1"/>
          </p:cNvSpPr>
          <p:nvPr>
            <p:ph type="body" sz="quarter" idx="13"/>
          </p:nvPr>
        </p:nvSpPr>
        <p:spPr>
          <a:xfrm>
            <a:off x="2362642" y="564006"/>
            <a:ext cx="6062869" cy="417428"/>
          </a:xfrm>
        </p:spPr>
        <p:txBody>
          <a:bodyPr/>
          <a:lstStyle/>
          <a:p>
            <a:r>
              <a:rPr lang="en-US" b="0" i="0" dirty="0">
                <a:solidFill>
                  <a:srgbClr val="000000"/>
                </a:solidFill>
                <a:effectLst/>
                <a:latin typeface="Helvetica Neue"/>
              </a:rPr>
              <a:t>The flow chart below depicts the flow of a customer at the DMV</a:t>
            </a:r>
            <a:endParaRPr lang="en-US" dirty="0"/>
          </a:p>
        </p:txBody>
      </p:sp>
      <p:pic>
        <p:nvPicPr>
          <p:cNvPr id="3" name="Picture 2" descr="Diagram&#10;&#10;Description automatically generated">
            <a:extLst>
              <a:ext uri="{FF2B5EF4-FFF2-40B4-BE49-F238E27FC236}">
                <a16:creationId xmlns:a16="http://schemas.microsoft.com/office/drawing/2014/main" id="{2B6CEE29-8A9C-4A08-C9C2-43FAE477E764}"/>
              </a:ext>
            </a:extLst>
          </p:cNvPr>
          <p:cNvPicPr>
            <a:picLocks noChangeAspect="1"/>
          </p:cNvPicPr>
          <p:nvPr/>
        </p:nvPicPr>
        <p:blipFill>
          <a:blip r:embed="rId3"/>
          <a:stretch>
            <a:fillRect/>
          </a:stretch>
        </p:blipFill>
        <p:spPr>
          <a:xfrm>
            <a:off x="4322411" y="1018623"/>
            <a:ext cx="2143330" cy="5520289"/>
          </a:xfrm>
          <a:prstGeom prst="rect">
            <a:avLst/>
          </a:prstGeom>
        </p:spPr>
      </p:pic>
    </p:spTree>
    <p:extLst>
      <p:ext uri="{BB962C8B-B14F-4D97-AF65-F5344CB8AC3E}">
        <p14:creationId xmlns:p14="http://schemas.microsoft.com/office/powerpoint/2010/main" val="406742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540985" y="106980"/>
            <a:ext cx="5268686" cy="568896"/>
          </a:xfrm>
        </p:spPr>
        <p:txBody>
          <a:bodyPr/>
          <a:lstStyle/>
          <a:p>
            <a:r>
              <a:rPr lang="en-US" noProof="0" dirty="0"/>
              <a:t>Flow chart </a:t>
            </a:r>
            <a:r>
              <a:rPr lang="en-US" noProof="0" dirty="0" err="1"/>
              <a:t>con’t</a:t>
            </a:r>
            <a:endParaRPr lang="en-US" dirty="0"/>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1353799" y="0"/>
            <a:ext cx="827315"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r>
              <a:rPr lang="en-US" dirty="0"/>
              <a:t>5</a:t>
            </a:r>
          </a:p>
        </p:txBody>
      </p:sp>
      <p:sp>
        <p:nvSpPr>
          <p:cNvPr id="20" name="Text Placeholder 19">
            <a:extLst>
              <a:ext uri="{FF2B5EF4-FFF2-40B4-BE49-F238E27FC236}">
                <a16:creationId xmlns:a16="http://schemas.microsoft.com/office/drawing/2014/main" id="{342B208F-8E89-F029-F6BF-22ED712C404C}"/>
              </a:ext>
            </a:extLst>
          </p:cNvPr>
          <p:cNvSpPr>
            <a:spLocks noGrp="1"/>
          </p:cNvSpPr>
          <p:nvPr>
            <p:ph type="body" sz="quarter" idx="13"/>
          </p:nvPr>
        </p:nvSpPr>
        <p:spPr>
          <a:xfrm>
            <a:off x="208722" y="675875"/>
            <a:ext cx="9473758" cy="568897"/>
          </a:xfrm>
        </p:spPr>
        <p:txBody>
          <a:bodyPr/>
          <a:lstStyle/>
          <a:p>
            <a:r>
              <a:rPr lang="en-US" dirty="0"/>
              <a:t>Flow charts of queues with 1 and 3 servers</a:t>
            </a:r>
          </a:p>
        </p:txBody>
      </p:sp>
      <p:pic>
        <p:nvPicPr>
          <p:cNvPr id="3" name="Picture 2" descr="Chart&#10;&#10;Description automatically generated">
            <a:extLst>
              <a:ext uri="{FF2B5EF4-FFF2-40B4-BE49-F238E27FC236}">
                <a16:creationId xmlns:a16="http://schemas.microsoft.com/office/drawing/2014/main" id="{2A53FF58-BF8C-A527-192F-350CB9860C1C}"/>
              </a:ext>
            </a:extLst>
          </p:cNvPr>
          <p:cNvPicPr>
            <a:picLocks noChangeAspect="1"/>
          </p:cNvPicPr>
          <p:nvPr/>
        </p:nvPicPr>
        <p:blipFill>
          <a:blip r:embed="rId3"/>
          <a:stretch>
            <a:fillRect/>
          </a:stretch>
        </p:blipFill>
        <p:spPr>
          <a:xfrm>
            <a:off x="1061720" y="1690921"/>
            <a:ext cx="8018941" cy="5259847"/>
          </a:xfrm>
          <a:prstGeom prst="rect">
            <a:avLst/>
          </a:prstGeom>
        </p:spPr>
      </p:pic>
    </p:spTree>
    <p:extLst>
      <p:ext uri="{BB962C8B-B14F-4D97-AF65-F5344CB8AC3E}">
        <p14:creationId xmlns:p14="http://schemas.microsoft.com/office/powerpoint/2010/main" val="354218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208722" y="106980"/>
            <a:ext cx="11002617" cy="494953"/>
          </a:xfrm>
        </p:spPr>
        <p:txBody>
          <a:bodyPr/>
          <a:lstStyle/>
          <a:p>
            <a:r>
              <a:rPr lang="en-US" noProof="0" dirty="0"/>
              <a:t>Simulate the process for the appropriate number of iterations</a:t>
            </a:r>
            <a:endParaRPr lang="en-US" dirty="0"/>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1353799" y="0"/>
            <a:ext cx="827315"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r>
              <a:rPr lang="en-US" dirty="0"/>
              <a:t>6</a:t>
            </a:r>
          </a:p>
        </p:txBody>
      </p:sp>
      <p:sp>
        <p:nvSpPr>
          <p:cNvPr id="2" name="Text Placeholder 1">
            <a:extLst>
              <a:ext uri="{FF2B5EF4-FFF2-40B4-BE49-F238E27FC236}">
                <a16:creationId xmlns:a16="http://schemas.microsoft.com/office/drawing/2014/main" id="{947DA271-00FF-32E8-7BD0-617398741C7A}"/>
              </a:ext>
            </a:extLst>
          </p:cNvPr>
          <p:cNvSpPr>
            <a:spLocks noGrp="1" noChangeArrowheads="1"/>
          </p:cNvSpPr>
          <p:nvPr>
            <p:ph type="body" sz="quarter" idx="13"/>
          </p:nvPr>
        </p:nvSpPr>
        <p:spPr bwMode="auto">
          <a:xfrm>
            <a:off x="10886" y="487187"/>
            <a:ext cx="11342912" cy="59839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158700" rIns="31740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Let's try to run the simulation model with 1 server, then repeat with 2, 3 servers.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Assumptions:</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Suppose we are given the information: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indent="457200" algn="just">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The average time to serve a customer is 10 minutes, or in order words, .1 customers are served per minute. The average time between customers arriving is 3.3 minutes, or .3 customers arrive per minute.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latin typeface="Calibri" panose="020F0502020204030204" pitchFamily="34" charset="0"/>
                <a:ea typeface="Calibri" panose="020F0502020204030204" pitchFamily="34" charset="0"/>
                <a:cs typeface="Times New Roman" panose="02020603050405020304" pitchFamily="18" charset="0"/>
              </a:rPr>
              <a: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Let's assume these times are exponentially distributed.</a:t>
            </a:r>
          </a:p>
          <a:p>
            <a:pPr marL="0" marR="0">
              <a:lnSpc>
                <a:spcPct val="107000"/>
              </a:lnSpc>
              <a:spcBef>
                <a:spcPts val="0"/>
              </a:spcBef>
              <a:spcAft>
                <a:spcPts val="800"/>
              </a:spcAft>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Process </a:t>
            </a:r>
            <a:r>
              <a:rPr lang="en-US" sz="1800" b="1" dirty="0">
                <a:latin typeface="Calibri" panose="020F0502020204030204" pitchFamily="34" charset="0"/>
                <a:ea typeface="Calibri" panose="020F0502020204030204" pitchFamily="34" charset="0"/>
                <a:cs typeface="Times New Roman" panose="02020603050405020304" pitchFamily="18" charset="0"/>
              </a:rPr>
              <a:t>run /  Iterations:</a:t>
            </a: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Try the simulation with 1 server: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The simulation was run for n=120 (a random seed was set for descriptive purposes).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This was chosen to look at a 2 hour time period from opening.  We are looking to see if the queue becomes to grow unmanageable.  If this occurs, we need more servers to accommodate the influx of customers.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284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540984" y="106980"/>
            <a:ext cx="8233145" cy="494953"/>
          </a:xfrm>
        </p:spPr>
        <p:txBody>
          <a:bodyPr/>
          <a:lstStyle/>
          <a:p>
            <a:r>
              <a:rPr lang="en-US" noProof="0" dirty="0"/>
              <a:t>Simulation n=120 with 1 Server</a:t>
            </a:r>
            <a:endParaRPr lang="en-US" dirty="0"/>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1353799" y="0"/>
            <a:ext cx="827315"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699" y="6305131"/>
            <a:ext cx="1562100" cy="365125"/>
          </a:xfrm>
        </p:spPr>
        <p:txBody>
          <a:bodyPr/>
          <a:lstStyle/>
          <a:p>
            <a:r>
              <a:rPr lang="en-US" dirty="0"/>
              <a:t>7</a:t>
            </a:r>
          </a:p>
        </p:txBody>
      </p:sp>
      <p:sp>
        <p:nvSpPr>
          <p:cNvPr id="20" name="Text Placeholder 19">
            <a:extLst>
              <a:ext uri="{FF2B5EF4-FFF2-40B4-BE49-F238E27FC236}">
                <a16:creationId xmlns:a16="http://schemas.microsoft.com/office/drawing/2014/main" id="{342B208F-8E89-F029-F6BF-22ED712C404C}"/>
              </a:ext>
            </a:extLst>
          </p:cNvPr>
          <p:cNvSpPr>
            <a:spLocks noGrp="1"/>
          </p:cNvSpPr>
          <p:nvPr>
            <p:ph type="body" sz="quarter" idx="13"/>
          </p:nvPr>
        </p:nvSpPr>
        <p:spPr>
          <a:xfrm>
            <a:off x="208722" y="675876"/>
            <a:ext cx="10674626" cy="5971656"/>
          </a:xfrm>
        </p:spPr>
        <p:txBody>
          <a:bodyPr/>
          <a:lstStyle/>
          <a:p>
            <a:r>
              <a:rPr lang="en-US" dirty="0"/>
              <a:t>Excerpt of simulation:</a:t>
            </a: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0.14624127844428425 customer 1 arrives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0.14624127844428425 customer 1 is being served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0.41854463050909413 customer 2 arrives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0.608589561988669 customer 3 arrives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1.5900317205020897 customer 4 arrives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1.93899649915988 customer 1 departs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1.93899649915988 customer 2 is being served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2.2802460271838054 customer 5 arrives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6.762223993436342 customer 2 departs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6.762223993436342 customer 3 is being served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6.776627034487789 customer 6 arrives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7.502117961346676 customer 7 arrives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26.989735817615298 customer 3 departs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0000"/>
                </a:solidFill>
                <a:effectLst/>
                <a:latin typeface="Courier New" panose="02070309020205020404" pitchFamily="49" charset="0"/>
                <a:ea typeface="Times New Roman" panose="02020603050405020304" pitchFamily="18" charset="0"/>
                <a:cs typeface="Times New Roman" panose="02020603050405020304" pitchFamily="18" charset="0"/>
              </a:rPr>
              <a:t>26.989735817615298 customer 4 is being served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604612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540985" y="106980"/>
            <a:ext cx="6815312" cy="568896"/>
          </a:xfrm>
        </p:spPr>
        <p:txBody>
          <a:bodyPr/>
          <a:lstStyle/>
          <a:p>
            <a:r>
              <a:rPr lang="en-US" noProof="0" dirty="0"/>
              <a:t>Simulation n=120 with 1 Server </a:t>
            </a:r>
            <a:r>
              <a:rPr lang="en-US" noProof="0" dirty="0" err="1"/>
              <a:t>con’t</a:t>
            </a:r>
            <a:endParaRPr lang="en-US" dirty="0"/>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1353799" y="0"/>
            <a:ext cx="827315"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r>
              <a:rPr lang="en-US" dirty="0"/>
              <a:t>8</a:t>
            </a:r>
          </a:p>
        </p:txBody>
      </p:sp>
      <p:sp>
        <p:nvSpPr>
          <p:cNvPr id="20" name="Text Placeholder 19">
            <a:extLst>
              <a:ext uri="{FF2B5EF4-FFF2-40B4-BE49-F238E27FC236}">
                <a16:creationId xmlns:a16="http://schemas.microsoft.com/office/drawing/2014/main" id="{342B208F-8E89-F029-F6BF-22ED712C404C}"/>
              </a:ext>
            </a:extLst>
          </p:cNvPr>
          <p:cNvSpPr>
            <a:spLocks noGrp="1"/>
          </p:cNvSpPr>
          <p:nvPr>
            <p:ph type="body" sz="quarter" idx="13"/>
          </p:nvPr>
        </p:nvSpPr>
        <p:spPr>
          <a:xfrm>
            <a:off x="208722" y="675876"/>
            <a:ext cx="9911323" cy="1029634"/>
          </a:xfrm>
        </p:spPr>
        <p:txBody>
          <a:bodyPr/>
          <a:lstStyle/>
          <a:p>
            <a:r>
              <a:rPr lang="en-US" dirty="0"/>
              <a:t>Here are some metrics from the simulation:</a:t>
            </a:r>
          </a:p>
          <a:p>
            <a:endParaRPr lang="en-US" dirty="0"/>
          </a:p>
          <a:p>
            <a:endParaRPr lang="en-US" dirty="0"/>
          </a:p>
          <a:p>
            <a:r>
              <a:rPr lang="en-US" dirty="0"/>
              <a:t> </a:t>
            </a:r>
          </a:p>
        </p:txBody>
      </p:sp>
      <p:sp>
        <p:nvSpPr>
          <p:cNvPr id="6" name="Text Placeholder 19">
            <a:extLst>
              <a:ext uri="{FF2B5EF4-FFF2-40B4-BE49-F238E27FC236}">
                <a16:creationId xmlns:a16="http://schemas.microsoft.com/office/drawing/2014/main" id="{08ADCC76-D413-8F6B-7EFE-AA255F942414}"/>
              </a:ext>
            </a:extLst>
          </p:cNvPr>
          <p:cNvSpPr txBox="1">
            <a:spLocks/>
          </p:cNvSpPr>
          <p:nvPr/>
        </p:nvSpPr>
        <p:spPr>
          <a:xfrm>
            <a:off x="114542" y="3273079"/>
            <a:ext cx="9911323" cy="1029634"/>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600" kern="1200" cap="none"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Time in the system is comprised of Queue Wait time + Service Time = Total (Q+S) Time</a:t>
            </a:r>
          </a:p>
          <a:p>
            <a:r>
              <a:rPr lang="en-US" dirty="0"/>
              <a:t>Below are histograms of the 3 measurable time segments:</a:t>
            </a:r>
          </a:p>
          <a:p>
            <a:r>
              <a:rPr lang="en-US" dirty="0"/>
              <a:t> </a:t>
            </a:r>
          </a:p>
        </p:txBody>
      </p:sp>
      <p:sp>
        <p:nvSpPr>
          <p:cNvPr id="7" name="Text Placeholder 19">
            <a:extLst>
              <a:ext uri="{FF2B5EF4-FFF2-40B4-BE49-F238E27FC236}">
                <a16:creationId xmlns:a16="http://schemas.microsoft.com/office/drawing/2014/main" id="{6515D404-C24F-C157-FD7C-B25E69F114AB}"/>
              </a:ext>
            </a:extLst>
          </p:cNvPr>
          <p:cNvSpPr txBox="1">
            <a:spLocks/>
          </p:cNvSpPr>
          <p:nvPr/>
        </p:nvSpPr>
        <p:spPr>
          <a:xfrm>
            <a:off x="361122" y="828276"/>
            <a:ext cx="9911323" cy="1029634"/>
          </a:xfrm>
          <a:prstGeom prst="rect">
            <a:avLst/>
          </a:prstGeom>
        </p:spPr>
        <p:txBody>
          <a:bodyPr anchor="ctr"/>
          <a:lstStyle>
            <a:lvl1pPr marL="0" indent="0" algn="l" defTabSz="914400" rtl="0" eaLnBrk="1" latinLnBrk="0" hangingPunct="1">
              <a:lnSpc>
                <a:spcPct val="100000"/>
              </a:lnSpc>
              <a:spcBef>
                <a:spcPts val="0"/>
              </a:spcBef>
              <a:buFont typeface="Arial" panose="020B0604020202020204" pitchFamily="34" charset="0"/>
              <a:buNone/>
              <a:defRPr sz="1600" kern="1200" cap="none"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a:t>
            </a:r>
          </a:p>
        </p:txBody>
      </p:sp>
      <p:sp>
        <p:nvSpPr>
          <p:cNvPr id="8" name="Rectangle 3">
            <a:extLst>
              <a:ext uri="{FF2B5EF4-FFF2-40B4-BE49-F238E27FC236}">
                <a16:creationId xmlns:a16="http://schemas.microsoft.com/office/drawing/2014/main" id="{F704302B-50F8-F3D1-B58F-BAD51228641A}"/>
              </a:ext>
            </a:extLst>
          </p:cNvPr>
          <p:cNvSpPr>
            <a:spLocks noChangeArrowheads="1"/>
          </p:cNvSpPr>
          <p:nvPr/>
        </p:nvSpPr>
        <p:spPr bwMode="auto">
          <a:xfrm>
            <a:off x="361120" y="1127348"/>
            <a:ext cx="5734880"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Customers_handled</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(1 server): 14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Customers_arrived</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(1 server): 27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CustomerID_last</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 in service (1 server):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Length of queue (1 server): 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Average Customer Queue time (1 server): 14.517493727578339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Average Customer Service time (1 server): 7.148903884702712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Average Customer Total Q+S time (1 server): 21.666397612281052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Customer Arrival rate (1 server): 0.225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Customer Service rate (1 server): 0.13988158410407628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t-test service time pop mean=10: </a:t>
            </a:r>
            <a:r>
              <a:rPr kumimoji="0" lang="en-US" altLang="en-US" sz="1200" b="0" i="0" u="none" strike="noStrike" cap="none" normalizeH="0" baseline="0" dirty="0" err="1">
                <a:ln>
                  <a:noFill/>
                </a:ln>
                <a:solidFill>
                  <a:srgbClr val="000000"/>
                </a:solidFill>
                <a:effectLst/>
                <a:latin typeface="Arial Unicode MS"/>
                <a:ea typeface="Times New Roman" panose="02020603050405020304" pitchFamily="18" charset="0"/>
                <a:cs typeface="Courier New" panose="02070309020205020404" pitchFamily="49" charset="0"/>
              </a:rPr>
              <a:t>pvalue</a:t>
            </a:r>
            <a:r>
              <a:rPr kumimoji="0" lang="en-US" altLang="en-US" sz="1200" b="0" i="0" u="none" strike="noStrike" cap="none" normalizeH="0" baseline="0" dirty="0">
                <a:ln>
                  <a:noFill/>
                </a:ln>
                <a:solidFill>
                  <a:srgbClr val="000000"/>
                </a:solidFill>
                <a:effectLst/>
                <a:latin typeface="Arial Unicode MS"/>
                <a:ea typeface="Times New Roman" panose="02020603050405020304" pitchFamily="18" charset="0"/>
                <a:cs typeface="Courier New" panose="02070309020205020404" pitchFamily="49" charset="0"/>
              </a:rPr>
              <a:t>=0.16454125210818848</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3077" name="Picture 5">
            <a:extLst>
              <a:ext uri="{FF2B5EF4-FFF2-40B4-BE49-F238E27FC236}">
                <a16:creationId xmlns:a16="http://schemas.microsoft.com/office/drawing/2014/main" id="{8478C122-6702-FF97-1F03-FDDB790F4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22" y="4210050"/>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a:extLst>
              <a:ext uri="{FF2B5EF4-FFF2-40B4-BE49-F238E27FC236}">
                <a16:creationId xmlns:a16="http://schemas.microsoft.com/office/drawing/2014/main" id="{AF007D0C-CF3E-AB3E-52B3-ED579EE4F0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9552" y="4210050"/>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a:extLst>
              <a:ext uri="{FF2B5EF4-FFF2-40B4-BE49-F238E27FC236}">
                <a16:creationId xmlns:a16="http://schemas.microsoft.com/office/drawing/2014/main" id="{F495FFBE-1954-868B-D000-C5E845156B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2969" y="4184003"/>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931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a:extLst>
              <a:ext uri="{FF2B5EF4-FFF2-40B4-BE49-F238E27FC236}">
                <a16:creationId xmlns:a16="http://schemas.microsoft.com/office/drawing/2014/main" id="{7D64EB56-7814-4ADB-BD4C-D4E42F8780CA}"/>
              </a:ext>
            </a:extLst>
          </p:cNvPr>
          <p:cNvSpPr>
            <a:spLocks noGrp="1"/>
          </p:cNvSpPr>
          <p:nvPr>
            <p:ph type="title"/>
          </p:nvPr>
        </p:nvSpPr>
        <p:spPr>
          <a:xfrm>
            <a:off x="540984" y="106980"/>
            <a:ext cx="6486539" cy="499195"/>
          </a:xfrm>
        </p:spPr>
        <p:txBody>
          <a:bodyPr/>
          <a:lstStyle/>
          <a:p>
            <a:r>
              <a:rPr lang="en-US" noProof="0" dirty="0"/>
              <a:t>Simulation n=120 with 1 Server </a:t>
            </a:r>
            <a:r>
              <a:rPr lang="en-US" noProof="0" dirty="0" err="1"/>
              <a:t>con’t</a:t>
            </a:r>
            <a:endParaRPr lang="en-US" dirty="0"/>
          </a:p>
        </p:txBody>
      </p:sp>
      <p:pic>
        <p:nvPicPr>
          <p:cNvPr id="21" name="Picture Placeholder 20" descr="Close up of green grass">
            <a:extLst>
              <a:ext uri="{FF2B5EF4-FFF2-40B4-BE49-F238E27FC236}">
                <a16:creationId xmlns:a16="http://schemas.microsoft.com/office/drawing/2014/main" id="{EF945BF7-34F4-4EEA-A280-470C550BC5E9}"/>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a:stretch/>
        </p:blipFill>
        <p:spPr>
          <a:xfrm>
            <a:off x="11353799" y="0"/>
            <a:ext cx="827315" cy="6858000"/>
          </a:xfrm>
        </p:spPr>
      </p:pic>
      <p:sp>
        <p:nvSpPr>
          <p:cNvPr id="4" name="Slide Number Placeholder 3">
            <a:extLst>
              <a:ext uri="{FF2B5EF4-FFF2-40B4-BE49-F238E27FC236}">
                <a16:creationId xmlns:a16="http://schemas.microsoft.com/office/drawing/2014/main" id="{32662DA0-3900-45BB-8F3C-556CCD213AC8}"/>
              </a:ext>
            </a:extLst>
          </p:cNvPr>
          <p:cNvSpPr>
            <a:spLocks noGrp="1"/>
          </p:cNvSpPr>
          <p:nvPr>
            <p:ph type="sldNum" sz="quarter" idx="4"/>
          </p:nvPr>
        </p:nvSpPr>
        <p:spPr>
          <a:xfrm>
            <a:off x="9791700" y="6356350"/>
            <a:ext cx="1562100" cy="365125"/>
          </a:xfrm>
        </p:spPr>
        <p:txBody>
          <a:bodyPr/>
          <a:lstStyle/>
          <a:p>
            <a:r>
              <a:rPr lang="en-US" dirty="0"/>
              <a:t>9</a:t>
            </a:r>
          </a:p>
        </p:txBody>
      </p:sp>
      <p:sp>
        <p:nvSpPr>
          <p:cNvPr id="20" name="Text Placeholder 19">
            <a:extLst>
              <a:ext uri="{FF2B5EF4-FFF2-40B4-BE49-F238E27FC236}">
                <a16:creationId xmlns:a16="http://schemas.microsoft.com/office/drawing/2014/main" id="{342B208F-8E89-F029-F6BF-22ED712C404C}"/>
              </a:ext>
            </a:extLst>
          </p:cNvPr>
          <p:cNvSpPr>
            <a:spLocks noGrp="1"/>
          </p:cNvSpPr>
          <p:nvPr>
            <p:ph type="body" sz="quarter" idx="13"/>
          </p:nvPr>
        </p:nvSpPr>
        <p:spPr>
          <a:xfrm>
            <a:off x="311464" y="924084"/>
            <a:ext cx="8144168" cy="863030"/>
          </a:xfrm>
        </p:spPr>
        <p:txBody>
          <a:bodyPr/>
          <a:lstStyle/>
          <a:p>
            <a:r>
              <a:rPr lang="en-US" dirty="0"/>
              <a:t>The line starts to grow quite starkly. </a:t>
            </a:r>
            <a:r>
              <a:rPr lang="en-US" b="0" i="0" dirty="0">
                <a:solidFill>
                  <a:srgbClr val="000000"/>
                </a:solidFill>
                <a:effectLst/>
                <a:latin typeface="Helvetica Neue"/>
              </a:rPr>
              <a:t>This situation is not going to work, let's add another server to our simulation.</a:t>
            </a:r>
            <a:endParaRPr lang="en-US" dirty="0"/>
          </a:p>
        </p:txBody>
      </p:sp>
      <p:pic>
        <p:nvPicPr>
          <p:cNvPr id="4098" name="Picture 2">
            <a:extLst>
              <a:ext uri="{FF2B5EF4-FFF2-40B4-BE49-F238E27FC236}">
                <a16:creationId xmlns:a16="http://schemas.microsoft.com/office/drawing/2014/main" id="{E00B7324-27FE-672D-CB1C-141D7FB52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043" y="2105024"/>
            <a:ext cx="6302232" cy="458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875864"/>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een Pitch Deck_TM16411175_Win32_JC_SL_v3" id="{8B4DAF89-59FE-4064-AB7A-372A9529B50F}" vid="{3DF83A45-BE94-4B01-94A1-C38A7DA6C9D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65F1115-A9D1-4ADF-878E-8B9CEB1416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1B15C2-B622-4464-872A-FFB13E3A35CE}">
  <ds:schemaRefs>
    <ds:schemaRef ds:uri="http://schemas.microsoft.com/sharepoint/v3/contenttype/forms"/>
  </ds:schemaRefs>
</ds:datastoreItem>
</file>

<file path=customXml/itemProps3.xml><?xml version="1.0" encoding="utf-8"?>
<ds:datastoreItem xmlns:ds="http://schemas.openxmlformats.org/officeDocument/2006/customXml" ds:itemID="{0E439292-23DE-4FBC-B000-AFED89AC64F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{B2CA2A06-82C3-4F30-A3F7-D8A3766C3286}tf16411175_win32</Template>
  <TotalTime>466</TotalTime>
  <Words>1466</Words>
  <Application>Microsoft Office PowerPoint</Application>
  <PresentationFormat>Widescreen</PresentationFormat>
  <Paragraphs>159</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Arial</vt:lpstr>
      <vt:lpstr>Arial Unicode MS</vt:lpstr>
      <vt:lpstr>Calibri</vt:lpstr>
      <vt:lpstr>Courier New</vt:lpstr>
      <vt:lpstr>Helvetica Neue</vt:lpstr>
      <vt:lpstr>Tenorite </vt:lpstr>
      <vt:lpstr>Tenorite Bold</vt:lpstr>
      <vt:lpstr>Wingdings</vt:lpstr>
      <vt:lpstr>Office Theme</vt:lpstr>
      <vt:lpstr>Final Project – DATA 604 Simulating:  DMV Wait times </vt:lpstr>
      <vt:lpstr>Assignment</vt:lpstr>
      <vt:lpstr>STATE THE PROBLEM AND THE SIGNIFICANCE</vt:lpstr>
      <vt:lpstr>PROVide a FLOW CHART MODEL</vt:lpstr>
      <vt:lpstr>Flow chart con’t</vt:lpstr>
      <vt:lpstr>Simulate the process for the appropriate number of iterations</vt:lpstr>
      <vt:lpstr>Simulation n=120 with 1 Server</vt:lpstr>
      <vt:lpstr>Simulation n=120 with 1 Server con’t</vt:lpstr>
      <vt:lpstr>Simulation n=120 with 1 Server con’t</vt:lpstr>
      <vt:lpstr>Simulation n=120 with 2 Server</vt:lpstr>
      <vt:lpstr>Simulation n=120 with 3 Server</vt:lpstr>
      <vt:lpstr>Justify validity of the model and discuss how you verified it</vt:lpstr>
      <vt:lpstr>Validation and verification con’t</vt:lpstr>
      <vt:lpstr>Validation and verification con’t</vt:lpstr>
      <vt:lpstr>Conclusions and findings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 DATA 604 Simulating:  DMV Wait times </dc:title>
  <dc:creator>Lisa Szydziak</dc:creator>
  <cp:lastModifiedBy>Lisa Szydziak</cp:lastModifiedBy>
  <cp:revision>1</cp:revision>
  <dcterms:created xsi:type="dcterms:W3CDTF">2022-07-13T10:29:34Z</dcterms:created>
  <dcterms:modified xsi:type="dcterms:W3CDTF">2022-07-13T18:17:52Z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