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32F342-331F-40DE-8A2A-DA079810E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JavaScript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492040-EAF7-46D6-BDE6-9B20127E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4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88002-C769-4E7B-A99B-8BB2F003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349E955-B9ED-40DE-A9F3-942D2C81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onchange</a:t>
            </a:r>
            <a:r>
              <a:rPr lang="pl-PL" dirty="0"/>
              <a:t> – po zmianie elementu </a:t>
            </a:r>
            <a:r>
              <a:rPr lang="pl-PL" dirty="0" err="1"/>
              <a:t>html</a:t>
            </a:r>
            <a:endParaRPr lang="pl-PL" dirty="0"/>
          </a:p>
          <a:p>
            <a:r>
              <a:rPr lang="pl-PL" dirty="0" err="1"/>
              <a:t>onclick</a:t>
            </a:r>
            <a:r>
              <a:rPr lang="pl-PL" dirty="0"/>
              <a:t> – po kliknięciu w element </a:t>
            </a:r>
            <a:r>
              <a:rPr lang="pl-PL" dirty="0" err="1"/>
              <a:t>html</a:t>
            </a:r>
            <a:endParaRPr lang="pl-PL" dirty="0"/>
          </a:p>
          <a:p>
            <a:r>
              <a:rPr lang="pl-PL" dirty="0" err="1"/>
              <a:t>onmouseover</a:t>
            </a:r>
            <a:r>
              <a:rPr lang="pl-PL" dirty="0"/>
              <a:t> – po najechaniu myszką</a:t>
            </a:r>
          </a:p>
          <a:p>
            <a:r>
              <a:rPr lang="pl-PL" dirty="0" err="1"/>
              <a:t>onmouseout</a:t>
            </a:r>
            <a:r>
              <a:rPr lang="pl-PL" dirty="0"/>
              <a:t> – po zdjęciu myszki z elementu</a:t>
            </a:r>
          </a:p>
          <a:p>
            <a:r>
              <a:rPr lang="pl-PL" dirty="0" err="1"/>
              <a:t>onkeydown</a:t>
            </a:r>
            <a:r>
              <a:rPr lang="pl-PL" dirty="0"/>
              <a:t> – po kliknięciu przycisku na klawiaturze</a:t>
            </a:r>
          </a:p>
          <a:p>
            <a:r>
              <a:rPr lang="pl-PL" dirty="0" err="1"/>
              <a:t>onload</a:t>
            </a:r>
            <a:r>
              <a:rPr lang="pl-PL" dirty="0"/>
              <a:t> – po załadowaniu strony </a:t>
            </a:r>
          </a:p>
        </p:txBody>
      </p:sp>
    </p:spTree>
    <p:extLst>
      <p:ext uri="{BB962C8B-B14F-4D97-AF65-F5344CB8AC3E}">
        <p14:creationId xmlns:p14="http://schemas.microsoft.com/office/powerpoint/2010/main" val="18434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9B4670-EE7B-4FEA-A474-855634FA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pobierająca 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EBF3DA-6074-414C-A22C-1CFA28A9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pl-PL" dirty="0" err="1"/>
              <a:t>NazwaFunkcji</a:t>
            </a:r>
            <a:r>
              <a:rPr lang="en-US" dirty="0"/>
              <a:t>(p1, p2)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return p1 * p2;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1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88FEB2-AF6C-417D-8950-0AF59B5B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9734C-377F-449F-B582-F93DF740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https://www.w3schools.com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3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7A7336-C62E-41B3-8759-D9D02CF4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Zmienianie tekstu i obrazu w </a:t>
            </a:r>
            <a:r>
              <a:rPr lang="pl-PL" dirty="0" err="1"/>
              <a:t>html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26A09-9597-44AD-95F8-BDC22DC2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onclick="document.getElementById(‚</a:t>
            </a:r>
            <a:r>
              <a:rPr lang="pl-PL" dirty="0"/>
              <a:t> ID </a:t>
            </a:r>
            <a:r>
              <a:rPr lang="nl-NL" dirty="0"/>
              <a:t>').innerHTML = ‚</a:t>
            </a:r>
            <a:r>
              <a:rPr lang="pl-PL" dirty="0"/>
              <a:t>tekst do podmienienia</a:t>
            </a:r>
            <a:r>
              <a:rPr lang="nl-NL" dirty="0"/>
              <a:t>’”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onclick</a:t>
            </a:r>
            <a:r>
              <a:rPr lang="pl-PL" dirty="0"/>
              <a:t>="</a:t>
            </a:r>
            <a:r>
              <a:rPr lang="pl-PL" dirty="0" err="1"/>
              <a:t>document.getElementById</a:t>
            </a:r>
            <a:r>
              <a:rPr lang="pl-PL" dirty="0"/>
              <a:t>(‚ ID Obrazka ').</a:t>
            </a:r>
            <a:r>
              <a:rPr lang="pl-PL" dirty="0" err="1"/>
              <a:t>src</a:t>
            </a:r>
            <a:r>
              <a:rPr lang="pl-PL" dirty="0"/>
              <a:t>=‚ inny obrazek '"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772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8C23C-01FC-40CD-A9EB-646CBF1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&gt; 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757C71-E7B1-4033-95D1-DE0EC20B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document.getElementById</a:t>
            </a:r>
            <a:r>
              <a:rPr lang="pl-PL" dirty="0"/>
              <a:t>("demo").</a:t>
            </a:r>
            <a:r>
              <a:rPr lang="pl-PL" dirty="0" err="1"/>
              <a:t>innerHTML</a:t>
            </a:r>
            <a:r>
              <a:rPr lang="pl-PL" dirty="0"/>
              <a:t> = „ Tekst "</a:t>
            </a:r>
          </a:p>
        </p:txBody>
      </p:sp>
    </p:spTree>
    <p:extLst>
      <p:ext uri="{BB962C8B-B14F-4D97-AF65-F5344CB8AC3E}">
        <p14:creationId xmlns:p14="http://schemas.microsoft.com/office/powerpoint/2010/main" val="24593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EB14D-92FA-4873-82EF-FF3D2D1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i ich wywoływanie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FA90BC-4401-4BBE-89CA-99B4C288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function </a:t>
            </a:r>
            <a:r>
              <a:rPr lang="pl-PL" dirty="0" err="1"/>
              <a:t>NazwaFunkcji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en-US" dirty="0" err="1"/>
              <a:t>document.getElementById</a:t>
            </a:r>
            <a:r>
              <a:rPr lang="en-US" dirty="0"/>
              <a:t>(„</a:t>
            </a:r>
            <a:r>
              <a:rPr lang="pl-PL" dirty="0"/>
              <a:t> ID 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„</a:t>
            </a:r>
            <a:r>
              <a:rPr lang="pl-PL" dirty="0"/>
              <a:t> Nowy Tekst</a:t>
            </a:r>
            <a:r>
              <a:rPr lang="en-US" dirty="0"/>
              <a:t>.";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&lt;button type="button" onclick=„</a:t>
            </a:r>
            <a:r>
              <a:rPr lang="pl-PL" dirty="0" err="1"/>
              <a:t>NazwaFunkcji</a:t>
            </a:r>
            <a:r>
              <a:rPr lang="en-US" dirty="0"/>
              <a:t>()"&gt;</a:t>
            </a:r>
            <a:r>
              <a:rPr lang="pl-PL" dirty="0"/>
              <a:t>przycisk</a:t>
            </a:r>
            <a:r>
              <a:rPr lang="en-US" dirty="0"/>
              <a:t>&lt;/button&gt;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89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758F7C-7BB8-4AE6-BBDB-07799C39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Zwracanie wartości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FF281-24A7-4C66-A167-23ED2BEA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document.getElementById</a:t>
            </a:r>
            <a:r>
              <a:rPr lang="pl-PL" dirty="0"/>
              <a:t>(„ ID ").</a:t>
            </a:r>
            <a:r>
              <a:rPr lang="pl-PL" dirty="0" err="1"/>
              <a:t>innerHTML</a:t>
            </a:r>
            <a:r>
              <a:rPr lang="pl-PL" dirty="0"/>
              <a:t> = </a:t>
            </a:r>
            <a:r>
              <a:rPr lang="pl-PL" dirty="0" err="1"/>
              <a:t>x+y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517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43DC8-57BC-4B12-AD13-3A35AF81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C1DDD-B436-4688-85BC-3C7EBE92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var</a:t>
            </a:r>
            <a:r>
              <a:rPr lang="pl-PL" dirty="0"/>
              <a:t> x, y, z;    </a:t>
            </a:r>
            <a:br>
              <a:rPr lang="pl-PL" dirty="0"/>
            </a:br>
            <a:r>
              <a:rPr lang="pl-PL" dirty="0"/>
              <a:t>x = 5;          </a:t>
            </a:r>
            <a:br>
              <a:rPr lang="pl-PL" dirty="0"/>
            </a:br>
            <a:r>
              <a:rPr lang="pl-PL" dirty="0"/>
              <a:t>y = 6;          </a:t>
            </a:r>
            <a:br>
              <a:rPr lang="pl-PL" dirty="0"/>
            </a:br>
            <a:r>
              <a:rPr lang="pl-PL" dirty="0"/>
              <a:t>z = x + y;</a:t>
            </a:r>
          </a:p>
        </p:txBody>
      </p:sp>
    </p:spTree>
    <p:extLst>
      <p:ext uri="{BB962C8B-B14F-4D97-AF65-F5344CB8AC3E}">
        <p14:creationId xmlns:p14="http://schemas.microsoft.com/office/powerpoint/2010/main" val="16937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184E59-3212-4B6F-B9C4-6A93E35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FB14B-2300-4753-9512-4558CD38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 komentarz jest tu</a:t>
            </a:r>
          </a:p>
          <a:p>
            <a:pPr marL="0" indent="0">
              <a:buNone/>
            </a:pPr>
            <a:r>
              <a:rPr lang="pl-PL" dirty="0"/>
              <a:t>A tu już 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/* komentarz</a:t>
            </a:r>
          </a:p>
          <a:p>
            <a:pPr marL="0" indent="0">
              <a:buNone/>
            </a:pPr>
            <a:r>
              <a:rPr lang="pl-PL" dirty="0"/>
              <a:t>Dalsza część komentarza */</a:t>
            </a:r>
          </a:p>
          <a:p>
            <a:pPr marL="0" indent="0">
              <a:buNone/>
            </a:pPr>
            <a:r>
              <a:rPr lang="pl-PL" dirty="0"/>
              <a:t>A tu już nie</a:t>
            </a:r>
          </a:p>
        </p:txBody>
      </p:sp>
    </p:spTree>
    <p:extLst>
      <p:ext uri="{BB962C8B-B14F-4D97-AF65-F5344CB8AC3E}">
        <p14:creationId xmlns:p14="http://schemas.microsoft.com/office/powerpoint/2010/main" val="72522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53F32-C0F3-462F-AD27-B10C9B45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E19896-FB51-4FEA-BC0B-4BE636E2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+ dodawanie</a:t>
            </a:r>
          </a:p>
          <a:p>
            <a:r>
              <a:rPr lang="pl-PL" dirty="0"/>
              <a:t>- odejmowanie</a:t>
            </a:r>
          </a:p>
          <a:p>
            <a:r>
              <a:rPr lang="pl-PL" dirty="0"/>
              <a:t>* mnożenie</a:t>
            </a:r>
          </a:p>
          <a:p>
            <a:r>
              <a:rPr lang="pl-PL" dirty="0"/>
              <a:t>** potęga</a:t>
            </a:r>
          </a:p>
          <a:p>
            <a:r>
              <a:rPr lang="pl-PL" dirty="0"/>
              <a:t>/ dzielenie</a:t>
            </a:r>
          </a:p>
          <a:p>
            <a:r>
              <a:rPr lang="pl-PL" dirty="0"/>
              <a:t>% reszta z dzielenia</a:t>
            </a:r>
          </a:p>
          <a:p>
            <a:r>
              <a:rPr lang="pl-PL" dirty="0"/>
              <a:t>++ zwiększ o jeden</a:t>
            </a:r>
          </a:p>
          <a:p>
            <a:r>
              <a:rPr lang="pl-PL" dirty="0"/>
              <a:t>-- zmniejsz o jeden</a:t>
            </a:r>
          </a:p>
        </p:txBody>
      </p:sp>
    </p:spTree>
    <p:extLst>
      <p:ext uri="{BB962C8B-B14F-4D97-AF65-F5344CB8AC3E}">
        <p14:creationId xmlns:p14="http://schemas.microsoft.com/office/powerpoint/2010/main" val="10863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8A3BD3-32D7-4AF9-9475-1C13D78A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147F0-CC9A-4388-9CF0-2C7E49B5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 </a:t>
            </a:r>
            <a:r>
              <a:rPr lang="pl-PL" dirty="0" err="1"/>
              <a:t>NazwaObiektu</a:t>
            </a:r>
            <a:r>
              <a:rPr lang="en-US" dirty="0"/>
              <a:t> = {</a:t>
            </a:r>
            <a:r>
              <a:rPr lang="pl-PL" dirty="0"/>
              <a:t>x</a:t>
            </a:r>
            <a:r>
              <a:rPr lang="en-US" dirty="0"/>
              <a:t>:</a:t>
            </a:r>
            <a:r>
              <a:rPr lang="pl-PL" dirty="0"/>
              <a:t>10</a:t>
            </a:r>
            <a:r>
              <a:rPr lang="en-US" dirty="0"/>
              <a:t>, </a:t>
            </a:r>
            <a:r>
              <a:rPr lang="pl-PL" dirty="0"/>
              <a:t>y</a:t>
            </a:r>
            <a:r>
              <a:rPr lang="en-US" dirty="0"/>
              <a:t>:</a:t>
            </a:r>
            <a:r>
              <a:rPr lang="pl-PL" dirty="0"/>
              <a:t>20</a:t>
            </a:r>
            <a:r>
              <a:rPr lang="en-US" dirty="0"/>
              <a:t>, </a:t>
            </a:r>
            <a:r>
              <a:rPr lang="pl-PL" dirty="0"/>
              <a:t>z:30</a:t>
            </a:r>
            <a:r>
              <a:rPr lang="en-US" dirty="0"/>
              <a:t>, </a:t>
            </a:r>
            <a:r>
              <a:rPr lang="pl-PL" dirty="0"/>
              <a:t>a:40</a:t>
            </a:r>
            <a:r>
              <a:rPr lang="en-US" dirty="0"/>
              <a:t>};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document.getElementById</a:t>
            </a:r>
            <a:r>
              <a:rPr lang="pl-PL" dirty="0"/>
              <a:t>(„ID").</a:t>
            </a:r>
            <a:r>
              <a:rPr lang="pl-PL" dirty="0" err="1"/>
              <a:t>innerHTML</a:t>
            </a:r>
            <a:r>
              <a:rPr lang="pl-PL" dirty="0"/>
              <a:t> = </a:t>
            </a:r>
            <a:r>
              <a:rPr lang="pl-PL" dirty="0" err="1"/>
              <a:t>NazwaObiektu.x</a:t>
            </a:r>
            <a:r>
              <a:rPr lang="pl-PL" dirty="0"/>
              <a:t>+ </a:t>
            </a:r>
            <a:r>
              <a:rPr lang="pl-PL" dirty="0" err="1"/>
              <a:t>NazwaObiektu.y+NazwaObiektu.z</a:t>
            </a:r>
            <a:r>
              <a:rPr lang="pl-PL" dirty="0"/>
              <a:t>+ </a:t>
            </a:r>
            <a:r>
              <a:rPr lang="pl-PL" dirty="0" err="1"/>
              <a:t>NazwaObiektu.a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735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172</Words>
  <Application>Microsoft Office PowerPoint</Application>
  <PresentationFormat>Panoramiczny</PresentationFormat>
  <Paragraphs>53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Jon</vt:lpstr>
      <vt:lpstr>JavaScript</vt:lpstr>
      <vt:lpstr>Zmienianie tekstu i obrazu w html</vt:lpstr>
      <vt:lpstr>&lt;script&gt; &lt;/script&gt;</vt:lpstr>
      <vt:lpstr>Funkcje i ich wywoływanie</vt:lpstr>
      <vt:lpstr>Zwracanie wartości</vt:lpstr>
      <vt:lpstr>Zmienne</vt:lpstr>
      <vt:lpstr>Komentarze</vt:lpstr>
      <vt:lpstr>Operatory</vt:lpstr>
      <vt:lpstr>Obiekty</vt:lpstr>
      <vt:lpstr>Events</vt:lpstr>
      <vt:lpstr>Funkcja pobierająca zmienne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SCARLET</dc:creator>
  <cp:lastModifiedBy>SCARLET</cp:lastModifiedBy>
  <cp:revision>6</cp:revision>
  <dcterms:created xsi:type="dcterms:W3CDTF">2019-10-15T18:43:43Z</dcterms:created>
  <dcterms:modified xsi:type="dcterms:W3CDTF">2019-10-23T16:31:38Z</dcterms:modified>
</cp:coreProperties>
</file>