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106E-BD3B-42FA-A3C1-3FE215707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41A479-145C-4AFC-8A95-8241ED02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56ADC-2283-4B70-BFD8-5E85EC6F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B9CB4-86C1-4AF1-ABA2-C33541BF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2E234-FFCF-4F6B-954D-A5E18D93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4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CCE36-B70D-4DA3-BF36-B305E297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FC1B0-C351-46C2-9211-EB13ED57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2FC7B-2890-4676-BA2B-05CF516B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557CF-40F1-45CD-B3C3-AC6BDBAE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F6458-2049-490F-9D2F-B5AC7AE8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751BE-E1FC-46C7-8FFC-3598E0A52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B5091-C800-44AC-9F20-36958F8AE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A88B0-7C8E-4DE0-9279-E83E898B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D4A15-AFBD-4E57-98CA-7A18D45B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056E8-05BF-4BD1-B829-BF137F0A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5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3350F-20EF-47AD-87A3-0B9E7E03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D8011-AF41-467D-B87E-5E897D63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B6425-709A-4651-A50C-27B9C656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B16C7-E6DB-499A-A75B-0CCF63AD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D1CF7-23AF-4D25-B75F-A46D7D41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1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122AC-BEF6-4F9E-9BA5-4D8FE2A1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5AAB7-5FA6-4123-8581-3CA582D9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B6787-0560-4019-BC52-E3198EEE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BA614-9756-4FAA-AAF6-88319D4B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AF48E-DB15-4365-BAE9-017DFFF2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CBE88-99AE-4222-A252-1EE4697A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BE535-7ECF-4C74-B472-D69F2D80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1AFC7-25BE-4D0C-B9A1-E9AA10FD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55664-A435-46E3-B7AD-B6AB7B96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E26BF-12CB-466C-8739-CA76D41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DE213-9B3D-4D04-8A51-1DDCF3A3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1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05E63-FC2C-4F9B-850A-E3FCDB94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AC3C9-9673-42C1-B7F2-F533676D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90ED5-C855-494E-BFB4-C7039601D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36C6B-35E1-48AE-AF7E-6F9A74264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CFB2AF-0DE3-4520-B1AD-B91C4A87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982DEA-39D9-4A91-BF69-CCE79973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F898AD-FC04-4390-92B0-9CEBD29B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4A83D-D824-4CBD-8B7B-12919F6F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78760-9A82-46CE-8A6F-E88D4B2E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F9E748-E682-4442-8CB7-096F1278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8022D2-2B06-446B-8CD0-985F249F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1CF5B-C83D-4E7B-90F9-91FE20F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F1A2C9-692A-441A-ACDD-DDDFA41F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69239-AEDF-4DAB-B2E5-564A8E9C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CBD64-F0A0-496E-AF2B-0984E895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E90AF-5CAF-441A-874A-ACA66D8C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8CA8A-40B0-422E-AE0F-C0FCEDFD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23444-506B-4CA6-B311-9E8230F0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2EBC7-914F-4307-A5C3-9B0BA256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CAFB3-BA88-4FC1-B911-6388293F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7FE96-536D-4A6C-9D3A-D7E82BE2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4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0E929-BE1A-433D-9241-05D87145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1BAAB-15FF-4088-852D-169F24F30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8AA65-14F8-4164-B1DC-87E2252DF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CC234-B7CA-4342-9A82-00192CA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B797B-2435-44C0-AE6B-16ED2E24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57CB6-C4C7-49D5-B1EF-DB84CAB7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3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1126E-CB3B-415B-9D66-4E0B65E3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9019F-F576-49B0-B1EA-C6F7E1AA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10998-BA50-4CE6-8F25-7EEC39221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7C0B-0122-40D3-BBAC-3E87EF21505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49385-0830-4E76-92C1-3E87E7E9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4BD1B-C4E6-4811-820C-CED843CC2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5FCA0BAD-C978-48FC-ABC5-4A631498CBFA}"/>
              </a:ext>
            </a:extLst>
          </p:cNvPr>
          <p:cNvSpPr/>
          <p:nvPr/>
        </p:nvSpPr>
        <p:spPr>
          <a:xfrm>
            <a:off x="3261360" y="1402080"/>
            <a:ext cx="4868091" cy="32482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FD0ABB9-18F5-4418-A0E9-5A8AFC7A5BEE}"/>
              </a:ext>
            </a:extLst>
          </p:cNvPr>
          <p:cNvGrpSpPr/>
          <p:nvPr/>
        </p:nvGrpSpPr>
        <p:grpSpPr>
          <a:xfrm>
            <a:off x="3640676" y="1589915"/>
            <a:ext cx="4109459" cy="2872626"/>
            <a:chOff x="3639186" y="1612881"/>
            <a:chExt cx="4109459" cy="287262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C5D4F02-AF28-47F8-A8DB-1F757081AC71}"/>
                </a:ext>
              </a:extLst>
            </p:cNvPr>
            <p:cNvGrpSpPr/>
            <p:nvPr/>
          </p:nvGrpSpPr>
          <p:grpSpPr>
            <a:xfrm>
              <a:off x="4620559" y="1976443"/>
              <a:ext cx="509286" cy="1886673"/>
              <a:chOff x="3449256" y="1944547"/>
              <a:chExt cx="509286" cy="188667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9339E20-8FAB-41E6-9BA2-78B14934A992}"/>
                  </a:ext>
                </a:extLst>
              </p:cNvPr>
              <p:cNvGrpSpPr/>
              <p:nvPr/>
            </p:nvGrpSpPr>
            <p:grpSpPr>
              <a:xfrm>
                <a:off x="3449256" y="1944547"/>
                <a:ext cx="509286" cy="1886673"/>
                <a:chOff x="3449256" y="1944547"/>
                <a:chExt cx="509286" cy="1886673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1D40E66C-A0B6-4193-9BB9-E473D04090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899" y="194454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D4F875-EC64-4951-B5F6-729A0C4A0EA8}"/>
                    </a:ext>
                  </a:extLst>
                </p:cNvPr>
                <p:cNvSpPr/>
                <p:nvPr/>
              </p:nvSpPr>
              <p:spPr>
                <a:xfrm>
                  <a:off x="3449256" y="232506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742FAF-C5C9-440E-9C80-AD2FC9382D6A}"/>
                  </a:ext>
                </a:extLst>
              </p:cNvPr>
              <p:cNvSpPr txBox="1"/>
              <p:nvPr/>
            </p:nvSpPr>
            <p:spPr>
              <a:xfrm>
                <a:off x="3449256" y="2760925"/>
                <a:ext cx="509286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实体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8333863-3387-44A2-9BB1-1B0F5297BF08}"/>
                </a:ext>
              </a:extLst>
            </p:cNvPr>
            <p:cNvGrpSpPr/>
            <p:nvPr/>
          </p:nvGrpSpPr>
          <p:grpSpPr>
            <a:xfrm>
              <a:off x="6218037" y="1976443"/>
              <a:ext cx="509286" cy="1886673"/>
              <a:chOff x="3449256" y="1944547"/>
              <a:chExt cx="509286" cy="188667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05EE5013-CEB2-4B27-846E-11842475B47C}"/>
                  </a:ext>
                </a:extLst>
              </p:cNvPr>
              <p:cNvGrpSpPr/>
              <p:nvPr/>
            </p:nvGrpSpPr>
            <p:grpSpPr>
              <a:xfrm>
                <a:off x="3449256" y="1944547"/>
                <a:ext cx="509286" cy="1886673"/>
                <a:chOff x="3449256" y="1944547"/>
                <a:chExt cx="509286" cy="1886673"/>
              </a:xfrm>
            </p:grpSpPr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C28185B9-E2CA-4948-9FB1-6D286FED6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899" y="194454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569F303-1CAF-452D-84E6-D2EBBB1C27BD}"/>
                    </a:ext>
                  </a:extLst>
                </p:cNvPr>
                <p:cNvSpPr/>
                <p:nvPr/>
              </p:nvSpPr>
              <p:spPr>
                <a:xfrm>
                  <a:off x="3449256" y="232506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A67C52-9DC6-4EB2-B230-BE72E7595C63}"/>
                  </a:ext>
                </a:extLst>
              </p:cNvPr>
              <p:cNvSpPr txBox="1"/>
              <p:nvPr/>
            </p:nvSpPr>
            <p:spPr>
              <a:xfrm>
                <a:off x="3449256" y="2760925"/>
                <a:ext cx="509286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实体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C905B00-5B7F-4F88-90F6-B6056AC02FCF}"/>
                </a:ext>
              </a:extLst>
            </p:cNvPr>
            <p:cNvGrpSpPr/>
            <p:nvPr/>
          </p:nvGrpSpPr>
          <p:grpSpPr>
            <a:xfrm>
              <a:off x="3639186" y="2223338"/>
              <a:ext cx="969127" cy="261610"/>
              <a:chOff x="2480129" y="2197212"/>
              <a:chExt cx="969127" cy="261610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D54514E-A934-417E-A848-2359B04CA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25C0B9D-FDD8-43E3-8D9B-0F990CB8A10D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收盘价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E0018FB-D0BD-4C18-BE31-FABFDD74805A}"/>
                </a:ext>
              </a:extLst>
            </p:cNvPr>
            <p:cNvGrpSpPr/>
            <p:nvPr/>
          </p:nvGrpSpPr>
          <p:grpSpPr>
            <a:xfrm>
              <a:off x="3639186" y="3351793"/>
              <a:ext cx="969127" cy="261610"/>
              <a:chOff x="2480129" y="2197212"/>
              <a:chExt cx="969127" cy="261610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7EA7B5D7-449D-4B17-8CCF-A42C08F77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0800349-DC2B-44DD-8D9F-1046E9C7170C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开盘价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5DB8CED-14DE-4D41-A5A9-22331F3E6E93}"/>
                </a:ext>
              </a:extLst>
            </p:cNvPr>
            <p:cNvGrpSpPr/>
            <p:nvPr/>
          </p:nvGrpSpPr>
          <p:grpSpPr>
            <a:xfrm>
              <a:off x="3887706" y="1845027"/>
              <a:ext cx="969127" cy="261610"/>
              <a:chOff x="2480129" y="2197212"/>
              <a:chExt cx="969127" cy="261610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5BC71C5B-AF2E-48EA-84A7-371010EC8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BB8DA75-0736-4F92-8811-A75576ABF123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最高价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AE11E38-4E92-4CDB-A891-6061605E801C}"/>
                </a:ext>
              </a:extLst>
            </p:cNvPr>
            <p:cNvGrpSpPr/>
            <p:nvPr/>
          </p:nvGrpSpPr>
          <p:grpSpPr>
            <a:xfrm>
              <a:off x="3887706" y="3734820"/>
              <a:ext cx="969127" cy="261610"/>
              <a:chOff x="2480129" y="2197212"/>
              <a:chExt cx="969127" cy="261610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63A162F7-EA83-45C7-93C4-D548EBE6E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7EC215A-B5A0-482F-B50F-65C7C7DD14B6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最低价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C4A04C2-CCE8-430F-B39C-92443210E317}"/>
                </a:ext>
              </a:extLst>
            </p:cNvPr>
            <p:cNvGrpSpPr/>
            <p:nvPr/>
          </p:nvGrpSpPr>
          <p:grpSpPr>
            <a:xfrm>
              <a:off x="6494450" y="1845027"/>
              <a:ext cx="997517" cy="261610"/>
              <a:chOff x="2107178" y="2197212"/>
              <a:chExt cx="997517" cy="261610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A7D31D8E-B309-4D99-A8FD-6E0191A2C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B4692B-A744-44E9-8B87-B6827559AEA6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最高价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0ADA161-B798-4637-AB2B-8CDA38946FDD}"/>
                </a:ext>
              </a:extLst>
            </p:cNvPr>
            <p:cNvGrpSpPr/>
            <p:nvPr/>
          </p:nvGrpSpPr>
          <p:grpSpPr>
            <a:xfrm>
              <a:off x="6751128" y="2235387"/>
              <a:ext cx="997517" cy="261610"/>
              <a:chOff x="2107178" y="2197212"/>
              <a:chExt cx="997517" cy="261610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636AD2F5-AC28-46C0-A2A6-8048A56E9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2AC2A4A-69FA-4684-8ACC-686712D54D40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开盘价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F6EED47-CD34-41A1-8A55-62755211F004}"/>
                </a:ext>
              </a:extLst>
            </p:cNvPr>
            <p:cNvGrpSpPr/>
            <p:nvPr/>
          </p:nvGrpSpPr>
          <p:grpSpPr>
            <a:xfrm>
              <a:off x="6751128" y="3346425"/>
              <a:ext cx="997517" cy="261610"/>
              <a:chOff x="2107178" y="2197212"/>
              <a:chExt cx="997517" cy="261610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ADA51FB-9946-4661-B366-490616B9F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4DBE3-C6EA-4AA5-8BDA-E969142E2ACE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收盘价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206CD07-0B7F-40E5-A982-4C06A5A8E69B}"/>
                </a:ext>
              </a:extLst>
            </p:cNvPr>
            <p:cNvGrpSpPr/>
            <p:nvPr/>
          </p:nvGrpSpPr>
          <p:grpSpPr>
            <a:xfrm>
              <a:off x="6494918" y="3725274"/>
              <a:ext cx="997517" cy="261610"/>
              <a:chOff x="2107178" y="2197212"/>
              <a:chExt cx="997517" cy="261610"/>
            </a:xfrm>
          </p:grpSpPr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614BBCAE-7D5E-4B19-BF20-C97B139B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8D75CCB-8EE1-4BEC-9E62-368E0AE0E25E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最低价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2210CE4-CDE6-4786-A272-D564243FAB73}"/>
                </a:ext>
              </a:extLst>
            </p:cNvPr>
            <p:cNvSpPr txBox="1"/>
            <p:nvPr/>
          </p:nvSpPr>
          <p:spPr>
            <a:xfrm>
              <a:off x="4562919" y="4223897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阳线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4758445-4673-47CF-9706-D52FAEC6799E}"/>
                </a:ext>
              </a:extLst>
            </p:cNvPr>
            <p:cNvSpPr txBox="1"/>
            <p:nvPr/>
          </p:nvSpPr>
          <p:spPr>
            <a:xfrm>
              <a:off x="6160397" y="4205154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阴线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0DC3AA21-F226-4DE2-8C42-7B42A62B4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1327" y="1893736"/>
              <a:ext cx="625261" cy="268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9736204-DF27-4D62-AE76-3261D87BD8F2}"/>
                </a:ext>
              </a:extLst>
            </p:cNvPr>
            <p:cNvCxnSpPr>
              <a:cxnSpLocks/>
            </p:cNvCxnSpPr>
            <p:nvPr/>
          </p:nvCxnSpPr>
          <p:spPr>
            <a:xfrm>
              <a:off x="5947433" y="1883539"/>
              <a:ext cx="499123" cy="288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92D2A3E-70B7-4CA6-BBBD-69AA4F023E2F}"/>
                </a:ext>
              </a:extLst>
            </p:cNvPr>
            <p:cNvSpPr txBox="1"/>
            <p:nvPr/>
          </p:nvSpPr>
          <p:spPr>
            <a:xfrm>
              <a:off x="5409106" y="1612881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上影线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AA1A22D-4456-4B04-8D26-97DA45349D54}"/>
                </a:ext>
              </a:extLst>
            </p:cNvPr>
            <p:cNvSpPr txBox="1"/>
            <p:nvPr/>
          </p:nvSpPr>
          <p:spPr>
            <a:xfrm>
              <a:off x="5409106" y="3914244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下影线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05B73B3-9807-41C7-8981-C8C4547CFC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1327" y="3663825"/>
              <a:ext cx="577625" cy="201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361F5D87-DB62-4B7E-9745-ECBEDE3AC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33" y="3659532"/>
              <a:ext cx="499123" cy="196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68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9503DC-D8FC-4BEE-AEF5-6BA0ED68424B}"/>
              </a:ext>
            </a:extLst>
          </p:cNvPr>
          <p:cNvGrpSpPr/>
          <p:nvPr/>
        </p:nvGrpSpPr>
        <p:grpSpPr>
          <a:xfrm>
            <a:off x="3166712" y="1203159"/>
            <a:ext cx="5630779" cy="3705726"/>
            <a:chOff x="3166712" y="1203159"/>
            <a:chExt cx="5630779" cy="370572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724D8D-A68A-4F51-BA1C-F9CD8E1C7E55}"/>
                </a:ext>
              </a:extLst>
            </p:cNvPr>
            <p:cNvSpPr/>
            <p:nvPr/>
          </p:nvSpPr>
          <p:spPr>
            <a:xfrm>
              <a:off x="3166712" y="1203159"/>
              <a:ext cx="5630779" cy="3705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A8DAF60-DF5D-4EA7-9263-82A4D76584C0}"/>
                </a:ext>
              </a:extLst>
            </p:cNvPr>
            <p:cNvGrpSpPr/>
            <p:nvPr/>
          </p:nvGrpSpPr>
          <p:grpSpPr>
            <a:xfrm>
              <a:off x="4575526" y="1454150"/>
              <a:ext cx="487614" cy="3328988"/>
              <a:chOff x="4039342" y="820748"/>
              <a:chExt cx="509286" cy="565028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FD3B9C9A-E902-4751-8059-9F8825174247}"/>
                  </a:ext>
                </a:extLst>
              </p:cNvPr>
              <p:cNvGrpSpPr/>
              <p:nvPr/>
            </p:nvGrpSpPr>
            <p:grpSpPr>
              <a:xfrm>
                <a:off x="4039342" y="4584358"/>
                <a:ext cx="509286" cy="1886673"/>
                <a:chOff x="4622049" y="1953477"/>
                <a:chExt cx="509286" cy="1886673"/>
              </a:xfrm>
            </p:grpSpPr>
            <p:cxnSp>
              <p:nvCxnSpPr>
                <p:cNvPr id="2" name="直接连接符 1">
                  <a:extLst>
                    <a:ext uri="{FF2B5EF4-FFF2-40B4-BE49-F238E27FC236}">
                      <a16:creationId xmlns:a16="http://schemas.microsoft.com/office/drawing/2014/main" id="{06BB1D12-AF8A-4510-932A-7DFA29FA5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F1445D6-1FF4-4D65-BE91-45913AE23F7A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DB5C2ED-F2DB-40BA-9E27-1B5E6A8201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3985" y="820748"/>
                <a:ext cx="0" cy="4257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8742FA5A-C2E9-4B3E-8588-8B0F9CDEEE3F}"/>
                  </a:ext>
                </a:extLst>
              </p:cNvPr>
              <p:cNvGrpSpPr/>
              <p:nvPr/>
            </p:nvGrpSpPr>
            <p:grpSpPr>
              <a:xfrm>
                <a:off x="4039342" y="1684537"/>
                <a:ext cx="509286" cy="592500"/>
                <a:chOff x="4622049" y="1953477"/>
                <a:chExt cx="509286" cy="1886673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B71A72A-009A-43C3-B189-239480B54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498F7B6A-1002-49CE-817F-849F74A21009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4F5EB79-480A-49E8-8EF3-ABF804CC0AE6}"/>
                  </a:ext>
                </a:extLst>
              </p:cNvPr>
              <p:cNvGrpSpPr/>
              <p:nvPr/>
            </p:nvGrpSpPr>
            <p:grpSpPr>
              <a:xfrm>
                <a:off x="4039342" y="2867879"/>
                <a:ext cx="509286" cy="1125638"/>
                <a:chOff x="4622049" y="1953477"/>
                <a:chExt cx="509286" cy="1886673"/>
              </a:xfrm>
            </p:grpSpPr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D49D5224-9548-4BF4-BF9B-F19DB16C2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45B3A05-A259-4B83-8500-C9B455988601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497D8CA-8FF1-4967-A249-795B5B14044D}"/>
                </a:ext>
              </a:extLst>
            </p:cNvPr>
            <p:cNvGrpSpPr/>
            <p:nvPr/>
          </p:nvGrpSpPr>
          <p:grpSpPr>
            <a:xfrm>
              <a:off x="6835722" y="1408050"/>
              <a:ext cx="487614" cy="3343772"/>
              <a:chOff x="7134088" y="795655"/>
              <a:chExt cx="509286" cy="567537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2D74826-8024-4E68-9040-F03F5E07E30A}"/>
                  </a:ext>
                </a:extLst>
              </p:cNvPr>
              <p:cNvGrpSpPr/>
              <p:nvPr/>
            </p:nvGrpSpPr>
            <p:grpSpPr>
              <a:xfrm>
                <a:off x="7134088" y="4584358"/>
                <a:ext cx="509286" cy="1886673"/>
                <a:chOff x="4622049" y="1953477"/>
                <a:chExt cx="509286" cy="1886673"/>
              </a:xfrm>
            </p:grpSpPr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C10F203F-03C9-435A-BF06-CC6988264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7D54968-2972-4256-8D37-D345F7FFB85C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0AA46BEE-6734-4EDD-8772-ECE310CA5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8731" y="795655"/>
                <a:ext cx="0" cy="423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5535469-2748-4365-AF67-61B5C3270FB9}"/>
                  </a:ext>
                </a:extLst>
              </p:cNvPr>
              <p:cNvGrpSpPr/>
              <p:nvPr/>
            </p:nvGrpSpPr>
            <p:grpSpPr>
              <a:xfrm>
                <a:off x="7134088" y="1684537"/>
                <a:ext cx="509286" cy="592500"/>
                <a:chOff x="4622049" y="1953477"/>
                <a:chExt cx="509286" cy="1886673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CC4AD273-1735-4C48-B53F-DA79D2F82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C45E5FA-7BD7-4EC7-A7BA-F89EF6FC4F04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C17A922-428B-453C-9223-A25B45156FFD}"/>
                  </a:ext>
                </a:extLst>
              </p:cNvPr>
              <p:cNvGrpSpPr/>
              <p:nvPr/>
            </p:nvGrpSpPr>
            <p:grpSpPr>
              <a:xfrm>
                <a:off x="7134088" y="2867879"/>
                <a:ext cx="509286" cy="1125638"/>
                <a:chOff x="4622049" y="1953477"/>
                <a:chExt cx="509286" cy="1886673"/>
              </a:xfrm>
            </p:grpSpPr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0FE4B685-B195-4AA7-89C3-C3D0D05B4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CFAA437-D25D-4FF7-AF16-CB806EFC1652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79FB5E1-DEF3-44E4-992E-77FFB21660C9}"/>
                </a:ext>
              </a:extLst>
            </p:cNvPr>
            <p:cNvSpPr txBox="1"/>
            <p:nvPr/>
          </p:nvSpPr>
          <p:spPr>
            <a:xfrm>
              <a:off x="3599850" y="2824961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中阳线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DD55733-BFAB-4F4D-8E57-E4376BDD146D}"/>
                </a:ext>
              </a:extLst>
            </p:cNvPr>
            <p:cNvSpPr txBox="1"/>
            <p:nvPr/>
          </p:nvSpPr>
          <p:spPr>
            <a:xfrm>
              <a:off x="3599850" y="1408050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十字星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1CDD0D3-9B35-4422-8AF8-A3531609C587}"/>
                </a:ext>
              </a:extLst>
            </p:cNvPr>
            <p:cNvSpPr txBox="1"/>
            <p:nvPr/>
          </p:nvSpPr>
          <p:spPr>
            <a:xfrm>
              <a:off x="3599850" y="1993205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小阳线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B7C1B64-3AFA-412E-BFE6-90AF3C8BD1A5}"/>
                </a:ext>
              </a:extLst>
            </p:cNvPr>
            <p:cNvSpPr txBox="1"/>
            <p:nvPr/>
          </p:nvSpPr>
          <p:spPr>
            <a:xfrm>
              <a:off x="3599850" y="3966340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大阳线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5F8AE6-658C-4E78-8470-E09043B50427}"/>
                </a:ext>
              </a:extLst>
            </p:cNvPr>
            <p:cNvSpPr txBox="1"/>
            <p:nvPr/>
          </p:nvSpPr>
          <p:spPr>
            <a:xfrm>
              <a:off x="7525333" y="2789656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中阴线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F5EDFDD-B881-4381-9A16-F55EAC8A3BA3}"/>
                </a:ext>
              </a:extLst>
            </p:cNvPr>
            <p:cNvSpPr txBox="1"/>
            <p:nvPr/>
          </p:nvSpPr>
          <p:spPr>
            <a:xfrm>
              <a:off x="7525333" y="1366430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十字星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BF8AB90-9727-4344-995D-0C72BF4A7773}"/>
                </a:ext>
              </a:extLst>
            </p:cNvPr>
            <p:cNvSpPr txBox="1"/>
            <p:nvPr/>
          </p:nvSpPr>
          <p:spPr>
            <a:xfrm>
              <a:off x="7525333" y="1942284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小阴线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BCC0F85-24EF-48DA-A2BC-9BBE9ED0E4F8}"/>
                </a:ext>
              </a:extLst>
            </p:cNvPr>
            <p:cNvSpPr txBox="1"/>
            <p:nvPr/>
          </p:nvSpPr>
          <p:spPr>
            <a:xfrm>
              <a:off x="7525333" y="4032881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大阴线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47493E5-E702-4CAC-A61C-2BB2E9D473B0}"/>
                </a:ext>
              </a:extLst>
            </p:cNvPr>
            <p:cNvCxnSpPr/>
            <p:nvPr/>
          </p:nvCxnSpPr>
          <p:spPr>
            <a:xfrm>
              <a:off x="4575526" y="1565197"/>
              <a:ext cx="4876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F8AFDE7-A55B-4AF2-AB3C-26D6F29DDE7E}"/>
                </a:ext>
              </a:extLst>
            </p:cNvPr>
            <p:cNvCxnSpPr/>
            <p:nvPr/>
          </p:nvCxnSpPr>
          <p:spPr>
            <a:xfrm>
              <a:off x="6881091" y="1533006"/>
              <a:ext cx="39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0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A8D4B36C-4246-47A7-93E4-CC7C5FB75E8C}"/>
              </a:ext>
            </a:extLst>
          </p:cNvPr>
          <p:cNvGrpSpPr/>
          <p:nvPr/>
        </p:nvGrpSpPr>
        <p:grpSpPr>
          <a:xfrm>
            <a:off x="1317625" y="1237014"/>
            <a:ext cx="1736726" cy="1224491"/>
            <a:chOff x="1317625" y="1152525"/>
            <a:chExt cx="1736726" cy="12244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724D8D-A68A-4F51-BA1C-F9CD8E1C7E55}"/>
                </a:ext>
              </a:extLst>
            </p:cNvPr>
            <p:cNvSpPr/>
            <p:nvPr/>
          </p:nvSpPr>
          <p:spPr>
            <a:xfrm>
              <a:off x="1317625" y="1152525"/>
              <a:ext cx="1736726" cy="1224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9624E96-A8E9-489E-AD0D-F0838934E561}"/>
                </a:ext>
              </a:extLst>
            </p:cNvPr>
            <p:cNvGrpSpPr/>
            <p:nvPr/>
          </p:nvGrpSpPr>
          <p:grpSpPr>
            <a:xfrm>
              <a:off x="2436136" y="1265292"/>
              <a:ext cx="487614" cy="663194"/>
              <a:chOff x="1637744" y="3097403"/>
              <a:chExt cx="487614" cy="663194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E415AAA-416D-4BE3-8A21-FBC846C7CC6C}"/>
                  </a:ext>
                </a:extLst>
              </p:cNvPr>
              <p:cNvCxnSpPr>
                <a:cxnSpLocks/>
                <a:stCxn id="46" idx="0"/>
                <a:endCxn id="46" idx="2"/>
              </p:cNvCxnSpPr>
              <p:nvPr/>
            </p:nvCxnSpPr>
            <p:spPr>
              <a:xfrm>
                <a:off x="1881551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7B1C31C-10DE-4595-B69E-9C0809418A76}"/>
                  </a:ext>
                </a:extLst>
              </p:cNvPr>
              <p:cNvSpPr/>
              <p:nvPr/>
            </p:nvSpPr>
            <p:spPr>
              <a:xfrm>
                <a:off x="1637744" y="3097403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6665E47-A9FE-47CC-BBC2-800ED1D6C59B}"/>
                </a:ext>
              </a:extLst>
            </p:cNvPr>
            <p:cNvGrpSpPr/>
            <p:nvPr/>
          </p:nvGrpSpPr>
          <p:grpSpPr>
            <a:xfrm>
              <a:off x="1441120" y="1265292"/>
              <a:ext cx="487614" cy="663194"/>
              <a:chOff x="2714008" y="3097403"/>
              <a:chExt cx="487614" cy="663194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DA8F1416-31CD-4315-8A27-2828DC45E95F}"/>
                  </a:ext>
                </a:extLst>
              </p:cNvPr>
              <p:cNvCxnSpPr>
                <a:cxnSpLocks/>
                <a:stCxn id="48" idx="0"/>
                <a:endCxn id="48" idx="2"/>
              </p:cNvCxnSpPr>
              <p:nvPr/>
            </p:nvCxnSpPr>
            <p:spPr>
              <a:xfrm>
                <a:off x="2957815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C14D725-92E5-49C3-B946-34C9CD694D79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66319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A101034-EC8E-465A-AAAB-EEF7E75E6BE8}"/>
                </a:ext>
              </a:extLst>
            </p:cNvPr>
            <p:cNvGrpSpPr/>
            <p:nvPr/>
          </p:nvGrpSpPr>
          <p:grpSpPr>
            <a:xfrm>
              <a:off x="2057507" y="1696670"/>
              <a:ext cx="281668" cy="598517"/>
              <a:chOff x="5654782" y="3984787"/>
              <a:chExt cx="281668" cy="598517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6FA709E7-B3F0-4E89-9229-7E2D0296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616" y="3984787"/>
                <a:ext cx="0" cy="59851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06E4131A-15C3-4D22-90B7-663082D60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4782" y="4284045"/>
                <a:ext cx="28166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D73D2BD-7EC8-48CB-808C-5FF9196101A3}"/>
              </a:ext>
            </a:extLst>
          </p:cNvPr>
          <p:cNvSpPr txBox="1"/>
          <p:nvPr/>
        </p:nvSpPr>
        <p:spPr>
          <a:xfrm>
            <a:off x="1476375" y="2502618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早晨十字星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0110CA-7771-4F3D-AE37-BA5E2B716F27}"/>
              </a:ext>
            </a:extLst>
          </p:cNvPr>
          <p:cNvSpPr txBox="1"/>
          <p:nvPr/>
        </p:nvSpPr>
        <p:spPr>
          <a:xfrm>
            <a:off x="3635375" y="2461505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早晨之星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AD56344-CA1A-4C90-B06D-95DCD2318804}"/>
              </a:ext>
            </a:extLst>
          </p:cNvPr>
          <p:cNvGrpSpPr/>
          <p:nvPr/>
        </p:nvGrpSpPr>
        <p:grpSpPr>
          <a:xfrm>
            <a:off x="3397640" y="1237014"/>
            <a:ext cx="1736726" cy="1224491"/>
            <a:chOff x="4629150" y="3429000"/>
            <a:chExt cx="1736726" cy="122449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5DCCAB1-EAC7-43B2-90A8-30BACC7B4766}"/>
                </a:ext>
              </a:extLst>
            </p:cNvPr>
            <p:cNvSpPr/>
            <p:nvPr/>
          </p:nvSpPr>
          <p:spPr>
            <a:xfrm>
              <a:off x="4629150" y="3429000"/>
              <a:ext cx="1736726" cy="1224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DFC83936-67E0-4967-988F-15573C6A39CE}"/>
                </a:ext>
              </a:extLst>
            </p:cNvPr>
            <p:cNvGrpSpPr/>
            <p:nvPr/>
          </p:nvGrpSpPr>
          <p:grpSpPr>
            <a:xfrm>
              <a:off x="5747661" y="3541767"/>
              <a:ext cx="487614" cy="663194"/>
              <a:chOff x="1637744" y="3097403"/>
              <a:chExt cx="487614" cy="663194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41C932CA-A59E-4CFC-B371-881D4FE70B6C}"/>
                  </a:ext>
                </a:extLst>
              </p:cNvPr>
              <p:cNvCxnSpPr>
                <a:cxnSpLocks/>
                <a:stCxn id="79" idx="0"/>
                <a:endCxn id="79" idx="2"/>
              </p:cNvCxnSpPr>
              <p:nvPr/>
            </p:nvCxnSpPr>
            <p:spPr>
              <a:xfrm>
                <a:off x="1881551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F25591C9-5E22-4F91-86DB-5EE894CF9E98}"/>
                  </a:ext>
                </a:extLst>
              </p:cNvPr>
              <p:cNvSpPr/>
              <p:nvPr/>
            </p:nvSpPr>
            <p:spPr>
              <a:xfrm>
                <a:off x="1637744" y="3097403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29D6A89A-D212-496C-A7E8-692E0E9536F5}"/>
                </a:ext>
              </a:extLst>
            </p:cNvPr>
            <p:cNvGrpSpPr/>
            <p:nvPr/>
          </p:nvGrpSpPr>
          <p:grpSpPr>
            <a:xfrm>
              <a:off x="4752645" y="3541767"/>
              <a:ext cx="487614" cy="663194"/>
              <a:chOff x="2714008" y="3097403"/>
              <a:chExt cx="487614" cy="663194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D450D408-3B4D-488A-BA2D-5AA34EFE887A}"/>
                  </a:ext>
                </a:extLst>
              </p:cNvPr>
              <p:cNvCxnSpPr>
                <a:cxnSpLocks/>
                <a:stCxn id="82" idx="0"/>
                <a:endCxn id="82" idx="2"/>
              </p:cNvCxnSpPr>
              <p:nvPr/>
            </p:nvCxnSpPr>
            <p:spPr>
              <a:xfrm>
                <a:off x="2957815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E644448-C49C-4BEE-B6E2-77CB1C3120E8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66319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B277201-735A-4E9C-976C-1BE6FC9BB527}"/>
                </a:ext>
              </a:extLst>
            </p:cNvPr>
            <p:cNvCxnSpPr>
              <a:cxnSpLocks/>
            </p:cNvCxnSpPr>
            <p:nvPr/>
          </p:nvCxnSpPr>
          <p:spPr>
            <a:xfrm>
              <a:off x="5496316" y="3982670"/>
              <a:ext cx="0" cy="5985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03D46A89-907C-464B-8E20-24EC0BBCF7D2}"/>
                </a:ext>
              </a:extLst>
            </p:cNvPr>
            <p:cNvGrpSpPr/>
            <p:nvPr/>
          </p:nvGrpSpPr>
          <p:grpSpPr>
            <a:xfrm>
              <a:off x="5252509" y="4256998"/>
              <a:ext cx="487614" cy="49860"/>
              <a:chOff x="1637744" y="3097403"/>
              <a:chExt cx="487614" cy="66319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BDF2BDED-1F03-4868-B483-835FF548E721}"/>
                  </a:ext>
                </a:extLst>
              </p:cNvPr>
              <p:cNvCxnSpPr>
                <a:cxnSpLocks/>
                <a:stCxn id="88" idx="0"/>
                <a:endCxn id="88" idx="2"/>
              </p:cNvCxnSpPr>
              <p:nvPr/>
            </p:nvCxnSpPr>
            <p:spPr>
              <a:xfrm>
                <a:off x="1881551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C467CD4-AAA2-4D90-83DF-47CB13A7FE88}"/>
                  </a:ext>
                </a:extLst>
              </p:cNvPr>
              <p:cNvSpPr/>
              <p:nvPr/>
            </p:nvSpPr>
            <p:spPr>
              <a:xfrm>
                <a:off x="1637744" y="3097403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10741C9-45E1-4CFE-B189-4CACEE417DC5}"/>
              </a:ext>
            </a:extLst>
          </p:cNvPr>
          <p:cNvGrpSpPr/>
          <p:nvPr/>
        </p:nvGrpSpPr>
        <p:grpSpPr>
          <a:xfrm>
            <a:off x="5533392" y="938005"/>
            <a:ext cx="1450975" cy="1523500"/>
            <a:chOff x="4629150" y="3429000"/>
            <a:chExt cx="1450975" cy="15235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64266E9-5C81-45BD-8933-88093EC648E4}"/>
                </a:ext>
              </a:extLst>
            </p:cNvPr>
            <p:cNvSpPr/>
            <p:nvPr/>
          </p:nvSpPr>
          <p:spPr>
            <a:xfrm>
              <a:off x="4629150" y="3429000"/>
              <a:ext cx="1450975" cy="1523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AA95F1BB-B5CA-4925-8A20-3CC7E6880A0E}"/>
                </a:ext>
              </a:extLst>
            </p:cNvPr>
            <p:cNvGrpSpPr/>
            <p:nvPr/>
          </p:nvGrpSpPr>
          <p:grpSpPr>
            <a:xfrm>
              <a:off x="5421269" y="4204961"/>
              <a:ext cx="487614" cy="663194"/>
              <a:chOff x="1311352" y="3760597"/>
              <a:chExt cx="487614" cy="663194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2020E7DA-51A7-4BD0-AB2C-5D5702F6059F}"/>
                  </a:ext>
                </a:extLst>
              </p:cNvPr>
              <p:cNvCxnSpPr>
                <a:cxnSpLocks/>
                <a:stCxn id="102" idx="0"/>
                <a:endCxn id="102" idx="2"/>
              </p:cNvCxnSpPr>
              <p:nvPr/>
            </p:nvCxnSpPr>
            <p:spPr>
              <a:xfrm>
                <a:off x="1555159" y="3760597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2DBD166E-EB9E-4C49-B94E-8341DA69D4A3}"/>
                  </a:ext>
                </a:extLst>
              </p:cNvPr>
              <p:cNvSpPr/>
              <p:nvPr/>
            </p:nvSpPr>
            <p:spPr>
              <a:xfrm>
                <a:off x="1311352" y="3760597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8F9198E9-600B-4084-BF35-CE228AAC62E4}"/>
                </a:ext>
              </a:extLst>
            </p:cNvPr>
            <p:cNvGrpSpPr/>
            <p:nvPr/>
          </p:nvGrpSpPr>
          <p:grpSpPr>
            <a:xfrm>
              <a:off x="4752645" y="3541767"/>
              <a:ext cx="487614" cy="663194"/>
              <a:chOff x="2714008" y="3097403"/>
              <a:chExt cx="487614" cy="663194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79780460-660F-428D-B812-84A209DC0520}"/>
                  </a:ext>
                </a:extLst>
              </p:cNvPr>
              <p:cNvCxnSpPr>
                <a:cxnSpLocks/>
                <a:stCxn id="100" idx="0"/>
                <a:endCxn id="100" idx="2"/>
              </p:cNvCxnSpPr>
              <p:nvPr/>
            </p:nvCxnSpPr>
            <p:spPr>
              <a:xfrm>
                <a:off x="2957815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636BD06-6167-418F-8700-6EE4E0D22146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66319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C12350BE-1143-49E9-851A-18DE0F29A41F}"/>
              </a:ext>
            </a:extLst>
          </p:cNvPr>
          <p:cNvSpPr txBox="1"/>
          <p:nvPr/>
        </p:nvSpPr>
        <p:spPr>
          <a:xfrm>
            <a:off x="5556250" y="2502618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好友反攻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02589E9-6A1B-4769-BADD-27FCB74D0B68}"/>
              </a:ext>
            </a:extLst>
          </p:cNvPr>
          <p:cNvGrpSpPr/>
          <p:nvPr/>
        </p:nvGrpSpPr>
        <p:grpSpPr>
          <a:xfrm>
            <a:off x="7482806" y="919628"/>
            <a:ext cx="1450975" cy="1523500"/>
            <a:chOff x="4629150" y="3429000"/>
            <a:chExt cx="1450975" cy="152350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C9BECFE-D6D2-4256-89DC-D8C7103415C9}"/>
                </a:ext>
              </a:extLst>
            </p:cNvPr>
            <p:cNvSpPr/>
            <p:nvPr/>
          </p:nvSpPr>
          <p:spPr>
            <a:xfrm>
              <a:off x="4629150" y="3429000"/>
              <a:ext cx="1450975" cy="1523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FDBC8683-7856-42C9-AFA0-B624F0718F3B}"/>
                </a:ext>
              </a:extLst>
            </p:cNvPr>
            <p:cNvGrpSpPr/>
            <p:nvPr/>
          </p:nvGrpSpPr>
          <p:grpSpPr>
            <a:xfrm>
              <a:off x="5421269" y="3859153"/>
              <a:ext cx="487614" cy="1009002"/>
              <a:chOff x="1311352" y="3414789"/>
              <a:chExt cx="487614" cy="1009002"/>
            </a:xfrm>
          </p:grpSpPr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6BA8D107-E073-452B-9739-11D77A7A1545}"/>
                  </a:ext>
                </a:extLst>
              </p:cNvPr>
              <p:cNvCxnSpPr>
                <a:cxnSpLocks/>
                <a:stCxn id="114" idx="0"/>
                <a:endCxn id="114" idx="2"/>
              </p:cNvCxnSpPr>
              <p:nvPr/>
            </p:nvCxnSpPr>
            <p:spPr>
              <a:xfrm>
                <a:off x="1555159" y="3414789"/>
                <a:ext cx="0" cy="10090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20D2A79-62E3-4047-9B22-FA89386C8ED1}"/>
                  </a:ext>
                </a:extLst>
              </p:cNvPr>
              <p:cNvSpPr/>
              <p:nvPr/>
            </p:nvSpPr>
            <p:spPr>
              <a:xfrm>
                <a:off x="1311352" y="3414789"/>
                <a:ext cx="487614" cy="100900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CC76FB1-0492-4981-BD86-FF81F8F65F6A}"/>
                </a:ext>
              </a:extLst>
            </p:cNvPr>
            <p:cNvGrpSpPr/>
            <p:nvPr/>
          </p:nvGrpSpPr>
          <p:grpSpPr>
            <a:xfrm>
              <a:off x="4752645" y="3541767"/>
              <a:ext cx="487614" cy="888480"/>
              <a:chOff x="2714008" y="3097403"/>
              <a:chExt cx="487614" cy="888480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1F6B82EF-F891-4364-8752-8EE445CC51AC}"/>
                  </a:ext>
                </a:extLst>
              </p:cNvPr>
              <p:cNvCxnSpPr>
                <a:cxnSpLocks/>
                <a:stCxn id="112" idx="0"/>
                <a:endCxn id="112" idx="2"/>
              </p:cNvCxnSpPr>
              <p:nvPr/>
            </p:nvCxnSpPr>
            <p:spPr>
              <a:xfrm>
                <a:off x="2957815" y="3097403"/>
                <a:ext cx="0" cy="888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37DCBB5C-E6C0-4C7A-A6C0-4E60B753BC5D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8884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D33401A-F047-4461-9C74-F7ACAC7E6DBA}"/>
              </a:ext>
            </a:extLst>
          </p:cNvPr>
          <p:cNvSpPr txBox="1"/>
          <p:nvPr/>
        </p:nvSpPr>
        <p:spPr>
          <a:xfrm>
            <a:off x="7482806" y="2555895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曙光初现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C71F1C1-5603-455F-954E-23CA8D316ED8}"/>
              </a:ext>
            </a:extLst>
          </p:cNvPr>
          <p:cNvGrpSpPr/>
          <p:nvPr/>
        </p:nvGrpSpPr>
        <p:grpSpPr>
          <a:xfrm>
            <a:off x="9293237" y="969082"/>
            <a:ext cx="1400844" cy="1408078"/>
            <a:chOff x="4629151" y="3544422"/>
            <a:chExt cx="1400844" cy="1408078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7442239F-03E0-4219-9EA6-36185EF02D87}"/>
                </a:ext>
              </a:extLst>
            </p:cNvPr>
            <p:cNvSpPr/>
            <p:nvPr/>
          </p:nvSpPr>
          <p:spPr>
            <a:xfrm>
              <a:off x="4629151" y="3544422"/>
              <a:ext cx="1400844" cy="14080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0A21211-D65F-4885-A7E9-66D9C1186D41}"/>
                </a:ext>
              </a:extLst>
            </p:cNvPr>
            <p:cNvGrpSpPr/>
            <p:nvPr/>
          </p:nvGrpSpPr>
          <p:grpSpPr>
            <a:xfrm>
              <a:off x="5399896" y="3672275"/>
              <a:ext cx="487614" cy="829278"/>
              <a:chOff x="1289979" y="3227911"/>
              <a:chExt cx="487614" cy="829278"/>
            </a:xfrm>
          </p:grpSpPr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F1865814-7593-4D7B-9AE3-71680C614A73}"/>
                  </a:ext>
                </a:extLst>
              </p:cNvPr>
              <p:cNvCxnSpPr>
                <a:cxnSpLocks/>
                <a:stCxn id="126" idx="0"/>
                <a:endCxn id="126" idx="2"/>
              </p:cNvCxnSpPr>
              <p:nvPr/>
            </p:nvCxnSpPr>
            <p:spPr>
              <a:xfrm>
                <a:off x="1533786" y="3227911"/>
                <a:ext cx="0" cy="8292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48EF582-FE50-46BA-ADC5-43BE9162C2C8}"/>
                  </a:ext>
                </a:extLst>
              </p:cNvPr>
              <p:cNvSpPr/>
              <p:nvPr/>
            </p:nvSpPr>
            <p:spPr>
              <a:xfrm>
                <a:off x="1289979" y="3227911"/>
                <a:ext cx="487614" cy="8292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9032EAF4-383C-4F8C-9B8E-9F58B3CC9164}"/>
                </a:ext>
              </a:extLst>
            </p:cNvPr>
            <p:cNvGrpSpPr/>
            <p:nvPr/>
          </p:nvGrpSpPr>
          <p:grpSpPr>
            <a:xfrm>
              <a:off x="4746799" y="4128621"/>
              <a:ext cx="487614" cy="745865"/>
              <a:chOff x="2708162" y="3684257"/>
              <a:chExt cx="487614" cy="745865"/>
            </a:xfrm>
          </p:grpSpPr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3F6F47D9-D32A-494D-9787-0892A68166F9}"/>
                  </a:ext>
                </a:extLst>
              </p:cNvPr>
              <p:cNvCxnSpPr>
                <a:cxnSpLocks/>
                <a:stCxn id="124" idx="0"/>
                <a:endCxn id="124" idx="2"/>
              </p:cNvCxnSpPr>
              <p:nvPr/>
            </p:nvCxnSpPr>
            <p:spPr>
              <a:xfrm>
                <a:off x="2951969" y="3684257"/>
                <a:ext cx="0" cy="74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2F75ED21-7A0E-4108-894E-BB0563091185}"/>
                  </a:ext>
                </a:extLst>
              </p:cNvPr>
              <p:cNvSpPr/>
              <p:nvPr/>
            </p:nvSpPr>
            <p:spPr>
              <a:xfrm>
                <a:off x="2708162" y="3684257"/>
                <a:ext cx="487614" cy="7458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BF60790-D1E9-41A0-9065-35D7345A08B9}"/>
              </a:ext>
            </a:extLst>
          </p:cNvPr>
          <p:cNvSpPr txBox="1"/>
          <p:nvPr/>
        </p:nvSpPr>
        <p:spPr>
          <a:xfrm>
            <a:off x="9338494" y="2502618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旭日东升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B220549-EB25-4CB0-B1A4-5B1592770439}"/>
              </a:ext>
            </a:extLst>
          </p:cNvPr>
          <p:cNvGrpSpPr/>
          <p:nvPr/>
        </p:nvGrpSpPr>
        <p:grpSpPr>
          <a:xfrm>
            <a:off x="1329978" y="3429000"/>
            <a:ext cx="1736726" cy="1032755"/>
            <a:chOff x="1329978" y="3530600"/>
            <a:chExt cx="1736726" cy="1032755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C3C88279-3D20-41C1-9C3B-4F8E615A8FC1}"/>
                </a:ext>
              </a:extLst>
            </p:cNvPr>
            <p:cNvGrpSpPr/>
            <p:nvPr/>
          </p:nvGrpSpPr>
          <p:grpSpPr>
            <a:xfrm>
              <a:off x="1329978" y="3530600"/>
              <a:ext cx="1736726" cy="1032755"/>
              <a:chOff x="1317625" y="1344261"/>
              <a:chExt cx="1736726" cy="1032755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C0558F79-2013-46B1-8D1A-3C82884F4EA5}"/>
                  </a:ext>
                </a:extLst>
              </p:cNvPr>
              <p:cNvSpPr/>
              <p:nvPr/>
            </p:nvSpPr>
            <p:spPr>
              <a:xfrm>
                <a:off x="1317625" y="1344261"/>
                <a:ext cx="1736726" cy="10327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96B6C54F-D2DA-40BE-9169-05811D203187}"/>
                  </a:ext>
                </a:extLst>
              </p:cNvPr>
              <p:cNvGrpSpPr/>
              <p:nvPr/>
            </p:nvGrpSpPr>
            <p:grpSpPr>
              <a:xfrm>
                <a:off x="2423783" y="1610961"/>
                <a:ext cx="487614" cy="650899"/>
                <a:chOff x="1625391" y="3443072"/>
                <a:chExt cx="487614" cy="650899"/>
              </a:xfrm>
            </p:grpSpPr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AFE141F7-6974-42B3-93A8-9FA0821C0B6E}"/>
                    </a:ext>
                  </a:extLst>
                </p:cNvPr>
                <p:cNvCxnSpPr>
                  <a:cxnSpLocks/>
                  <a:endCxn id="142" idx="2"/>
                </p:cNvCxnSpPr>
                <p:nvPr/>
              </p:nvCxnSpPr>
              <p:spPr>
                <a:xfrm>
                  <a:off x="1869198" y="3443072"/>
                  <a:ext cx="0" cy="6508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E9DAED24-BCE6-4904-9821-806D18F49880}"/>
                    </a:ext>
                  </a:extLst>
                </p:cNvPr>
                <p:cNvSpPr/>
                <p:nvPr/>
              </p:nvSpPr>
              <p:spPr>
                <a:xfrm>
                  <a:off x="1625391" y="3858996"/>
                  <a:ext cx="487614" cy="2349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8A18B1C9-8B86-45DB-9997-CF490192B23C}"/>
                  </a:ext>
                </a:extLst>
              </p:cNvPr>
              <p:cNvGrpSpPr/>
              <p:nvPr/>
            </p:nvGrpSpPr>
            <p:grpSpPr>
              <a:xfrm>
                <a:off x="1428767" y="1610961"/>
                <a:ext cx="487614" cy="650900"/>
                <a:chOff x="2701655" y="3443072"/>
                <a:chExt cx="487614" cy="650900"/>
              </a:xfrm>
            </p:grpSpPr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ABED5DB4-D89D-465F-9AC2-B49BD35F32E0}"/>
                    </a:ext>
                  </a:extLst>
                </p:cNvPr>
                <p:cNvCxnSpPr>
                  <a:cxnSpLocks/>
                  <a:endCxn id="140" idx="2"/>
                </p:cNvCxnSpPr>
                <p:nvPr/>
              </p:nvCxnSpPr>
              <p:spPr>
                <a:xfrm>
                  <a:off x="2945462" y="3443072"/>
                  <a:ext cx="0" cy="650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570F2270-22C0-4EC8-B083-60F917FB5516}"/>
                    </a:ext>
                  </a:extLst>
                </p:cNvPr>
                <p:cNvSpPr/>
                <p:nvPr/>
              </p:nvSpPr>
              <p:spPr>
                <a:xfrm>
                  <a:off x="2701655" y="3858996"/>
                  <a:ext cx="487614" cy="23497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BED2B2D9-A2B8-47A5-88B2-D96BE184C4CA}"/>
                </a:ext>
              </a:extLst>
            </p:cNvPr>
            <p:cNvCxnSpPr/>
            <p:nvPr/>
          </p:nvCxnSpPr>
          <p:spPr>
            <a:xfrm>
              <a:off x="2171700" y="3657600"/>
              <a:ext cx="0" cy="79059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54321AA-C26B-4D0D-8B8A-A3702F535226}"/>
              </a:ext>
            </a:extLst>
          </p:cNvPr>
          <p:cNvSpPr txBox="1"/>
          <p:nvPr/>
        </p:nvSpPr>
        <p:spPr>
          <a:xfrm>
            <a:off x="1416050" y="4543789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倒锤头线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C30DA68-C759-4493-86F4-6BDF22926F6C}"/>
              </a:ext>
            </a:extLst>
          </p:cNvPr>
          <p:cNvGrpSpPr/>
          <p:nvPr/>
        </p:nvGrpSpPr>
        <p:grpSpPr>
          <a:xfrm>
            <a:off x="3329114" y="3428999"/>
            <a:ext cx="1736726" cy="1032755"/>
            <a:chOff x="1329978" y="3530600"/>
            <a:chExt cx="1736726" cy="103275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4DEC107-E359-4D69-906D-2E79CFA6F847}"/>
                </a:ext>
              </a:extLst>
            </p:cNvPr>
            <p:cNvGrpSpPr/>
            <p:nvPr/>
          </p:nvGrpSpPr>
          <p:grpSpPr>
            <a:xfrm>
              <a:off x="1329978" y="3530600"/>
              <a:ext cx="1736726" cy="1032755"/>
              <a:chOff x="1317625" y="1344261"/>
              <a:chExt cx="1736726" cy="1032755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42282FF1-4592-4112-838C-1D4BCD323A14}"/>
                  </a:ext>
                </a:extLst>
              </p:cNvPr>
              <p:cNvSpPr/>
              <p:nvPr/>
            </p:nvSpPr>
            <p:spPr>
              <a:xfrm>
                <a:off x="1317625" y="1344261"/>
                <a:ext cx="1736726" cy="10327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4D282D5C-9067-4210-8319-72F1AAA9F771}"/>
                  </a:ext>
                </a:extLst>
              </p:cNvPr>
              <p:cNvGrpSpPr/>
              <p:nvPr/>
            </p:nvGrpSpPr>
            <p:grpSpPr>
              <a:xfrm>
                <a:off x="2403153" y="1537027"/>
                <a:ext cx="487614" cy="664961"/>
                <a:chOff x="1604761" y="3369138"/>
                <a:chExt cx="487614" cy="664961"/>
              </a:xfrm>
            </p:grpSpPr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52EE7F4D-B24C-40AB-9A75-BC2E3F8A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8568" y="3383200"/>
                  <a:ext cx="0" cy="6508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3C44AD4D-4BC0-4C77-B6F0-DB20F1260AE4}"/>
                    </a:ext>
                  </a:extLst>
                </p:cNvPr>
                <p:cNvSpPr/>
                <p:nvPr/>
              </p:nvSpPr>
              <p:spPr>
                <a:xfrm>
                  <a:off x="1604761" y="3369138"/>
                  <a:ext cx="487614" cy="2349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92229F21-2D52-4C20-9083-4F06EEDC8160}"/>
                  </a:ext>
                </a:extLst>
              </p:cNvPr>
              <p:cNvGrpSpPr/>
              <p:nvPr/>
            </p:nvGrpSpPr>
            <p:grpSpPr>
              <a:xfrm>
                <a:off x="1482277" y="1537027"/>
                <a:ext cx="487614" cy="650900"/>
                <a:chOff x="2755165" y="3369138"/>
                <a:chExt cx="487614" cy="650900"/>
              </a:xfrm>
            </p:grpSpPr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13535BE7-F6B5-491E-A0AD-95CE9277C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8972" y="3369138"/>
                  <a:ext cx="0" cy="650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158420E8-F7BC-49D6-A2B3-2476AA33B0D0}"/>
                    </a:ext>
                  </a:extLst>
                </p:cNvPr>
                <p:cNvSpPr/>
                <p:nvPr/>
              </p:nvSpPr>
              <p:spPr>
                <a:xfrm>
                  <a:off x="2755165" y="3369138"/>
                  <a:ext cx="487614" cy="23497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5731BF8-4EC7-4268-AF98-C9960BF36FC5}"/>
                </a:ext>
              </a:extLst>
            </p:cNvPr>
            <p:cNvCxnSpPr/>
            <p:nvPr/>
          </p:nvCxnSpPr>
          <p:spPr>
            <a:xfrm>
              <a:off x="2171700" y="3657600"/>
              <a:ext cx="0" cy="79059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0B012A9-49CE-4A1B-8D84-8380D3EA53DA}"/>
              </a:ext>
            </a:extLst>
          </p:cNvPr>
          <p:cNvSpPr txBox="1"/>
          <p:nvPr/>
        </p:nvSpPr>
        <p:spPr>
          <a:xfrm>
            <a:off x="3493766" y="4590088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锤头线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D8EECC-4A5D-4AA6-80B1-2C7C09727457}"/>
              </a:ext>
            </a:extLst>
          </p:cNvPr>
          <p:cNvGrpSpPr/>
          <p:nvPr/>
        </p:nvGrpSpPr>
        <p:grpSpPr>
          <a:xfrm>
            <a:off x="5389436" y="3428998"/>
            <a:ext cx="1736726" cy="1032755"/>
            <a:chOff x="5389436" y="3428998"/>
            <a:chExt cx="1736726" cy="1032755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6B118FC-8C97-4F19-8855-C40E8397E82A}"/>
                </a:ext>
              </a:extLst>
            </p:cNvPr>
            <p:cNvGrpSpPr/>
            <p:nvPr/>
          </p:nvGrpSpPr>
          <p:grpSpPr>
            <a:xfrm>
              <a:off x="5389436" y="3428998"/>
              <a:ext cx="1736726" cy="1032755"/>
              <a:chOff x="1317625" y="1344261"/>
              <a:chExt cx="1736726" cy="1032755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A316160-4739-477D-B7CD-46E3756A0DC9}"/>
                  </a:ext>
                </a:extLst>
              </p:cNvPr>
              <p:cNvSpPr/>
              <p:nvPr/>
            </p:nvSpPr>
            <p:spPr>
              <a:xfrm>
                <a:off x="1317625" y="1344261"/>
                <a:ext cx="1736726" cy="10327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EE55E09F-6131-4D65-89F1-719720B72846}"/>
                  </a:ext>
                </a:extLst>
              </p:cNvPr>
              <p:cNvGrpSpPr/>
              <p:nvPr/>
            </p:nvGrpSpPr>
            <p:grpSpPr>
              <a:xfrm>
                <a:off x="2119235" y="1734304"/>
                <a:ext cx="487614" cy="467685"/>
                <a:chOff x="1320843" y="3566415"/>
                <a:chExt cx="487614" cy="467685"/>
              </a:xfrm>
            </p:grpSpPr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530C3D5E-AF8B-4A19-AF30-CFB009D91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4650" y="3566415"/>
                  <a:ext cx="0" cy="4676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36452BC5-42C0-43D7-9BA7-1C72801C0E24}"/>
                    </a:ext>
                  </a:extLst>
                </p:cNvPr>
                <p:cNvSpPr/>
                <p:nvPr/>
              </p:nvSpPr>
              <p:spPr>
                <a:xfrm>
                  <a:off x="1320843" y="3566415"/>
                  <a:ext cx="487614" cy="2349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777B7E1C-3E95-40B6-B9BD-740F093BAABA}"/>
                  </a:ext>
                </a:extLst>
              </p:cNvPr>
              <p:cNvGrpSpPr/>
              <p:nvPr/>
            </p:nvGrpSpPr>
            <p:grpSpPr>
              <a:xfrm>
                <a:off x="1482277" y="1537027"/>
                <a:ext cx="487614" cy="664962"/>
                <a:chOff x="2755165" y="3369138"/>
                <a:chExt cx="487614" cy="664962"/>
              </a:xfrm>
            </p:grpSpPr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C2153378-5494-47D0-A1B3-18AD96DBE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8972" y="3369138"/>
                  <a:ext cx="0" cy="6649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1111FF34-31BB-4DDC-826E-B1EE90D65D94}"/>
                    </a:ext>
                  </a:extLst>
                </p:cNvPr>
                <p:cNvSpPr/>
                <p:nvPr/>
              </p:nvSpPr>
              <p:spPr>
                <a:xfrm>
                  <a:off x="2755165" y="3369138"/>
                  <a:ext cx="487614" cy="23497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0DCAB19-CEEA-4AA8-8ECA-C8EC110045B6}"/>
                </a:ext>
              </a:extLst>
            </p:cNvPr>
            <p:cNvCxnSpPr/>
            <p:nvPr/>
          </p:nvCxnSpPr>
          <p:spPr>
            <a:xfrm>
              <a:off x="5554088" y="4286726"/>
              <a:ext cx="1259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3F36B4E-C750-4997-89E1-7DBD8AA7716A}"/>
              </a:ext>
            </a:extLst>
          </p:cNvPr>
          <p:cNvSpPr txBox="1"/>
          <p:nvPr/>
        </p:nvSpPr>
        <p:spPr>
          <a:xfrm>
            <a:off x="5573845" y="4600981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平底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371DA91-7DC2-4660-A9E1-4E45A3FB0228}"/>
              </a:ext>
            </a:extLst>
          </p:cNvPr>
          <p:cNvGrpSpPr/>
          <p:nvPr/>
        </p:nvGrpSpPr>
        <p:grpSpPr>
          <a:xfrm>
            <a:off x="7456581" y="3048909"/>
            <a:ext cx="3817301" cy="1588195"/>
            <a:chOff x="7483323" y="3382118"/>
            <a:chExt cx="3817301" cy="158819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AE55B9D9-E564-42AB-8CDD-FB81417E68E9}"/>
                </a:ext>
              </a:extLst>
            </p:cNvPr>
            <p:cNvSpPr/>
            <p:nvPr/>
          </p:nvSpPr>
          <p:spPr>
            <a:xfrm>
              <a:off x="7483323" y="3382118"/>
              <a:ext cx="3817301" cy="15881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477B77F6-8F4F-4252-A805-32EA35813E0E}"/>
                </a:ext>
              </a:extLst>
            </p:cNvPr>
            <p:cNvSpPr/>
            <p:nvPr/>
          </p:nvSpPr>
          <p:spPr>
            <a:xfrm>
              <a:off x="7763119" y="3739252"/>
              <a:ext cx="487614" cy="663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50E6E54-661A-4D2E-B333-BBB172524BCC}"/>
                </a:ext>
              </a:extLst>
            </p:cNvPr>
            <p:cNvSpPr/>
            <p:nvPr/>
          </p:nvSpPr>
          <p:spPr>
            <a:xfrm>
              <a:off x="10584904" y="3780027"/>
              <a:ext cx="487614" cy="6631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91A8423C-ABA7-45C0-978B-2C310B1E38A2}"/>
                </a:ext>
              </a:extLst>
            </p:cNvPr>
            <p:cNvSpPr/>
            <p:nvPr/>
          </p:nvSpPr>
          <p:spPr>
            <a:xfrm>
              <a:off x="8891833" y="4286726"/>
              <a:ext cx="487614" cy="13112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5F23628-DA1C-4EB1-A4EE-77C64EC6ED89}"/>
                </a:ext>
              </a:extLst>
            </p:cNvPr>
            <p:cNvSpPr/>
            <p:nvPr/>
          </p:nvSpPr>
          <p:spPr>
            <a:xfrm>
              <a:off x="8327476" y="4369086"/>
              <a:ext cx="487614" cy="9309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51AC57B-73F0-478F-B76D-E9FD0D6672B6}"/>
                </a:ext>
              </a:extLst>
            </p:cNvPr>
            <p:cNvSpPr/>
            <p:nvPr/>
          </p:nvSpPr>
          <p:spPr>
            <a:xfrm>
              <a:off x="9456190" y="4200570"/>
              <a:ext cx="487614" cy="26118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5A42803-2633-49F9-BA8F-6F11E48EDC83}"/>
                </a:ext>
              </a:extLst>
            </p:cNvPr>
            <p:cNvSpPr/>
            <p:nvPr/>
          </p:nvSpPr>
          <p:spPr>
            <a:xfrm>
              <a:off x="10020547" y="4200571"/>
              <a:ext cx="487614" cy="2018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A2471EE-9DBF-4C12-8DEE-A34E71F27969}"/>
              </a:ext>
            </a:extLst>
          </p:cNvPr>
          <p:cNvSpPr txBox="1"/>
          <p:nvPr/>
        </p:nvSpPr>
        <p:spPr>
          <a:xfrm>
            <a:off x="8788348" y="4774754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塔形底</a:t>
            </a:r>
          </a:p>
        </p:txBody>
      </p:sp>
    </p:spTree>
    <p:extLst>
      <p:ext uri="{BB962C8B-B14F-4D97-AF65-F5344CB8AC3E}">
        <p14:creationId xmlns:p14="http://schemas.microsoft.com/office/powerpoint/2010/main" val="216639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88BCD8E-2165-4FF9-B6EB-E186F4B84237}"/>
              </a:ext>
            </a:extLst>
          </p:cNvPr>
          <p:cNvSpPr txBox="1"/>
          <p:nvPr/>
        </p:nvSpPr>
        <p:spPr>
          <a:xfrm>
            <a:off x="1841138" y="1970222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圆形底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47E32B5-A7DA-4D2A-BBDD-8D44B0414FDC}"/>
              </a:ext>
            </a:extLst>
          </p:cNvPr>
          <p:cNvGrpSpPr/>
          <p:nvPr/>
        </p:nvGrpSpPr>
        <p:grpSpPr>
          <a:xfrm>
            <a:off x="509371" y="244377"/>
            <a:ext cx="3817301" cy="1588195"/>
            <a:chOff x="509371" y="244377"/>
            <a:chExt cx="3817301" cy="15881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DCF17CE-A0EA-4011-BAA5-C486C6188E8E}"/>
                </a:ext>
              </a:extLst>
            </p:cNvPr>
            <p:cNvGrpSpPr/>
            <p:nvPr/>
          </p:nvGrpSpPr>
          <p:grpSpPr>
            <a:xfrm>
              <a:off x="509371" y="244377"/>
              <a:ext cx="3817301" cy="1588195"/>
              <a:chOff x="7483323" y="3382118"/>
              <a:chExt cx="3817301" cy="158819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78EB123-FE8D-45E6-B959-48206A8335FF}"/>
                  </a:ext>
                </a:extLst>
              </p:cNvPr>
              <p:cNvSpPr/>
              <p:nvPr/>
            </p:nvSpPr>
            <p:spPr>
              <a:xfrm>
                <a:off x="7483323" y="3382118"/>
                <a:ext cx="3817301" cy="15881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B7E362E-80FA-4272-83FA-9696FF1C9741}"/>
                  </a:ext>
                </a:extLst>
              </p:cNvPr>
              <p:cNvSpPr/>
              <p:nvPr/>
            </p:nvSpPr>
            <p:spPr>
              <a:xfrm>
                <a:off x="7763119" y="3739252"/>
                <a:ext cx="487614" cy="66319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FE711AE-6317-42BF-83F6-17804F3DBB0F}"/>
                  </a:ext>
                </a:extLst>
              </p:cNvPr>
              <p:cNvSpPr/>
              <p:nvPr/>
            </p:nvSpPr>
            <p:spPr>
              <a:xfrm>
                <a:off x="10607575" y="3513021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483A88B-3986-481C-A701-2D4F130DDA7E}"/>
                  </a:ext>
                </a:extLst>
              </p:cNvPr>
              <p:cNvSpPr/>
              <p:nvPr/>
            </p:nvSpPr>
            <p:spPr>
              <a:xfrm>
                <a:off x="8900901" y="4580514"/>
                <a:ext cx="487614" cy="19843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5E949B-D823-49CA-9278-F3BDFB2E16AF}"/>
                  </a:ext>
                </a:extLst>
              </p:cNvPr>
              <p:cNvSpPr/>
              <p:nvPr/>
            </p:nvSpPr>
            <p:spPr>
              <a:xfrm>
                <a:off x="8332010" y="4280742"/>
                <a:ext cx="487614" cy="26205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BE17844-3D64-4100-B4BE-CBE57E161BD4}"/>
                  </a:ext>
                </a:extLst>
              </p:cNvPr>
              <p:cNvSpPr/>
              <p:nvPr/>
            </p:nvSpPr>
            <p:spPr>
              <a:xfrm>
                <a:off x="9469792" y="4506023"/>
                <a:ext cx="487614" cy="1737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9FCE237-7514-4548-ADF1-86338B6009A4}"/>
                  </a:ext>
                </a:extLst>
              </p:cNvPr>
              <p:cNvSpPr/>
              <p:nvPr/>
            </p:nvSpPr>
            <p:spPr>
              <a:xfrm>
                <a:off x="10038683" y="4375851"/>
                <a:ext cx="487614" cy="20187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8EAF1FB-43C8-41A3-B5CC-7EA889CBD8B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2739646" y="1038474"/>
              <a:ext cx="1587026" cy="1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4D6B22F-01E2-47C7-8E38-2E5AC81EF645}"/>
                </a:ext>
              </a:extLst>
            </p:cNvPr>
            <p:cNvCxnSpPr>
              <a:cxnSpLocks/>
            </p:cNvCxnSpPr>
            <p:nvPr/>
          </p:nvCxnSpPr>
          <p:spPr>
            <a:xfrm>
              <a:off x="2739646" y="1238110"/>
              <a:ext cx="1587026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2F17368-8823-479B-9060-12D27AFFC7ED}"/>
              </a:ext>
            </a:extLst>
          </p:cNvPr>
          <p:cNvSpPr txBox="1"/>
          <p:nvPr/>
        </p:nvSpPr>
        <p:spPr>
          <a:xfrm>
            <a:off x="5448730" y="2106964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旭日东升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DE4F62F-BD93-41B4-91C0-9EAB222650EF}"/>
              </a:ext>
            </a:extLst>
          </p:cNvPr>
          <p:cNvGrpSpPr/>
          <p:nvPr/>
        </p:nvGrpSpPr>
        <p:grpSpPr>
          <a:xfrm>
            <a:off x="5015214" y="209658"/>
            <a:ext cx="2465281" cy="1866686"/>
            <a:chOff x="5095414" y="2339554"/>
            <a:chExt cx="2465281" cy="186668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7931942-10C4-4549-A601-CE6FF6AC212F}"/>
                </a:ext>
              </a:extLst>
            </p:cNvPr>
            <p:cNvSpPr/>
            <p:nvPr/>
          </p:nvSpPr>
          <p:spPr>
            <a:xfrm>
              <a:off x="5095414" y="2339554"/>
              <a:ext cx="2465281" cy="18666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A18997A-7449-412C-B10E-CED237E58F67}"/>
                </a:ext>
              </a:extLst>
            </p:cNvPr>
            <p:cNvSpPr/>
            <p:nvPr/>
          </p:nvSpPr>
          <p:spPr>
            <a:xfrm>
              <a:off x="5444203" y="2452316"/>
              <a:ext cx="487614" cy="663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99380A8-A4E6-4306-89A5-2977346900CF}"/>
                </a:ext>
              </a:extLst>
            </p:cNvPr>
            <p:cNvCxnSpPr>
              <a:cxnSpLocks/>
            </p:cNvCxnSpPr>
            <p:nvPr/>
          </p:nvCxnSpPr>
          <p:spPr>
            <a:xfrm>
              <a:off x="5153976" y="3312562"/>
              <a:ext cx="226212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6B3BE5-4920-4738-8403-F86C319CA390}"/>
                </a:ext>
              </a:extLst>
            </p:cNvPr>
            <p:cNvGrpSpPr/>
            <p:nvPr/>
          </p:nvGrpSpPr>
          <p:grpSpPr>
            <a:xfrm>
              <a:off x="6072167" y="3312562"/>
              <a:ext cx="487614" cy="731520"/>
              <a:chOff x="4707730" y="4436448"/>
              <a:chExt cx="487614" cy="514784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9B8ED6AB-4299-415D-932A-7B0F20D961A5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4951537" y="4436448"/>
                <a:ext cx="0" cy="51478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580CAAC-CF4C-4494-97CF-5D9CD05AB83E}"/>
                  </a:ext>
                </a:extLst>
              </p:cNvPr>
              <p:cNvSpPr/>
              <p:nvPr/>
            </p:nvSpPr>
            <p:spPr>
              <a:xfrm>
                <a:off x="4707730" y="4601023"/>
                <a:ext cx="487614" cy="3502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0061E92-DAF5-4FBD-99EF-DF2909280C54}"/>
                </a:ext>
              </a:extLst>
            </p:cNvPr>
            <p:cNvGrpSpPr/>
            <p:nvPr/>
          </p:nvGrpSpPr>
          <p:grpSpPr>
            <a:xfrm>
              <a:off x="6736098" y="3468641"/>
              <a:ext cx="487614" cy="575441"/>
              <a:chOff x="4707730" y="4557233"/>
              <a:chExt cx="487614" cy="393999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426998C-970A-4909-B2C8-B077E63F1711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4951537" y="4557233"/>
                <a:ext cx="0" cy="39399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1195DB7-31EB-4B92-B7CD-AE186BC56672}"/>
                  </a:ext>
                </a:extLst>
              </p:cNvPr>
              <p:cNvSpPr/>
              <p:nvPr/>
            </p:nvSpPr>
            <p:spPr>
              <a:xfrm>
                <a:off x="4707730" y="4650859"/>
                <a:ext cx="487614" cy="30037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9FA24EE-0313-4746-A3DA-DC27A9BC6D22}"/>
                </a:ext>
              </a:extLst>
            </p:cNvPr>
            <p:cNvCxnSpPr>
              <a:cxnSpLocks/>
            </p:cNvCxnSpPr>
            <p:nvPr/>
          </p:nvCxnSpPr>
          <p:spPr>
            <a:xfrm>
              <a:off x="5153976" y="3127376"/>
              <a:ext cx="226212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CD61DEC-FB89-41CC-A854-352FCE2D5260}"/>
              </a:ext>
            </a:extLst>
          </p:cNvPr>
          <p:cNvGrpSpPr/>
          <p:nvPr/>
        </p:nvGrpSpPr>
        <p:grpSpPr>
          <a:xfrm>
            <a:off x="7594079" y="348903"/>
            <a:ext cx="4248978" cy="1588195"/>
            <a:chOff x="7594079" y="348903"/>
            <a:chExt cx="4248978" cy="1588195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63F2488-7D9F-4A99-A647-D9B173DAFFB4}"/>
                </a:ext>
              </a:extLst>
            </p:cNvPr>
            <p:cNvSpPr/>
            <p:nvPr/>
          </p:nvSpPr>
          <p:spPr>
            <a:xfrm>
              <a:off x="7594079" y="348903"/>
              <a:ext cx="4248978" cy="15881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78A56BC-5347-47E9-BC6A-BF40169DA6CC}"/>
                </a:ext>
              </a:extLst>
            </p:cNvPr>
            <p:cNvSpPr/>
            <p:nvPr/>
          </p:nvSpPr>
          <p:spPr>
            <a:xfrm>
              <a:off x="7873875" y="706037"/>
              <a:ext cx="487614" cy="663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5850E56-2F60-4876-B1CC-EDE37E128B7C}"/>
                </a:ext>
              </a:extLst>
            </p:cNvPr>
            <p:cNvSpPr/>
            <p:nvPr/>
          </p:nvSpPr>
          <p:spPr>
            <a:xfrm>
              <a:off x="8528244" y="1294570"/>
              <a:ext cx="487614" cy="1398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1AEE1BC-28C8-454F-9E0C-8798814B644C}"/>
                </a:ext>
              </a:extLst>
            </p:cNvPr>
            <p:cNvSpPr/>
            <p:nvPr/>
          </p:nvSpPr>
          <p:spPr>
            <a:xfrm>
              <a:off x="9182613" y="1338744"/>
              <a:ext cx="487614" cy="6749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4CF3C99-CFC5-467C-B2B0-42C866680119}"/>
                </a:ext>
              </a:extLst>
            </p:cNvPr>
            <p:cNvSpPr/>
            <p:nvPr/>
          </p:nvSpPr>
          <p:spPr>
            <a:xfrm>
              <a:off x="9836982" y="1182666"/>
              <a:ext cx="487614" cy="19525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318FBBC-4D20-4913-81D7-ADDB74B0FDA6}"/>
                </a:ext>
              </a:extLst>
            </p:cNvPr>
            <p:cNvSpPr/>
            <p:nvPr/>
          </p:nvSpPr>
          <p:spPr>
            <a:xfrm>
              <a:off x="10491351" y="1264705"/>
              <a:ext cx="487614" cy="19525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A0C5BEC-20D2-482B-8B38-756F835B5B40}"/>
                </a:ext>
              </a:extLst>
            </p:cNvPr>
            <p:cNvSpPr/>
            <p:nvPr/>
          </p:nvSpPr>
          <p:spPr>
            <a:xfrm>
              <a:off x="11145720" y="1188807"/>
              <a:ext cx="487614" cy="19525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05B4468-43F9-4283-A62D-A8C2E27C9AE8}"/>
              </a:ext>
            </a:extLst>
          </p:cNvPr>
          <p:cNvSpPr txBox="1"/>
          <p:nvPr/>
        </p:nvSpPr>
        <p:spPr>
          <a:xfrm>
            <a:off x="9015858" y="2135655"/>
            <a:ext cx="20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低档五阳线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07DD15B-A21F-4C7F-9F46-7FDA55B83A34}"/>
              </a:ext>
            </a:extLst>
          </p:cNvPr>
          <p:cNvGrpSpPr/>
          <p:nvPr/>
        </p:nvGrpSpPr>
        <p:grpSpPr>
          <a:xfrm>
            <a:off x="415829" y="3030968"/>
            <a:ext cx="2825561" cy="2253633"/>
            <a:chOff x="415829" y="3030968"/>
            <a:chExt cx="2825561" cy="225363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E376F51-C303-4671-B863-3B066EF82B98}"/>
                </a:ext>
              </a:extLst>
            </p:cNvPr>
            <p:cNvSpPr/>
            <p:nvPr/>
          </p:nvSpPr>
          <p:spPr>
            <a:xfrm>
              <a:off x="415829" y="3030968"/>
              <a:ext cx="2825561" cy="225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881F39E-DF66-476B-A318-C85AFD66D697}"/>
                </a:ext>
              </a:extLst>
            </p:cNvPr>
            <p:cNvSpPr/>
            <p:nvPr/>
          </p:nvSpPr>
          <p:spPr>
            <a:xfrm>
              <a:off x="695625" y="3298942"/>
              <a:ext cx="487614" cy="663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094BFE2-0FE7-4C03-9007-58319C00C582}"/>
                </a:ext>
              </a:extLst>
            </p:cNvPr>
            <p:cNvCxnSpPr>
              <a:cxnSpLocks/>
            </p:cNvCxnSpPr>
            <p:nvPr/>
          </p:nvCxnSpPr>
          <p:spPr>
            <a:xfrm>
              <a:off x="2786438" y="4523203"/>
              <a:ext cx="0" cy="459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D061076-744A-4D87-9B67-3DE6F2C48AEF}"/>
                </a:ext>
              </a:extLst>
            </p:cNvPr>
            <p:cNvSpPr/>
            <p:nvPr/>
          </p:nvSpPr>
          <p:spPr>
            <a:xfrm>
              <a:off x="2540973" y="4637908"/>
              <a:ext cx="487614" cy="37158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D5B3AE65-2EC4-40ED-99A0-8982F0E3468E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>
              <a:off x="2169664" y="4038168"/>
              <a:ext cx="1092" cy="5997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441AA52-49B7-4CAC-8817-C0B03E7BBB1E}"/>
                </a:ext>
              </a:extLst>
            </p:cNvPr>
            <p:cNvSpPr/>
            <p:nvPr/>
          </p:nvSpPr>
          <p:spPr>
            <a:xfrm>
              <a:off x="1925857" y="4178517"/>
              <a:ext cx="487614" cy="45939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35E39810-A9DF-406F-A42D-52A855DF2532}"/>
                </a:ext>
              </a:extLst>
            </p:cNvPr>
            <p:cNvGrpSpPr/>
            <p:nvPr/>
          </p:nvGrpSpPr>
          <p:grpSpPr>
            <a:xfrm>
              <a:off x="1310741" y="3630539"/>
              <a:ext cx="487614" cy="599741"/>
              <a:chOff x="1231417" y="3502745"/>
              <a:chExt cx="487614" cy="599741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C1C9D3DF-6E04-48F9-895A-49936F9C0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6793" y="3502745"/>
                <a:ext cx="0" cy="59974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DDF5F07-154C-4E6F-98B3-F98B4830F1C2}"/>
                  </a:ext>
                </a:extLst>
              </p:cNvPr>
              <p:cNvSpPr/>
              <p:nvPr/>
            </p:nvSpPr>
            <p:spPr>
              <a:xfrm>
                <a:off x="1231417" y="3726968"/>
                <a:ext cx="487614" cy="37551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DEC44FCC-0A54-4093-BBA3-7172718D35C6}"/>
              </a:ext>
            </a:extLst>
          </p:cNvPr>
          <p:cNvSpPr txBox="1"/>
          <p:nvPr/>
        </p:nvSpPr>
        <p:spPr>
          <a:xfrm>
            <a:off x="812217" y="5576501"/>
            <a:ext cx="242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 </a:t>
            </a:r>
            <a:r>
              <a:rPr lang="zh-CN" altLang="en-US" dirty="0"/>
              <a:t>连续跳空三阴线</a:t>
            </a:r>
            <a:endParaRPr lang="en-US" altLang="zh-CN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9A16582-EF87-4710-8C71-7805084194C2}"/>
              </a:ext>
            </a:extLst>
          </p:cNvPr>
          <p:cNvGrpSpPr/>
          <p:nvPr/>
        </p:nvGrpSpPr>
        <p:grpSpPr>
          <a:xfrm>
            <a:off x="3552512" y="3189783"/>
            <a:ext cx="2465282" cy="1936001"/>
            <a:chOff x="4190616" y="3030968"/>
            <a:chExt cx="2465282" cy="193600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0C7C090-8267-493A-952C-B01EF66D95B8}"/>
                </a:ext>
              </a:extLst>
            </p:cNvPr>
            <p:cNvSpPr/>
            <p:nvPr/>
          </p:nvSpPr>
          <p:spPr>
            <a:xfrm>
              <a:off x="4190616" y="3030968"/>
              <a:ext cx="2465282" cy="19360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CFB80C97-0906-4757-8DB5-B01260D24B04}"/>
                </a:ext>
              </a:extLst>
            </p:cNvPr>
            <p:cNvGrpSpPr/>
            <p:nvPr/>
          </p:nvGrpSpPr>
          <p:grpSpPr>
            <a:xfrm>
              <a:off x="4507712" y="3933443"/>
              <a:ext cx="487614" cy="731520"/>
              <a:chOff x="4391241" y="4251074"/>
              <a:chExt cx="487614" cy="731520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BB928B7-B214-42E5-BC6F-41D8F92D3C4B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>
                <a:off x="4635048" y="4251074"/>
                <a:ext cx="0" cy="73152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F291B23-3B04-42B3-A7AF-9AC0100CA12E}"/>
                  </a:ext>
                </a:extLst>
              </p:cNvPr>
              <p:cNvSpPr/>
              <p:nvPr/>
            </p:nvSpPr>
            <p:spPr>
              <a:xfrm>
                <a:off x="4391241" y="4484939"/>
                <a:ext cx="487614" cy="49765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95F39159-ABAC-41FC-ABC7-731F8B391B1C}"/>
                </a:ext>
              </a:extLst>
            </p:cNvPr>
            <p:cNvGrpSpPr/>
            <p:nvPr/>
          </p:nvGrpSpPr>
          <p:grpSpPr>
            <a:xfrm>
              <a:off x="5214690" y="3632066"/>
              <a:ext cx="487614" cy="731520"/>
              <a:chOff x="4391241" y="4251074"/>
              <a:chExt cx="487614" cy="731520"/>
            </a:xfrm>
          </p:grpSpPr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104F1F1A-EB1D-406F-8898-5E06E9EAC3EF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4635048" y="4251074"/>
                <a:ext cx="0" cy="73152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AA1B5921-E369-447D-AEEA-5873F9D564D0}"/>
                  </a:ext>
                </a:extLst>
              </p:cNvPr>
              <p:cNvSpPr/>
              <p:nvPr/>
            </p:nvSpPr>
            <p:spPr>
              <a:xfrm>
                <a:off x="4391241" y="4484939"/>
                <a:ext cx="487614" cy="49765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08469EA0-9F0D-40B7-BBCF-391106DFE593}"/>
                </a:ext>
              </a:extLst>
            </p:cNvPr>
            <p:cNvGrpSpPr/>
            <p:nvPr/>
          </p:nvGrpSpPr>
          <p:grpSpPr>
            <a:xfrm>
              <a:off x="5921668" y="3414371"/>
              <a:ext cx="487614" cy="731520"/>
              <a:chOff x="4391241" y="4251074"/>
              <a:chExt cx="487614" cy="731520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DE3AC49-5346-4444-A09F-BFED793E58FC}"/>
                  </a:ext>
                </a:extLst>
              </p:cNvPr>
              <p:cNvCxnSpPr>
                <a:cxnSpLocks/>
                <a:endCxn id="109" idx="2"/>
              </p:cNvCxnSpPr>
              <p:nvPr/>
            </p:nvCxnSpPr>
            <p:spPr>
              <a:xfrm>
                <a:off x="4635048" y="4251074"/>
                <a:ext cx="0" cy="73152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31FA5705-8746-4E3F-B18B-4C8AB7D1CDE8}"/>
                  </a:ext>
                </a:extLst>
              </p:cNvPr>
              <p:cNvSpPr/>
              <p:nvPr/>
            </p:nvSpPr>
            <p:spPr>
              <a:xfrm>
                <a:off x="4391241" y="4484939"/>
                <a:ext cx="487614" cy="49765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832EF12-3FF0-4BCE-BD5E-57146475E43B}"/>
              </a:ext>
            </a:extLst>
          </p:cNvPr>
          <p:cNvSpPr txBox="1"/>
          <p:nvPr/>
        </p:nvSpPr>
        <p:spPr>
          <a:xfrm>
            <a:off x="3774527" y="5469939"/>
            <a:ext cx="242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红三兵</a:t>
            </a:r>
            <a:endParaRPr lang="en-US" altLang="zh-CN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D2C93C2-F9A2-47B5-A7BB-39F2DF710835}"/>
              </a:ext>
            </a:extLst>
          </p:cNvPr>
          <p:cNvSpPr txBox="1"/>
          <p:nvPr/>
        </p:nvSpPr>
        <p:spPr>
          <a:xfrm>
            <a:off x="8549792" y="5483048"/>
            <a:ext cx="242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冉冉上升形</a:t>
            </a:r>
            <a:endParaRPr lang="en-US" altLang="zh-CN" dirty="0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915D9369-9EE3-4CB5-B592-63A83AD38168}"/>
              </a:ext>
            </a:extLst>
          </p:cNvPr>
          <p:cNvGrpSpPr/>
          <p:nvPr/>
        </p:nvGrpSpPr>
        <p:grpSpPr>
          <a:xfrm>
            <a:off x="6478155" y="3525057"/>
            <a:ext cx="4838386" cy="1588196"/>
            <a:chOff x="6478155" y="3525057"/>
            <a:chExt cx="4838386" cy="1588196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DE429643-C629-468A-AE8A-2C2B8903FC9F}"/>
                </a:ext>
              </a:extLst>
            </p:cNvPr>
            <p:cNvSpPr/>
            <p:nvPr/>
          </p:nvSpPr>
          <p:spPr>
            <a:xfrm>
              <a:off x="6478155" y="3525057"/>
              <a:ext cx="4838386" cy="15881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619D3B4-89F7-426B-9F60-9841E0D917CA}"/>
                </a:ext>
              </a:extLst>
            </p:cNvPr>
            <p:cNvSpPr/>
            <p:nvPr/>
          </p:nvSpPr>
          <p:spPr>
            <a:xfrm>
              <a:off x="6751908" y="4389080"/>
              <a:ext cx="295594" cy="497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92BCA8F-07F4-4D5E-9904-FB8AF0CCB524}"/>
                </a:ext>
              </a:extLst>
            </p:cNvPr>
            <p:cNvGrpSpPr/>
            <p:nvPr/>
          </p:nvGrpSpPr>
          <p:grpSpPr>
            <a:xfrm>
              <a:off x="7182657" y="4156641"/>
              <a:ext cx="295594" cy="574381"/>
              <a:chOff x="7137878" y="4178517"/>
              <a:chExt cx="295594" cy="574381"/>
            </a:xfrm>
          </p:grpSpPr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13B6B095-0850-419C-8A21-F3DAFAC4D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5675" y="4178517"/>
                <a:ext cx="0" cy="573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F2EA8596-9E18-4EE7-A5AB-DE387A7C0AA3}"/>
                  </a:ext>
                </a:extLst>
              </p:cNvPr>
              <p:cNvSpPr/>
              <p:nvPr/>
            </p:nvSpPr>
            <p:spPr>
              <a:xfrm>
                <a:off x="7137878" y="4293993"/>
                <a:ext cx="295594" cy="45890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04E74723-0E42-4C60-8849-8A1FD2A3BA2A}"/>
                </a:ext>
              </a:extLst>
            </p:cNvPr>
            <p:cNvGrpSpPr/>
            <p:nvPr/>
          </p:nvGrpSpPr>
          <p:grpSpPr>
            <a:xfrm>
              <a:off x="7613406" y="4427413"/>
              <a:ext cx="292095" cy="539528"/>
              <a:chOff x="7594079" y="4391926"/>
              <a:chExt cx="292095" cy="539528"/>
            </a:xfrm>
          </p:grpSpPr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5F2C55B7-C8E7-4FBA-B086-23841D311613}"/>
                  </a:ext>
                </a:extLst>
              </p:cNvPr>
              <p:cNvCxnSpPr>
                <a:cxnSpLocks/>
                <a:stCxn id="131" idx="0"/>
              </p:cNvCxnSpPr>
              <p:nvPr/>
            </p:nvCxnSpPr>
            <p:spPr>
              <a:xfrm>
                <a:off x="7740127" y="4391926"/>
                <a:ext cx="0" cy="5395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8784C629-C035-4436-8B2D-5BC5E88DE2D7}"/>
                  </a:ext>
                </a:extLst>
              </p:cNvPr>
              <p:cNvSpPr/>
              <p:nvPr/>
            </p:nvSpPr>
            <p:spPr>
              <a:xfrm>
                <a:off x="7594079" y="4391926"/>
                <a:ext cx="292095" cy="37158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0BE1C7D-0695-411A-986E-48B760B898E1}"/>
                </a:ext>
              </a:extLst>
            </p:cNvPr>
            <p:cNvGrpSpPr/>
            <p:nvPr/>
          </p:nvGrpSpPr>
          <p:grpSpPr>
            <a:xfrm>
              <a:off x="8040656" y="4156641"/>
              <a:ext cx="292095" cy="541066"/>
              <a:chOff x="7594079" y="4222444"/>
              <a:chExt cx="292095" cy="541066"/>
            </a:xfrm>
          </p:grpSpPr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456FCE9E-5D8C-4B1E-841D-27218BF28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0126" y="4222444"/>
                <a:ext cx="0" cy="5395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5AB33817-49A5-443D-8F39-AD849F343667}"/>
                  </a:ext>
                </a:extLst>
              </p:cNvPr>
              <p:cNvSpPr/>
              <p:nvPr/>
            </p:nvSpPr>
            <p:spPr>
              <a:xfrm>
                <a:off x="7594079" y="4391926"/>
                <a:ext cx="292095" cy="37158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4E8B27C6-6590-4431-870D-E5C0008801E0}"/>
                </a:ext>
              </a:extLst>
            </p:cNvPr>
            <p:cNvSpPr/>
            <p:nvPr/>
          </p:nvSpPr>
          <p:spPr>
            <a:xfrm>
              <a:off x="8467906" y="4147360"/>
              <a:ext cx="295594" cy="497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A3BDA39F-4B80-46B6-B295-60093F364D9C}"/>
                </a:ext>
              </a:extLst>
            </p:cNvPr>
            <p:cNvSpPr/>
            <p:nvPr/>
          </p:nvSpPr>
          <p:spPr>
            <a:xfrm>
              <a:off x="9356491" y="4093199"/>
              <a:ext cx="295594" cy="3410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F15D2638-5566-4B67-AD13-14327C2DC551}"/>
                </a:ext>
              </a:extLst>
            </p:cNvPr>
            <p:cNvGrpSpPr/>
            <p:nvPr/>
          </p:nvGrpSpPr>
          <p:grpSpPr>
            <a:xfrm>
              <a:off x="10214490" y="3872559"/>
              <a:ext cx="295594" cy="439398"/>
              <a:chOff x="7137878" y="4178517"/>
              <a:chExt cx="295594" cy="574381"/>
            </a:xfrm>
          </p:grpSpPr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B74AC2F5-2DA4-4DD0-8AE8-8F519ED3C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5675" y="4178517"/>
                <a:ext cx="0" cy="573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9A9778E9-85DE-4281-832C-1F99753EA904}"/>
                  </a:ext>
                </a:extLst>
              </p:cNvPr>
              <p:cNvSpPr/>
              <p:nvPr/>
            </p:nvSpPr>
            <p:spPr>
              <a:xfrm>
                <a:off x="7137878" y="4293993"/>
                <a:ext cx="295594" cy="45890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525E41B3-F05C-4103-A17C-E9581F732154}"/>
                </a:ext>
              </a:extLst>
            </p:cNvPr>
            <p:cNvSpPr/>
            <p:nvPr/>
          </p:nvSpPr>
          <p:spPr>
            <a:xfrm>
              <a:off x="10645241" y="3823199"/>
              <a:ext cx="295594" cy="403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A9166C33-BCD2-41BE-9602-786D856A6495}"/>
                </a:ext>
              </a:extLst>
            </p:cNvPr>
            <p:cNvGrpSpPr/>
            <p:nvPr/>
          </p:nvGrpSpPr>
          <p:grpSpPr>
            <a:xfrm>
              <a:off x="8898655" y="4055417"/>
              <a:ext cx="322681" cy="454967"/>
              <a:chOff x="6235774" y="5945833"/>
              <a:chExt cx="322681" cy="454967"/>
            </a:xfrm>
          </p:grpSpPr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F3428511-9873-41E3-9048-54198388F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7114" y="5945833"/>
                <a:ext cx="0" cy="45496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4A48F897-F209-4AC6-B037-DC79D03DC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774" y="6173316"/>
                <a:ext cx="32268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E934913A-4D72-4425-92A1-770F0AD03812}"/>
                </a:ext>
              </a:extLst>
            </p:cNvPr>
            <p:cNvGrpSpPr/>
            <p:nvPr/>
          </p:nvGrpSpPr>
          <p:grpSpPr>
            <a:xfrm>
              <a:off x="9787240" y="4120337"/>
              <a:ext cx="292095" cy="646090"/>
              <a:chOff x="7594079" y="4285364"/>
              <a:chExt cx="292095" cy="646090"/>
            </a:xfrm>
          </p:grpSpPr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CEC0A1FA-9F76-466D-AAFB-9F1AAFCB9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0127" y="4285364"/>
                <a:ext cx="0" cy="6460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20AE9111-A514-4F90-BF84-C8DFC488E296}"/>
                  </a:ext>
                </a:extLst>
              </p:cNvPr>
              <p:cNvSpPr/>
              <p:nvPr/>
            </p:nvSpPr>
            <p:spPr>
              <a:xfrm>
                <a:off x="7594079" y="4391926"/>
                <a:ext cx="292095" cy="28771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207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95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立涛</dc:creator>
  <cp:lastModifiedBy>立涛</cp:lastModifiedBy>
  <cp:revision>62</cp:revision>
  <dcterms:created xsi:type="dcterms:W3CDTF">2022-03-25T14:05:29Z</dcterms:created>
  <dcterms:modified xsi:type="dcterms:W3CDTF">2022-04-10T16:46:06Z</dcterms:modified>
</cp:coreProperties>
</file>