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252" y="-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106E-BD3B-42FA-A3C1-3FE215707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41A479-145C-4AFC-8A95-8241ED02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56ADC-2283-4B70-BFD8-5E85EC6F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B9CB4-86C1-4AF1-ABA2-C33541BF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2E234-FFCF-4F6B-954D-A5E18D93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4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CCE36-B70D-4DA3-BF36-B305E297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FC1B0-C351-46C2-9211-EB13ED57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2FC7B-2890-4676-BA2B-05CF516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557CF-40F1-45CD-B3C3-AC6BDBAE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F6458-2049-490F-9D2F-B5AC7AE8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751BE-E1FC-46C7-8FFC-3598E0A52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B5091-C800-44AC-9F20-36958F8A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88B0-7C8E-4DE0-9279-E83E898B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D4A15-AFBD-4E57-98CA-7A18D45B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056E8-05BF-4BD1-B829-BF137F0A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5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350F-20EF-47AD-87A3-0B9E7E03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D8011-AF41-467D-B87E-5E897D63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B6425-709A-4651-A50C-27B9C656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B16C7-E6DB-499A-A75B-0CCF63AD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D1CF7-23AF-4D25-B75F-A46D7D41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1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122AC-BEF6-4F9E-9BA5-4D8FE2A1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5AAB7-5FA6-4123-8581-3CA582D9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B6787-0560-4019-BC52-E3198EEE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BA614-9756-4FAA-AAF6-88319D4B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AF48E-DB15-4365-BAE9-017DFFF2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BE88-99AE-4222-A252-1EE4697A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BE535-7ECF-4C74-B472-D69F2D80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1AFC7-25BE-4D0C-B9A1-E9AA10FD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55664-A435-46E3-B7AD-B6AB7B96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E26BF-12CB-466C-8739-CA76D41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DE213-9B3D-4D04-8A51-1DDCF3A3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1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05E63-FC2C-4F9B-850A-E3FCDB94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AC3C9-9673-42C1-B7F2-F533676D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490ED5-C855-494E-BFB4-C7039601D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36C6B-35E1-48AE-AF7E-6F9A74264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CFB2AF-0DE3-4520-B1AD-B91C4A87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982DEA-39D9-4A91-BF69-CCE79973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F898AD-FC04-4390-92B0-9CEBD29B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4A83D-D824-4CBD-8B7B-12919F6F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78760-9A82-46CE-8A6F-E88D4B2E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F9E748-E682-4442-8CB7-096F1278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022D2-2B06-446B-8CD0-985F249F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1CF5B-C83D-4E7B-90F9-91FE20F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F1A2C9-692A-441A-ACDD-DDDFA41F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69239-AEDF-4DAB-B2E5-564A8E9C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CBD64-F0A0-496E-AF2B-0984E895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E90AF-5CAF-441A-874A-ACA66D8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8CA8A-40B0-422E-AE0F-C0FCEDFD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23444-506B-4CA6-B311-9E8230F0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2EBC7-914F-4307-A5C3-9B0BA256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CAFB3-BA88-4FC1-B911-6388293F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7FE96-536D-4A6C-9D3A-D7E82BE2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4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0E929-BE1A-433D-9241-05D87145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1BAAB-15FF-4088-852D-169F24F30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8AA65-14F8-4164-B1DC-87E2252DF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CC234-B7CA-4342-9A82-00192CA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B797B-2435-44C0-AE6B-16ED2E24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57CB6-C4C7-49D5-B1EF-DB84CAB7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3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1126E-CB3B-415B-9D66-4E0B65E3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9019F-F576-49B0-B1EA-C6F7E1AA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10998-BA50-4CE6-8F25-7EEC39221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7C0B-0122-40D3-BBAC-3E87EF21505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49385-0830-4E76-92C1-3E87E7E9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4BD1B-C4E6-4811-820C-CED843CC2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9FCC-6D18-4E6B-882B-C29463306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5FCA0BAD-C978-48FC-ABC5-4A631498CBFA}"/>
              </a:ext>
            </a:extLst>
          </p:cNvPr>
          <p:cNvSpPr/>
          <p:nvPr/>
        </p:nvSpPr>
        <p:spPr>
          <a:xfrm>
            <a:off x="3261360" y="1402080"/>
            <a:ext cx="4868091" cy="32482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FD0ABB9-18F5-4418-A0E9-5A8AFC7A5BEE}"/>
              </a:ext>
            </a:extLst>
          </p:cNvPr>
          <p:cNvGrpSpPr/>
          <p:nvPr/>
        </p:nvGrpSpPr>
        <p:grpSpPr>
          <a:xfrm>
            <a:off x="3640676" y="1589915"/>
            <a:ext cx="4109459" cy="2872626"/>
            <a:chOff x="3639186" y="1612881"/>
            <a:chExt cx="4109459" cy="287262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C5D4F02-AF28-47F8-A8DB-1F757081AC71}"/>
                </a:ext>
              </a:extLst>
            </p:cNvPr>
            <p:cNvGrpSpPr/>
            <p:nvPr/>
          </p:nvGrpSpPr>
          <p:grpSpPr>
            <a:xfrm>
              <a:off x="4620559" y="1976443"/>
              <a:ext cx="509286" cy="1886673"/>
              <a:chOff x="3449256" y="1944547"/>
              <a:chExt cx="509286" cy="188667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9339E20-8FAB-41E6-9BA2-78B14934A992}"/>
                  </a:ext>
                </a:extLst>
              </p:cNvPr>
              <p:cNvGrpSpPr/>
              <p:nvPr/>
            </p:nvGrpSpPr>
            <p:grpSpPr>
              <a:xfrm>
                <a:off x="3449256" y="1944547"/>
                <a:ext cx="509286" cy="1886673"/>
                <a:chOff x="3449256" y="1944547"/>
                <a:chExt cx="509286" cy="1886673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1D40E66C-A0B6-4193-9BB9-E473D0409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899" y="194454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D4F875-EC64-4951-B5F6-729A0C4A0EA8}"/>
                    </a:ext>
                  </a:extLst>
                </p:cNvPr>
                <p:cNvSpPr/>
                <p:nvPr/>
              </p:nvSpPr>
              <p:spPr>
                <a:xfrm>
                  <a:off x="3449256" y="232506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742FAF-C5C9-440E-9C80-AD2FC9382D6A}"/>
                  </a:ext>
                </a:extLst>
              </p:cNvPr>
              <p:cNvSpPr txBox="1"/>
              <p:nvPr/>
            </p:nvSpPr>
            <p:spPr>
              <a:xfrm>
                <a:off x="3449256" y="2760925"/>
                <a:ext cx="509286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</a:rPr>
                  <a:t>实体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8333863-3387-44A2-9BB1-1B0F5297BF08}"/>
                </a:ext>
              </a:extLst>
            </p:cNvPr>
            <p:cNvGrpSpPr/>
            <p:nvPr/>
          </p:nvGrpSpPr>
          <p:grpSpPr>
            <a:xfrm>
              <a:off x="6218037" y="1976443"/>
              <a:ext cx="509286" cy="1886673"/>
              <a:chOff x="3449256" y="1944547"/>
              <a:chExt cx="509286" cy="188667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05EE5013-CEB2-4B27-846E-11842475B47C}"/>
                  </a:ext>
                </a:extLst>
              </p:cNvPr>
              <p:cNvGrpSpPr/>
              <p:nvPr/>
            </p:nvGrpSpPr>
            <p:grpSpPr>
              <a:xfrm>
                <a:off x="3449256" y="1944547"/>
                <a:ext cx="509286" cy="1886673"/>
                <a:chOff x="3449256" y="1944547"/>
                <a:chExt cx="509286" cy="1886673"/>
              </a:xfrm>
            </p:grpSpPr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C28185B9-E2CA-4948-9FB1-6D286FED6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3899" y="194454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569F303-1CAF-452D-84E6-D2EBBB1C27BD}"/>
                    </a:ext>
                  </a:extLst>
                </p:cNvPr>
                <p:cNvSpPr/>
                <p:nvPr/>
              </p:nvSpPr>
              <p:spPr>
                <a:xfrm>
                  <a:off x="3449256" y="232506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A67C52-9DC6-4EB2-B230-BE72E7595C63}"/>
                  </a:ext>
                </a:extLst>
              </p:cNvPr>
              <p:cNvSpPr txBox="1"/>
              <p:nvPr/>
            </p:nvSpPr>
            <p:spPr>
              <a:xfrm>
                <a:off x="3449256" y="2760925"/>
                <a:ext cx="509286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zh-CN" altLang="en-US" sz="1200" dirty="0"/>
                  <a:t>实体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C905B00-5B7F-4F88-90F6-B6056AC02FCF}"/>
                </a:ext>
              </a:extLst>
            </p:cNvPr>
            <p:cNvGrpSpPr/>
            <p:nvPr/>
          </p:nvGrpSpPr>
          <p:grpSpPr>
            <a:xfrm>
              <a:off x="3639186" y="2223338"/>
              <a:ext cx="969127" cy="261610"/>
              <a:chOff x="2480129" y="2197212"/>
              <a:chExt cx="969127" cy="261610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D54514E-A934-417E-A848-2359B04CA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25C0B9D-FDD8-43E3-8D9B-0F990CB8A10D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收盘价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E0018FB-D0BD-4C18-BE31-FABFDD74805A}"/>
                </a:ext>
              </a:extLst>
            </p:cNvPr>
            <p:cNvGrpSpPr/>
            <p:nvPr/>
          </p:nvGrpSpPr>
          <p:grpSpPr>
            <a:xfrm>
              <a:off x="3639186" y="3351793"/>
              <a:ext cx="969127" cy="261610"/>
              <a:chOff x="2480129" y="2197212"/>
              <a:chExt cx="969127" cy="261610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7EA7B5D7-449D-4B17-8CCF-A42C08F77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0800349-DC2B-44DD-8D9F-1046E9C7170C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开盘价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5DB8CED-14DE-4D41-A5A9-22331F3E6E93}"/>
                </a:ext>
              </a:extLst>
            </p:cNvPr>
            <p:cNvGrpSpPr/>
            <p:nvPr/>
          </p:nvGrpSpPr>
          <p:grpSpPr>
            <a:xfrm>
              <a:off x="3887706" y="1845027"/>
              <a:ext cx="969127" cy="261610"/>
              <a:chOff x="2480129" y="2197212"/>
              <a:chExt cx="969127" cy="261610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5BC71C5B-AF2E-48EA-84A7-371010EC8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BB8DA75-0736-4F92-8811-A75576ABF123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最高价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AE11E38-4E92-4CDB-A891-6061605E801C}"/>
                </a:ext>
              </a:extLst>
            </p:cNvPr>
            <p:cNvGrpSpPr/>
            <p:nvPr/>
          </p:nvGrpSpPr>
          <p:grpSpPr>
            <a:xfrm>
              <a:off x="3887706" y="3734820"/>
              <a:ext cx="969127" cy="261610"/>
              <a:chOff x="2480129" y="2197212"/>
              <a:chExt cx="969127" cy="261610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63A162F7-EA83-45C7-93C4-D548EBE6E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429" y="2328017"/>
                <a:ext cx="3468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7EC215A-B5A0-482F-B50F-65C7C7DD14B6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最低价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C4A04C2-CCE8-430F-B39C-92443210E317}"/>
                </a:ext>
              </a:extLst>
            </p:cNvPr>
            <p:cNvGrpSpPr/>
            <p:nvPr/>
          </p:nvGrpSpPr>
          <p:grpSpPr>
            <a:xfrm>
              <a:off x="6494450" y="1845027"/>
              <a:ext cx="997517" cy="261610"/>
              <a:chOff x="2107178" y="2197212"/>
              <a:chExt cx="997517" cy="261610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A7D31D8E-B309-4D99-A8FD-6E0191A2C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B4692B-A744-44E9-8B87-B6827559AEA6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最高价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0ADA161-B798-4637-AB2B-8CDA38946FDD}"/>
                </a:ext>
              </a:extLst>
            </p:cNvPr>
            <p:cNvGrpSpPr/>
            <p:nvPr/>
          </p:nvGrpSpPr>
          <p:grpSpPr>
            <a:xfrm>
              <a:off x="6751128" y="2235387"/>
              <a:ext cx="997517" cy="261610"/>
              <a:chOff x="2107178" y="2197212"/>
              <a:chExt cx="997517" cy="261610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636AD2F5-AC28-46C0-A2A6-8048A56E9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2AC2A4A-69FA-4684-8ACC-686712D54D40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开盘价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F6EED47-CD34-41A1-8A55-62755211F004}"/>
                </a:ext>
              </a:extLst>
            </p:cNvPr>
            <p:cNvGrpSpPr/>
            <p:nvPr/>
          </p:nvGrpSpPr>
          <p:grpSpPr>
            <a:xfrm>
              <a:off x="6751128" y="3346425"/>
              <a:ext cx="997517" cy="261610"/>
              <a:chOff x="2107178" y="2197212"/>
              <a:chExt cx="997517" cy="26161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ADA51FB-9946-4661-B366-490616B9F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4DBE3-C6EA-4AA5-8BDA-E969142E2ACE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收盘价</a:t>
                </a: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206CD07-0B7F-40E5-A982-4C06A5A8E69B}"/>
                </a:ext>
              </a:extLst>
            </p:cNvPr>
            <p:cNvGrpSpPr/>
            <p:nvPr/>
          </p:nvGrpSpPr>
          <p:grpSpPr>
            <a:xfrm>
              <a:off x="6494918" y="3725274"/>
              <a:ext cx="997517" cy="261610"/>
              <a:chOff x="2107178" y="2197212"/>
              <a:chExt cx="997517" cy="261610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614BBCAE-7D5E-4B19-BF20-C97B139B6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8" y="2328017"/>
                <a:ext cx="346827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8D75CCB-8EE1-4BEC-9E62-368E0AE0E25E}"/>
                  </a:ext>
                </a:extLst>
              </p:cNvPr>
              <p:cNvSpPr txBox="1"/>
              <p:nvPr/>
            </p:nvSpPr>
            <p:spPr>
              <a:xfrm>
                <a:off x="2480129" y="2197212"/>
                <a:ext cx="624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最低价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2210CE4-CDE6-4786-A272-D564243FAB73}"/>
                </a:ext>
              </a:extLst>
            </p:cNvPr>
            <p:cNvSpPr txBox="1"/>
            <p:nvPr/>
          </p:nvSpPr>
          <p:spPr>
            <a:xfrm>
              <a:off x="4562919" y="4223897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阳线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4758445-4673-47CF-9706-D52FAEC6799E}"/>
                </a:ext>
              </a:extLst>
            </p:cNvPr>
            <p:cNvSpPr txBox="1"/>
            <p:nvPr/>
          </p:nvSpPr>
          <p:spPr>
            <a:xfrm>
              <a:off x="6160397" y="4205154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阴线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DC3AA21-F226-4DE2-8C42-7B42A62B4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327" y="1893736"/>
              <a:ext cx="625261" cy="268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9736204-DF27-4D62-AE76-3261D87BD8F2}"/>
                </a:ext>
              </a:extLst>
            </p:cNvPr>
            <p:cNvCxnSpPr>
              <a:cxnSpLocks/>
            </p:cNvCxnSpPr>
            <p:nvPr/>
          </p:nvCxnSpPr>
          <p:spPr>
            <a:xfrm>
              <a:off x="5947433" y="1883539"/>
              <a:ext cx="499123" cy="288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92D2A3E-70B7-4CA6-BBBD-69AA4F023E2F}"/>
                </a:ext>
              </a:extLst>
            </p:cNvPr>
            <p:cNvSpPr txBox="1"/>
            <p:nvPr/>
          </p:nvSpPr>
          <p:spPr>
            <a:xfrm>
              <a:off x="5409106" y="1612881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上影线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AA1A22D-4456-4B04-8D26-97DA45349D54}"/>
                </a:ext>
              </a:extLst>
            </p:cNvPr>
            <p:cNvSpPr txBox="1"/>
            <p:nvPr/>
          </p:nvSpPr>
          <p:spPr>
            <a:xfrm>
              <a:off x="5409106" y="3914244"/>
              <a:ext cx="624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/>
                <a:t>下影线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05B73B3-9807-41C7-8981-C8C4547CFC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1327" y="3663825"/>
              <a:ext cx="577625" cy="201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361F5D87-DB62-4B7E-9745-ECBEDE3AC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33" y="3659532"/>
              <a:ext cx="499123" cy="196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68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9503DC-D8FC-4BEE-AEF5-6BA0ED68424B}"/>
              </a:ext>
            </a:extLst>
          </p:cNvPr>
          <p:cNvGrpSpPr/>
          <p:nvPr/>
        </p:nvGrpSpPr>
        <p:grpSpPr>
          <a:xfrm>
            <a:off x="3166712" y="1203159"/>
            <a:ext cx="5630779" cy="3705726"/>
            <a:chOff x="3166712" y="1203159"/>
            <a:chExt cx="5630779" cy="370572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724D8D-A68A-4F51-BA1C-F9CD8E1C7E55}"/>
                </a:ext>
              </a:extLst>
            </p:cNvPr>
            <p:cNvSpPr/>
            <p:nvPr/>
          </p:nvSpPr>
          <p:spPr>
            <a:xfrm>
              <a:off x="3166712" y="1203159"/>
              <a:ext cx="5630779" cy="3705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A8DAF60-DF5D-4EA7-9263-82A4D76584C0}"/>
                </a:ext>
              </a:extLst>
            </p:cNvPr>
            <p:cNvGrpSpPr/>
            <p:nvPr/>
          </p:nvGrpSpPr>
          <p:grpSpPr>
            <a:xfrm>
              <a:off x="4575526" y="1454150"/>
              <a:ext cx="487614" cy="3328988"/>
              <a:chOff x="4039342" y="820748"/>
              <a:chExt cx="509286" cy="565028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FD3B9C9A-E902-4751-8059-9F8825174247}"/>
                  </a:ext>
                </a:extLst>
              </p:cNvPr>
              <p:cNvGrpSpPr/>
              <p:nvPr/>
            </p:nvGrpSpPr>
            <p:grpSpPr>
              <a:xfrm>
                <a:off x="4039342" y="4584358"/>
                <a:ext cx="509286" cy="1886673"/>
                <a:chOff x="4622049" y="1953477"/>
                <a:chExt cx="509286" cy="1886673"/>
              </a:xfrm>
            </p:grpSpPr>
            <p:cxnSp>
              <p:nvCxnSpPr>
                <p:cNvPr id="2" name="直接连接符 1">
                  <a:extLst>
                    <a:ext uri="{FF2B5EF4-FFF2-40B4-BE49-F238E27FC236}">
                      <a16:creationId xmlns:a16="http://schemas.microsoft.com/office/drawing/2014/main" id="{06BB1D12-AF8A-4510-932A-7DFA29FA5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F1445D6-1FF4-4D65-BE91-45913AE23F7A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DB5C2ED-F2DB-40BA-9E27-1B5E6A820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985" y="820748"/>
                <a:ext cx="0" cy="4257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8742FA5A-C2E9-4B3E-8588-8B0F9CDEEE3F}"/>
                  </a:ext>
                </a:extLst>
              </p:cNvPr>
              <p:cNvGrpSpPr/>
              <p:nvPr/>
            </p:nvGrpSpPr>
            <p:grpSpPr>
              <a:xfrm>
                <a:off x="4039342" y="1684537"/>
                <a:ext cx="509286" cy="592500"/>
                <a:chOff x="4622049" y="1953477"/>
                <a:chExt cx="509286" cy="1886673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B71A72A-009A-43C3-B189-239480B54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498F7B6A-1002-49CE-817F-849F74A21009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4F5EB79-480A-49E8-8EF3-ABF804CC0AE6}"/>
                  </a:ext>
                </a:extLst>
              </p:cNvPr>
              <p:cNvGrpSpPr/>
              <p:nvPr/>
            </p:nvGrpSpPr>
            <p:grpSpPr>
              <a:xfrm>
                <a:off x="4039342" y="2867879"/>
                <a:ext cx="509286" cy="1125638"/>
                <a:chOff x="4622049" y="1953477"/>
                <a:chExt cx="509286" cy="1886673"/>
              </a:xfrm>
            </p:grpSpPr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D49D5224-9548-4BF4-BF9B-F19DB16C2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45B3A05-A259-4B83-8500-C9B455988601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497D8CA-8FF1-4967-A249-795B5B14044D}"/>
                </a:ext>
              </a:extLst>
            </p:cNvPr>
            <p:cNvGrpSpPr/>
            <p:nvPr/>
          </p:nvGrpSpPr>
          <p:grpSpPr>
            <a:xfrm>
              <a:off x="6835722" y="1408050"/>
              <a:ext cx="487614" cy="3343772"/>
              <a:chOff x="7134088" y="795655"/>
              <a:chExt cx="509286" cy="567537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2D74826-8024-4E68-9040-F03F5E07E30A}"/>
                  </a:ext>
                </a:extLst>
              </p:cNvPr>
              <p:cNvGrpSpPr/>
              <p:nvPr/>
            </p:nvGrpSpPr>
            <p:grpSpPr>
              <a:xfrm>
                <a:off x="7134088" y="4584358"/>
                <a:ext cx="509286" cy="1886673"/>
                <a:chOff x="4622049" y="1953477"/>
                <a:chExt cx="509286" cy="1886673"/>
              </a:xfrm>
            </p:grpSpPr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C10F203F-03C9-435A-BF06-CC6988264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7D54968-2972-4256-8D37-D345F7FFB85C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AA46BEE-6734-4EDD-8772-ECE310CA5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8731" y="795655"/>
                <a:ext cx="0" cy="423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5535469-2748-4365-AF67-61B5C3270FB9}"/>
                  </a:ext>
                </a:extLst>
              </p:cNvPr>
              <p:cNvGrpSpPr/>
              <p:nvPr/>
            </p:nvGrpSpPr>
            <p:grpSpPr>
              <a:xfrm>
                <a:off x="7134088" y="1684537"/>
                <a:ext cx="509286" cy="592500"/>
                <a:chOff x="4622049" y="1953477"/>
                <a:chExt cx="509286" cy="1886673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CC4AD273-1735-4C48-B53F-DA79D2F82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C45E5FA-7BD7-4EC7-A7BA-F89EF6FC4F04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C17A922-428B-453C-9223-A25B45156FFD}"/>
                  </a:ext>
                </a:extLst>
              </p:cNvPr>
              <p:cNvGrpSpPr/>
              <p:nvPr/>
            </p:nvGrpSpPr>
            <p:grpSpPr>
              <a:xfrm>
                <a:off x="7134088" y="2867879"/>
                <a:ext cx="509286" cy="1125638"/>
                <a:chOff x="4622049" y="1953477"/>
                <a:chExt cx="509286" cy="1886673"/>
              </a:xfrm>
            </p:grpSpPr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0FE4B685-B195-4AA7-89C3-C3D0D05B4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6692" y="1953477"/>
                  <a:ext cx="0" cy="18866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CFAA437-D25D-4FF7-AF16-CB806EFC1652}"/>
                    </a:ext>
                  </a:extLst>
                </p:cNvPr>
                <p:cNvSpPr/>
                <p:nvPr/>
              </p:nvSpPr>
              <p:spPr>
                <a:xfrm>
                  <a:off x="4622049" y="2333994"/>
                  <a:ext cx="509286" cy="112563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79FB5E1-DEF3-44E4-992E-77FFB21660C9}"/>
                </a:ext>
              </a:extLst>
            </p:cNvPr>
            <p:cNvSpPr txBox="1"/>
            <p:nvPr/>
          </p:nvSpPr>
          <p:spPr>
            <a:xfrm>
              <a:off x="3599850" y="2824961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中阳线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DD55733-BFAB-4F4D-8E57-E4376BDD146D}"/>
                </a:ext>
              </a:extLst>
            </p:cNvPr>
            <p:cNvSpPr txBox="1"/>
            <p:nvPr/>
          </p:nvSpPr>
          <p:spPr>
            <a:xfrm>
              <a:off x="3599850" y="1408050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十字星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1CDD0D3-9B35-4422-8AF8-A3531609C587}"/>
                </a:ext>
              </a:extLst>
            </p:cNvPr>
            <p:cNvSpPr txBox="1"/>
            <p:nvPr/>
          </p:nvSpPr>
          <p:spPr>
            <a:xfrm>
              <a:off x="3599850" y="1993205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小阳线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B7C1B64-3AFA-412E-BFE6-90AF3C8BD1A5}"/>
                </a:ext>
              </a:extLst>
            </p:cNvPr>
            <p:cNvSpPr txBox="1"/>
            <p:nvPr/>
          </p:nvSpPr>
          <p:spPr>
            <a:xfrm>
              <a:off x="3599850" y="3966340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大阳线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5F8AE6-658C-4E78-8470-E09043B50427}"/>
                </a:ext>
              </a:extLst>
            </p:cNvPr>
            <p:cNvSpPr txBox="1"/>
            <p:nvPr/>
          </p:nvSpPr>
          <p:spPr>
            <a:xfrm>
              <a:off x="7525333" y="2789656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中阴线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F5EDFDD-B881-4381-9A16-F55EAC8A3BA3}"/>
                </a:ext>
              </a:extLst>
            </p:cNvPr>
            <p:cNvSpPr txBox="1"/>
            <p:nvPr/>
          </p:nvSpPr>
          <p:spPr>
            <a:xfrm>
              <a:off x="7525333" y="1366430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十字星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BF8AB90-9727-4344-995D-0C72BF4A7773}"/>
                </a:ext>
              </a:extLst>
            </p:cNvPr>
            <p:cNvSpPr txBox="1"/>
            <p:nvPr/>
          </p:nvSpPr>
          <p:spPr>
            <a:xfrm>
              <a:off x="7525333" y="1942284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小阴线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BCC0F85-24EF-48DA-A2BC-9BBE9ED0E4F8}"/>
                </a:ext>
              </a:extLst>
            </p:cNvPr>
            <p:cNvSpPr txBox="1"/>
            <p:nvPr/>
          </p:nvSpPr>
          <p:spPr>
            <a:xfrm>
              <a:off x="7525333" y="4032881"/>
              <a:ext cx="81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大阴线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47493E5-E702-4CAC-A61C-2BB2E9D473B0}"/>
                </a:ext>
              </a:extLst>
            </p:cNvPr>
            <p:cNvCxnSpPr/>
            <p:nvPr/>
          </p:nvCxnSpPr>
          <p:spPr>
            <a:xfrm>
              <a:off x="4575526" y="1565197"/>
              <a:ext cx="4876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F8AFDE7-A55B-4AF2-AB3C-26D6F29DDE7E}"/>
                </a:ext>
              </a:extLst>
            </p:cNvPr>
            <p:cNvCxnSpPr/>
            <p:nvPr/>
          </p:nvCxnSpPr>
          <p:spPr>
            <a:xfrm>
              <a:off x="6881091" y="1533006"/>
              <a:ext cx="39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0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A8D4B36C-4246-47A7-93E4-CC7C5FB75E8C}"/>
              </a:ext>
            </a:extLst>
          </p:cNvPr>
          <p:cNvGrpSpPr/>
          <p:nvPr/>
        </p:nvGrpSpPr>
        <p:grpSpPr>
          <a:xfrm>
            <a:off x="1317625" y="1237014"/>
            <a:ext cx="1736726" cy="1224491"/>
            <a:chOff x="1317625" y="1152525"/>
            <a:chExt cx="1736726" cy="1224491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724D8D-A68A-4F51-BA1C-F9CD8E1C7E55}"/>
                </a:ext>
              </a:extLst>
            </p:cNvPr>
            <p:cNvSpPr/>
            <p:nvPr/>
          </p:nvSpPr>
          <p:spPr>
            <a:xfrm>
              <a:off x="1317625" y="1152525"/>
              <a:ext cx="1736726" cy="1224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9624E96-A8E9-489E-AD0D-F0838934E561}"/>
                </a:ext>
              </a:extLst>
            </p:cNvPr>
            <p:cNvGrpSpPr/>
            <p:nvPr/>
          </p:nvGrpSpPr>
          <p:grpSpPr>
            <a:xfrm>
              <a:off x="2436136" y="1265292"/>
              <a:ext cx="487614" cy="663194"/>
              <a:chOff x="1637744" y="3097403"/>
              <a:chExt cx="487614" cy="663194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E415AAA-416D-4BE3-8A21-FBC846C7CC6C}"/>
                  </a:ext>
                </a:extLst>
              </p:cNvPr>
              <p:cNvCxnSpPr>
                <a:cxnSpLocks/>
                <a:stCxn id="46" idx="0"/>
                <a:endCxn id="46" idx="2"/>
              </p:cNvCxnSpPr>
              <p:nvPr/>
            </p:nvCxnSpPr>
            <p:spPr>
              <a:xfrm>
                <a:off x="1881551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7B1C31C-10DE-4595-B69E-9C0809418A76}"/>
                  </a:ext>
                </a:extLst>
              </p:cNvPr>
              <p:cNvSpPr/>
              <p:nvPr/>
            </p:nvSpPr>
            <p:spPr>
              <a:xfrm>
                <a:off x="1637744" y="3097403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6665E47-A9FE-47CC-BBC2-800ED1D6C59B}"/>
                </a:ext>
              </a:extLst>
            </p:cNvPr>
            <p:cNvGrpSpPr/>
            <p:nvPr/>
          </p:nvGrpSpPr>
          <p:grpSpPr>
            <a:xfrm>
              <a:off x="1441120" y="1265292"/>
              <a:ext cx="487614" cy="663194"/>
              <a:chOff x="2714008" y="3097403"/>
              <a:chExt cx="487614" cy="663194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DA8F1416-31CD-4315-8A27-2828DC45E95F}"/>
                  </a:ext>
                </a:extLst>
              </p:cNvPr>
              <p:cNvCxnSpPr>
                <a:cxnSpLocks/>
                <a:stCxn id="48" idx="0"/>
                <a:endCxn id="48" idx="2"/>
              </p:cNvCxnSpPr>
              <p:nvPr/>
            </p:nvCxnSpPr>
            <p:spPr>
              <a:xfrm>
                <a:off x="2957815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C14D725-92E5-49C3-B946-34C9CD694D79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101034-EC8E-465A-AAAB-EEF7E75E6BE8}"/>
                </a:ext>
              </a:extLst>
            </p:cNvPr>
            <p:cNvGrpSpPr/>
            <p:nvPr/>
          </p:nvGrpSpPr>
          <p:grpSpPr>
            <a:xfrm>
              <a:off x="2057507" y="1696670"/>
              <a:ext cx="281668" cy="598517"/>
              <a:chOff x="5654782" y="3984787"/>
              <a:chExt cx="281668" cy="598517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6FA709E7-B3F0-4E89-9229-7E2D0296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5616" y="3984787"/>
                <a:ext cx="0" cy="59851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06E4131A-15C3-4D22-90B7-663082D60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4782" y="4284045"/>
                <a:ext cx="28166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D73D2BD-7EC8-48CB-808C-5FF9196101A3}"/>
              </a:ext>
            </a:extLst>
          </p:cNvPr>
          <p:cNvSpPr txBox="1"/>
          <p:nvPr/>
        </p:nvSpPr>
        <p:spPr>
          <a:xfrm>
            <a:off x="1476375" y="250261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早晨十字星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0110CA-7771-4F3D-AE37-BA5E2B716F27}"/>
              </a:ext>
            </a:extLst>
          </p:cNvPr>
          <p:cNvSpPr txBox="1"/>
          <p:nvPr/>
        </p:nvSpPr>
        <p:spPr>
          <a:xfrm>
            <a:off x="3635375" y="2461505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早晨之星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AD56344-CA1A-4C90-B06D-95DCD2318804}"/>
              </a:ext>
            </a:extLst>
          </p:cNvPr>
          <p:cNvGrpSpPr/>
          <p:nvPr/>
        </p:nvGrpSpPr>
        <p:grpSpPr>
          <a:xfrm>
            <a:off x="3397640" y="1237014"/>
            <a:ext cx="1736726" cy="1224491"/>
            <a:chOff x="4629150" y="3429000"/>
            <a:chExt cx="1736726" cy="1224491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5DCCAB1-EAC7-43B2-90A8-30BACC7B4766}"/>
                </a:ext>
              </a:extLst>
            </p:cNvPr>
            <p:cNvSpPr/>
            <p:nvPr/>
          </p:nvSpPr>
          <p:spPr>
            <a:xfrm>
              <a:off x="4629150" y="3429000"/>
              <a:ext cx="1736726" cy="12244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DFC83936-67E0-4967-988F-15573C6A39CE}"/>
                </a:ext>
              </a:extLst>
            </p:cNvPr>
            <p:cNvGrpSpPr/>
            <p:nvPr/>
          </p:nvGrpSpPr>
          <p:grpSpPr>
            <a:xfrm>
              <a:off x="5747661" y="3541767"/>
              <a:ext cx="487614" cy="663194"/>
              <a:chOff x="1637744" y="3097403"/>
              <a:chExt cx="487614" cy="663194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41C932CA-A59E-4CFC-B371-881D4FE70B6C}"/>
                  </a:ext>
                </a:extLst>
              </p:cNvPr>
              <p:cNvCxnSpPr>
                <a:cxnSpLocks/>
                <a:stCxn id="79" idx="0"/>
                <a:endCxn id="79" idx="2"/>
              </p:cNvCxnSpPr>
              <p:nvPr/>
            </p:nvCxnSpPr>
            <p:spPr>
              <a:xfrm>
                <a:off x="1881551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F25591C9-5E22-4F91-86DB-5EE894CF9E98}"/>
                  </a:ext>
                </a:extLst>
              </p:cNvPr>
              <p:cNvSpPr/>
              <p:nvPr/>
            </p:nvSpPr>
            <p:spPr>
              <a:xfrm>
                <a:off x="1637744" y="3097403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29D6A89A-D212-496C-A7E8-692E0E9536F5}"/>
                </a:ext>
              </a:extLst>
            </p:cNvPr>
            <p:cNvGrpSpPr/>
            <p:nvPr/>
          </p:nvGrpSpPr>
          <p:grpSpPr>
            <a:xfrm>
              <a:off x="4752645" y="3541767"/>
              <a:ext cx="487614" cy="663194"/>
              <a:chOff x="2714008" y="3097403"/>
              <a:chExt cx="487614" cy="663194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D450D408-3B4D-488A-BA2D-5AA34EFE887A}"/>
                  </a:ext>
                </a:extLst>
              </p:cNvPr>
              <p:cNvCxnSpPr>
                <a:cxnSpLocks/>
                <a:stCxn id="82" idx="0"/>
                <a:endCxn id="82" idx="2"/>
              </p:cNvCxnSpPr>
              <p:nvPr/>
            </p:nvCxnSpPr>
            <p:spPr>
              <a:xfrm>
                <a:off x="2957815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E644448-C49C-4BEE-B6E2-77CB1C3120E8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B277201-735A-4E9C-976C-1BE6FC9BB527}"/>
                </a:ext>
              </a:extLst>
            </p:cNvPr>
            <p:cNvCxnSpPr>
              <a:cxnSpLocks/>
            </p:cNvCxnSpPr>
            <p:nvPr/>
          </p:nvCxnSpPr>
          <p:spPr>
            <a:xfrm>
              <a:off x="5496316" y="3982670"/>
              <a:ext cx="0" cy="5985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03D46A89-907C-464B-8E20-24EC0BBCF7D2}"/>
                </a:ext>
              </a:extLst>
            </p:cNvPr>
            <p:cNvGrpSpPr/>
            <p:nvPr/>
          </p:nvGrpSpPr>
          <p:grpSpPr>
            <a:xfrm>
              <a:off x="5252509" y="4256998"/>
              <a:ext cx="487614" cy="49860"/>
              <a:chOff x="1637744" y="3097403"/>
              <a:chExt cx="487614" cy="66319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BDF2BDED-1F03-4868-B483-835FF548E721}"/>
                  </a:ext>
                </a:extLst>
              </p:cNvPr>
              <p:cNvCxnSpPr>
                <a:cxnSpLocks/>
                <a:stCxn id="88" idx="0"/>
                <a:endCxn id="88" idx="2"/>
              </p:cNvCxnSpPr>
              <p:nvPr/>
            </p:nvCxnSpPr>
            <p:spPr>
              <a:xfrm>
                <a:off x="1881551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C467CD4-AAA2-4D90-83DF-47CB13A7FE88}"/>
                  </a:ext>
                </a:extLst>
              </p:cNvPr>
              <p:cNvSpPr/>
              <p:nvPr/>
            </p:nvSpPr>
            <p:spPr>
              <a:xfrm>
                <a:off x="1637744" y="3097403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10741C9-45E1-4CFE-B189-4CACEE417DC5}"/>
              </a:ext>
            </a:extLst>
          </p:cNvPr>
          <p:cNvGrpSpPr/>
          <p:nvPr/>
        </p:nvGrpSpPr>
        <p:grpSpPr>
          <a:xfrm>
            <a:off x="5533392" y="938005"/>
            <a:ext cx="1450975" cy="1523500"/>
            <a:chOff x="4629150" y="3429000"/>
            <a:chExt cx="1450975" cy="15235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64266E9-5C81-45BD-8933-88093EC648E4}"/>
                </a:ext>
              </a:extLst>
            </p:cNvPr>
            <p:cNvSpPr/>
            <p:nvPr/>
          </p:nvSpPr>
          <p:spPr>
            <a:xfrm>
              <a:off x="4629150" y="3429000"/>
              <a:ext cx="1450975" cy="1523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AA95F1BB-B5CA-4925-8A20-3CC7E6880A0E}"/>
                </a:ext>
              </a:extLst>
            </p:cNvPr>
            <p:cNvGrpSpPr/>
            <p:nvPr/>
          </p:nvGrpSpPr>
          <p:grpSpPr>
            <a:xfrm>
              <a:off x="5421269" y="4204961"/>
              <a:ext cx="487614" cy="663194"/>
              <a:chOff x="1311352" y="3760597"/>
              <a:chExt cx="487614" cy="663194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2020E7DA-51A7-4BD0-AB2C-5D5702F6059F}"/>
                  </a:ext>
                </a:extLst>
              </p:cNvPr>
              <p:cNvCxnSpPr>
                <a:cxnSpLocks/>
                <a:stCxn id="102" idx="0"/>
                <a:endCxn id="102" idx="2"/>
              </p:cNvCxnSpPr>
              <p:nvPr/>
            </p:nvCxnSpPr>
            <p:spPr>
              <a:xfrm>
                <a:off x="1555159" y="3760597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2DBD166E-EB9E-4C49-B94E-8341DA69D4A3}"/>
                  </a:ext>
                </a:extLst>
              </p:cNvPr>
              <p:cNvSpPr/>
              <p:nvPr/>
            </p:nvSpPr>
            <p:spPr>
              <a:xfrm>
                <a:off x="1311352" y="3760597"/>
                <a:ext cx="487614" cy="66319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8F9198E9-600B-4084-BF35-CE228AAC62E4}"/>
                </a:ext>
              </a:extLst>
            </p:cNvPr>
            <p:cNvGrpSpPr/>
            <p:nvPr/>
          </p:nvGrpSpPr>
          <p:grpSpPr>
            <a:xfrm>
              <a:off x="4752645" y="3541767"/>
              <a:ext cx="487614" cy="663194"/>
              <a:chOff x="2714008" y="3097403"/>
              <a:chExt cx="487614" cy="663194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79780460-660F-428D-B812-84A209DC0520}"/>
                  </a:ext>
                </a:extLst>
              </p:cNvPr>
              <p:cNvCxnSpPr>
                <a:cxnSpLocks/>
                <a:stCxn id="100" idx="0"/>
                <a:endCxn id="100" idx="2"/>
              </p:cNvCxnSpPr>
              <p:nvPr/>
            </p:nvCxnSpPr>
            <p:spPr>
              <a:xfrm>
                <a:off x="2957815" y="3097403"/>
                <a:ext cx="0" cy="663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636BD06-6167-418F-8700-6EE4E0D22146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66319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C12350BE-1143-49E9-851A-18DE0F29A41F}"/>
              </a:ext>
            </a:extLst>
          </p:cNvPr>
          <p:cNvSpPr txBox="1"/>
          <p:nvPr/>
        </p:nvSpPr>
        <p:spPr>
          <a:xfrm>
            <a:off x="5556250" y="250261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好友反攻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02589E9-6A1B-4769-BADD-27FCB74D0B68}"/>
              </a:ext>
            </a:extLst>
          </p:cNvPr>
          <p:cNvGrpSpPr/>
          <p:nvPr/>
        </p:nvGrpSpPr>
        <p:grpSpPr>
          <a:xfrm>
            <a:off x="7482806" y="919628"/>
            <a:ext cx="1450975" cy="1523500"/>
            <a:chOff x="4629150" y="3429000"/>
            <a:chExt cx="1450975" cy="152350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C9BECFE-D6D2-4256-89DC-D8C7103415C9}"/>
                </a:ext>
              </a:extLst>
            </p:cNvPr>
            <p:cNvSpPr/>
            <p:nvPr/>
          </p:nvSpPr>
          <p:spPr>
            <a:xfrm>
              <a:off x="4629150" y="3429000"/>
              <a:ext cx="1450975" cy="1523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FDBC8683-7856-42C9-AFA0-B624F0718F3B}"/>
                </a:ext>
              </a:extLst>
            </p:cNvPr>
            <p:cNvGrpSpPr/>
            <p:nvPr/>
          </p:nvGrpSpPr>
          <p:grpSpPr>
            <a:xfrm>
              <a:off x="5421269" y="3859153"/>
              <a:ext cx="487614" cy="1009002"/>
              <a:chOff x="1311352" y="3414789"/>
              <a:chExt cx="487614" cy="1009002"/>
            </a:xfrm>
          </p:grpSpPr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6BA8D107-E073-452B-9739-11D77A7A1545}"/>
                  </a:ext>
                </a:extLst>
              </p:cNvPr>
              <p:cNvCxnSpPr>
                <a:cxnSpLocks/>
                <a:stCxn id="114" idx="0"/>
                <a:endCxn id="114" idx="2"/>
              </p:cNvCxnSpPr>
              <p:nvPr/>
            </p:nvCxnSpPr>
            <p:spPr>
              <a:xfrm>
                <a:off x="1555159" y="3414789"/>
                <a:ext cx="0" cy="10090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20D2A79-62E3-4047-9B22-FA89386C8ED1}"/>
                  </a:ext>
                </a:extLst>
              </p:cNvPr>
              <p:cNvSpPr/>
              <p:nvPr/>
            </p:nvSpPr>
            <p:spPr>
              <a:xfrm>
                <a:off x="1311352" y="3414789"/>
                <a:ext cx="487614" cy="100900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CC76FB1-0492-4981-BD86-FF81F8F65F6A}"/>
                </a:ext>
              </a:extLst>
            </p:cNvPr>
            <p:cNvGrpSpPr/>
            <p:nvPr/>
          </p:nvGrpSpPr>
          <p:grpSpPr>
            <a:xfrm>
              <a:off x="4752645" y="3541767"/>
              <a:ext cx="487614" cy="888480"/>
              <a:chOff x="2714008" y="3097403"/>
              <a:chExt cx="487614" cy="888480"/>
            </a:xfrm>
          </p:grpSpPr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1F6B82EF-F891-4364-8752-8EE445CC51AC}"/>
                  </a:ext>
                </a:extLst>
              </p:cNvPr>
              <p:cNvCxnSpPr>
                <a:cxnSpLocks/>
                <a:stCxn id="112" idx="0"/>
                <a:endCxn id="112" idx="2"/>
              </p:cNvCxnSpPr>
              <p:nvPr/>
            </p:nvCxnSpPr>
            <p:spPr>
              <a:xfrm>
                <a:off x="2957815" y="3097403"/>
                <a:ext cx="0" cy="888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37DCBB5C-E6C0-4C7A-A6C0-4E60B753BC5D}"/>
                  </a:ext>
                </a:extLst>
              </p:cNvPr>
              <p:cNvSpPr/>
              <p:nvPr/>
            </p:nvSpPr>
            <p:spPr>
              <a:xfrm>
                <a:off x="2714008" y="3097403"/>
                <a:ext cx="487614" cy="88848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D33401A-F047-4461-9C74-F7ACAC7E6DBA}"/>
              </a:ext>
            </a:extLst>
          </p:cNvPr>
          <p:cNvSpPr txBox="1"/>
          <p:nvPr/>
        </p:nvSpPr>
        <p:spPr>
          <a:xfrm>
            <a:off x="7482806" y="2555895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曙光初现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C71F1C1-5603-455F-954E-23CA8D316ED8}"/>
              </a:ext>
            </a:extLst>
          </p:cNvPr>
          <p:cNvGrpSpPr/>
          <p:nvPr/>
        </p:nvGrpSpPr>
        <p:grpSpPr>
          <a:xfrm>
            <a:off x="9293237" y="969082"/>
            <a:ext cx="1400844" cy="1408078"/>
            <a:chOff x="4629151" y="3544422"/>
            <a:chExt cx="1400844" cy="1408078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7442239F-03E0-4219-9EA6-36185EF02D87}"/>
                </a:ext>
              </a:extLst>
            </p:cNvPr>
            <p:cNvSpPr/>
            <p:nvPr/>
          </p:nvSpPr>
          <p:spPr>
            <a:xfrm>
              <a:off x="4629151" y="3544422"/>
              <a:ext cx="1400844" cy="14080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0A21211-D65F-4885-A7E9-66D9C1186D41}"/>
                </a:ext>
              </a:extLst>
            </p:cNvPr>
            <p:cNvGrpSpPr/>
            <p:nvPr/>
          </p:nvGrpSpPr>
          <p:grpSpPr>
            <a:xfrm>
              <a:off x="5399896" y="3672275"/>
              <a:ext cx="487614" cy="829278"/>
              <a:chOff x="1289979" y="3227911"/>
              <a:chExt cx="487614" cy="829278"/>
            </a:xfrm>
          </p:grpSpPr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F1865814-7593-4D7B-9AE3-71680C614A73}"/>
                  </a:ext>
                </a:extLst>
              </p:cNvPr>
              <p:cNvCxnSpPr>
                <a:cxnSpLocks/>
                <a:stCxn id="126" idx="0"/>
                <a:endCxn id="126" idx="2"/>
              </p:cNvCxnSpPr>
              <p:nvPr/>
            </p:nvCxnSpPr>
            <p:spPr>
              <a:xfrm>
                <a:off x="1533786" y="3227911"/>
                <a:ext cx="0" cy="8292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48EF582-FE50-46BA-ADC5-43BE9162C2C8}"/>
                  </a:ext>
                </a:extLst>
              </p:cNvPr>
              <p:cNvSpPr/>
              <p:nvPr/>
            </p:nvSpPr>
            <p:spPr>
              <a:xfrm>
                <a:off x="1289979" y="3227911"/>
                <a:ext cx="487614" cy="8292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9032EAF4-383C-4F8C-9B8E-9F58B3CC9164}"/>
                </a:ext>
              </a:extLst>
            </p:cNvPr>
            <p:cNvGrpSpPr/>
            <p:nvPr/>
          </p:nvGrpSpPr>
          <p:grpSpPr>
            <a:xfrm>
              <a:off x="4746799" y="4128621"/>
              <a:ext cx="487614" cy="745865"/>
              <a:chOff x="2708162" y="3684257"/>
              <a:chExt cx="487614" cy="745865"/>
            </a:xfrm>
          </p:grpSpPr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3F6F47D9-D32A-494D-9787-0892A68166F9}"/>
                  </a:ext>
                </a:extLst>
              </p:cNvPr>
              <p:cNvCxnSpPr>
                <a:cxnSpLocks/>
                <a:stCxn id="124" idx="0"/>
                <a:endCxn id="124" idx="2"/>
              </p:cNvCxnSpPr>
              <p:nvPr/>
            </p:nvCxnSpPr>
            <p:spPr>
              <a:xfrm>
                <a:off x="2951969" y="3684257"/>
                <a:ext cx="0" cy="745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2F75ED21-7A0E-4108-894E-BB0563091185}"/>
                  </a:ext>
                </a:extLst>
              </p:cNvPr>
              <p:cNvSpPr/>
              <p:nvPr/>
            </p:nvSpPr>
            <p:spPr>
              <a:xfrm>
                <a:off x="2708162" y="3684257"/>
                <a:ext cx="487614" cy="7458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BF60790-D1E9-41A0-9065-35D7345A08B9}"/>
              </a:ext>
            </a:extLst>
          </p:cNvPr>
          <p:cNvSpPr txBox="1"/>
          <p:nvPr/>
        </p:nvSpPr>
        <p:spPr>
          <a:xfrm>
            <a:off x="9338494" y="2502618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旭日东升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B220549-EB25-4CB0-B1A4-5B1592770439}"/>
              </a:ext>
            </a:extLst>
          </p:cNvPr>
          <p:cNvGrpSpPr/>
          <p:nvPr/>
        </p:nvGrpSpPr>
        <p:grpSpPr>
          <a:xfrm>
            <a:off x="1329978" y="3429000"/>
            <a:ext cx="1736726" cy="1032755"/>
            <a:chOff x="1329978" y="3530600"/>
            <a:chExt cx="1736726" cy="1032755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C3C88279-3D20-41C1-9C3B-4F8E615A8FC1}"/>
                </a:ext>
              </a:extLst>
            </p:cNvPr>
            <p:cNvGrpSpPr/>
            <p:nvPr/>
          </p:nvGrpSpPr>
          <p:grpSpPr>
            <a:xfrm>
              <a:off x="1329978" y="3530600"/>
              <a:ext cx="1736726" cy="1032755"/>
              <a:chOff x="1317625" y="1344261"/>
              <a:chExt cx="1736726" cy="1032755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0558F79-2013-46B1-8D1A-3C82884F4EA5}"/>
                  </a:ext>
                </a:extLst>
              </p:cNvPr>
              <p:cNvSpPr/>
              <p:nvPr/>
            </p:nvSpPr>
            <p:spPr>
              <a:xfrm>
                <a:off x="1317625" y="1344261"/>
                <a:ext cx="1736726" cy="10327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96B6C54F-D2DA-40BE-9169-05811D203187}"/>
                  </a:ext>
                </a:extLst>
              </p:cNvPr>
              <p:cNvGrpSpPr/>
              <p:nvPr/>
            </p:nvGrpSpPr>
            <p:grpSpPr>
              <a:xfrm>
                <a:off x="2423783" y="1610961"/>
                <a:ext cx="487614" cy="650899"/>
                <a:chOff x="1625391" y="3443072"/>
                <a:chExt cx="487614" cy="650899"/>
              </a:xfrm>
            </p:grpSpPr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AFE141F7-6974-42B3-93A8-9FA0821C0B6E}"/>
                    </a:ext>
                  </a:extLst>
                </p:cNvPr>
                <p:cNvCxnSpPr>
                  <a:cxnSpLocks/>
                  <a:endCxn id="142" idx="2"/>
                </p:cNvCxnSpPr>
                <p:nvPr/>
              </p:nvCxnSpPr>
              <p:spPr>
                <a:xfrm>
                  <a:off x="1869198" y="3443072"/>
                  <a:ext cx="0" cy="6508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E9DAED24-BCE6-4904-9821-806D18F49880}"/>
                    </a:ext>
                  </a:extLst>
                </p:cNvPr>
                <p:cNvSpPr/>
                <p:nvPr/>
              </p:nvSpPr>
              <p:spPr>
                <a:xfrm>
                  <a:off x="1625391" y="3858996"/>
                  <a:ext cx="487614" cy="23497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8A18B1C9-8B86-45DB-9997-CF490192B23C}"/>
                  </a:ext>
                </a:extLst>
              </p:cNvPr>
              <p:cNvGrpSpPr/>
              <p:nvPr/>
            </p:nvGrpSpPr>
            <p:grpSpPr>
              <a:xfrm>
                <a:off x="1428767" y="1610961"/>
                <a:ext cx="487614" cy="650900"/>
                <a:chOff x="2701655" y="3443072"/>
                <a:chExt cx="487614" cy="650900"/>
              </a:xfrm>
            </p:grpSpPr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ABED5DB4-D89D-465F-9AC2-B49BD35F32E0}"/>
                    </a:ext>
                  </a:extLst>
                </p:cNvPr>
                <p:cNvCxnSpPr>
                  <a:cxnSpLocks/>
                  <a:endCxn id="140" idx="2"/>
                </p:cNvCxnSpPr>
                <p:nvPr/>
              </p:nvCxnSpPr>
              <p:spPr>
                <a:xfrm>
                  <a:off x="2945462" y="3443072"/>
                  <a:ext cx="0" cy="650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570F2270-22C0-4EC8-B083-60F917FB5516}"/>
                    </a:ext>
                  </a:extLst>
                </p:cNvPr>
                <p:cNvSpPr/>
                <p:nvPr/>
              </p:nvSpPr>
              <p:spPr>
                <a:xfrm>
                  <a:off x="2701655" y="3858996"/>
                  <a:ext cx="487614" cy="23497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BED2B2D9-A2B8-47A5-88B2-D96BE184C4CA}"/>
                </a:ext>
              </a:extLst>
            </p:cNvPr>
            <p:cNvCxnSpPr/>
            <p:nvPr/>
          </p:nvCxnSpPr>
          <p:spPr>
            <a:xfrm>
              <a:off x="2171700" y="3657600"/>
              <a:ext cx="0" cy="79059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54321AA-C26B-4D0D-8B8A-A3702F535226}"/>
              </a:ext>
            </a:extLst>
          </p:cNvPr>
          <p:cNvSpPr txBox="1"/>
          <p:nvPr/>
        </p:nvSpPr>
        <p:spPr>
          <a:xfrm>
            <a:off x="1416050" y="4543789"/>
            <a:ext cx="145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倒锤头线</a:t>
            </a:r>
          </a:p>
        </p:txBody>
      </p:sp>
    </p:spTree>
    <p:extLst>
      <p:ext uri="{BB962C8B-B14F-4D97-AF65-F5344CB8AC3E}">
        <p14:creationId xmlns:p14="http://schemas.microsoft.com/office/powerpoint/2010/main" val="216639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62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立涛</dc:creator>
  <cp:lastModifiedBy>立涛</cp:lastModifiedBy>
  <cp:revision>36</cp:revision>
  <dcterms:created xsi:type="dcterms:W3CDTF">2022-03-25T14:05:29Z</dcterms:created>
  <dcterms:modified xsi:type="dcterms:W3CDTF">2022-04-07T17:06:47Z</dcterms:modified>
</cp:coreProperties>
</file>