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106E-BD3B-42FA-A3C1-3FE215707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1A479-145C-4AFC-8A95-8241ED02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56ADC-2283-4B70-BFD8-5E85EC6F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B9CB4-86C1-4AF1-ABA2-C33541BF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2E234-FFCF-4F6B-954D-A5E18D93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4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CE36-B70D-4DA3-BF36-B305E297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FC1B0-C351-46C2-9211-EB13ED57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2FC7B-2890-4676-BA2B-05CF516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557CF-40F1-45CD-B3C3-AC6BDBAE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F6458-2049-490F-9D2F-B5AC7AE8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751BE-E1FC-46C7-8FFC-3598E0A52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B5091-C800-44AC-9F20-36958F8A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88B0-7C8E-4DE0-9279-E83E898B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D4A15-AFBD-4E57-98CA-7A18D45B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56E8-05BF-4BD1-B829-BF137F0A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350F-20EF-47AD-87A3-0B9E7E03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D8011-AF41-467D-B87E-5E897D63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B6425-709A-4651-A50C-27B9C656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B16C7-E6DB-499A-A75B-0CCF63AD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D1CF7-23AF-4D25-B75F-A46D7D41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1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122AC-BEF6-4F9E-9BA5-4D8FE2A1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5AAB7-5FA6-4123-8581-3CA582D9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6787-0560-4019-BC52-E3198EEE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BA614-9756-4FAA-AAF6-88319D4B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F48E-DB15-4365-BAE9-017DFFF2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BE88-99AE-4222-A252-1EE4697A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BE535-7ECF-4C74-B472-D69F2D80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1AFC7-25BE-4D0C-B9A1-E9AA10FD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55664-A435-46E3-B7AD-B6AB7B96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E26BF-12CB-466C-8739-CA76D41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DE213-9B3D-4D04-8A51-1DDCF3A3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1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05E63-FC2C-4F9B-850A-E3FCDB94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C3C9-9673-42C1-B7F2-F533676D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90ED5-C855-494E-BFB4-C7039601D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36C6B-35E1-48AE-AF7E-6F9A74264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CFB2AF-0DE3-4520-B1AD-B91C4A87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982DEA-39D9-4A91-BF69-CCE79973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F898AD-FC04-4390-92B0-9CEBD29B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4A83D-D824-4CBD-8B7B-12919F6F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78760-9A82-46CE-8A6F-E88D4B2E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9E748-E682-4442-8CB7-096F1278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022D2-2B06-446B-8CD0-985F249F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1CF5B-C83D-4E7B-90F9-91FE20F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F1A2C9-692A-441A-ACDD-DDDFA41F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69239-AEDF-4DAB-B2E5-564A8E9C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CBD64-F0A0-496E-AF2B-0984E895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E90AF-5CAF-441A-874A-ACA66D8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8CA8A-40B0-422E-AE0F-C0FCEDFD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23444-506B-4CA6-B311-9E8230F0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2EBC7-914F-4307-A5C3-9B0BA256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CAFB3-BA88-4FC1-B911-6388293F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7FE96-536D-4A6C-9D3A-D7E82BE2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0E929-BE1A-433D-9241-05D87145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1BAAB-15FF-4088-852D-169F24F30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8AA65-14F8-4164-B1DC-87E2252DF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CC234-B7CA-4342-9A82-00192CA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B797B-2435-44C0-AE6B-16ED2E2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57CB6-C4C7-49D5-B1EF-DB84CAB7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3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1126E-CB3B-415B-9D66-4E0B65E3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9019F-F576-49B0-B1EA-C6F7E1AA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10998-BA50-4CE6-8F25-7EEC39221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7C0B-0122-40D3-BBAC-3E87EF21505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49385-0830-4E76-92C1-3E87E7E9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4BD1B-C4E6-4811-820C-CED843CC2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5FCA0BAD-C978-48FC-ABC5-4A631498CBFA}"/>
              </a:ext>
            </a:extLst>
          </p:cNvPr>
          <p:cNvSpPr/>
          <p:nvPr/>
        </p:nvSpPr>
        <p:spPr>
          <a:xfrm>
            <a:off x="3261360" y="1402080"/>
            <a:ext cx="4868091" cy="3248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FD0ABB9-18F5-4418-A0E9-5A8AFC7A5BEE}"/>
              </a:ext>
            </a:extLst>
          </p:cNvPr>
          <p:cNvGrpSpPr/>
          <p:nvPr/>
        </p:nvGrpSpPr>
        <p:grpSpPr>
          <a:xfrm>
            <a:off x="3640676" y="1589915"/>
            <a:ext cx="4109459" cy="2872626"/>
            <a:chOff x="3639186" y="1612881"/>
            <a:chExt cx="4109459" cy="287262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C5D4F02-AF28-47F8-A8DB-1F757081AC71}"/>
                </a:ext>
              </a:extLst>
            </p:cNvPr>
            <p:cNvGrpSpPr/>
            <p:nvPr/>
          </p:nvGrpSpPr>
          <p:grpSpPr>
            <a:xfrm>
              <a:off x="4620559" y="1976443"/>
              <a:ext cx="509286" cy="1886673"/>
              <a:chOff x="3449256" y="1944547"/>
              <a:chExt cx="509286" cy="188667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9339E20-8FAB-41E6-9BA2-78B14934A992}"/>
                  </a:ext>
                </a:extLst>
              </p:cNvPr>
              <p:cNvGrpSpPr/>
              <p:nvPr/>
            </p:nvGrpSpPr>
            <p:grpSpPr>
              <a:xfrm>
                <a:off x="3449256" y="1944547"/>
                <a:ext cx="509286" cy="1886673"/>
                <a:chOff x="3449256" y="1944547"/>
                <a:chExt cx="509286" cy="1886673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1D40E66C-A0B6-4193-9BB9-E473D0409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899" y="194454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D4F875-EC64-4951-B5F6-729A0C4A0EA8}"/>
                    </a:ext>
                  </a:extLst>
                </p:cNvPr>
                <p:cNvSpPr/>
                <p:nvPr/>
              </p:nvSpPr>
              <p:spPr>
                <a:xfrm>
                  <a:off x="3449256" y="232506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742FAF-C5C9-440E-9C80-AD2FC9382D6A}"/>
                  </a:ext>
                </a:extLst>
              </p:cNvPr>
              <p:cNvSpPr txBox="1"/>
              <p:nvPr/>
            </p:nvSpPr>
            <p:spPr>
              <a:xfrm>
                <a:off x="3449256" y="2760925"/>
                <a:ext cx="509286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实体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8333863-3387-44A2-9BB1-1B0F5297BF08}"/>
                </a:ext>
              </a:extLst>
            </p:cNvPr>
            <p:cNvGrpSpPr/>
            <p:nvPr/>
          </p:nvGrpSpPr>
          <p:grpSpPr>
            <a:xfrm>
              <a:off x="6218037" y="1976443"/>
              <a:ext cx="509286" cy="1886673"/>
              <a:chOff x="3449256" y="1944547"/>
              <a:chExt cx="509286" cy="188667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5EE5013-CEB2-4B27-846E-11842475B47C}"/>
                  </a:ext>
                </a:extLst>
              </p:cNvPr>
              <p:cNvGrpSpPr/>
              <p:nvPr/>
            </p:nvGrpSpPr>
            <p:grpSpPr>
              <a:xfrm>
                <a:off x="3449256" y="1944547"/>
                <a:ext cx="509286" cy="1886673"/>
                <a:chOff x="3449256" y="1944547"/>
                <a:chExt cx="509286" cy="1886673"/>
              </a:xfrm>
            </p:grpSpPr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C28185B9-E2CA-4948-9FB1-6D286FED6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899" y="194454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569F303-1CAF-452D-84E6-D2EBBB1C27BD}"/>
                    </a:ext>
                  </a:extLst>
                </p:cNvPr>
                <p:cNvSpPr/>
                <p:nvPr/>
              </p:nvSpPr>
              <p:spPr>
                <a:xfrm>
                  <a:off x="3449256" y="232506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A67C52-9DC6-4EB2-B230-BE72E7595C63}"/>
                  </a:ext>
                </a:extLst>
              </p:cNvPr>
              <p:cNvSpPr txBox="1"/>
              <p:nvPr/>
            </p:nvSpPr>
            <p:spPr>
              <a:xfrm>
                <a:off x="3449256" y="2760925"/>
                <a:ext cx="509286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实体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C905B00-5B7F-4F88-90F6-B6056AC02FCF}"/>
                </a:ext>
              </a:extLst>
            </p:cNvPr>
            <p:cNvGrpSpPr/>
            <p:nvPr/>
          </p:nvGrpSpPr>
          <p:grpSpPr>
            <a:xfrm>
              <a:off x="3639186" y="2223338"/>
              <a:ext cx="969127" cy="261610"/>
              <a:chOff x="2480129" y="2197212"/>
              <a:chExt cx="969127" cy="261610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D54514E-A934-417E-A848-2359B04CA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5C0B9D-FDD8-43E3-8D9B-0F990CB8A10D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收盘价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E0018FB-D0BD-4C18-BE31-FABFDD74805A}"/>
                </a:ext>
              </a:extLst>
            </p:cNvPr>
            <p:cNvGrpSpPr/>
            <p:nvPr/>
          </p:nvGrpSpPr>
          <p:grpSpPr>
            <a:xfrm>
              <a:off x="3639186" y="3351793"/>
              <a:ext cx="969127" cy="261610"/>
              <a:chOff x="2480129" y="2197212"/>
              <a:chExt cx="969127" cy="261610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EA7B5D7-449D-4B17-8CCF-A42C08F77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0800349-DC2B-44DD-8D9F-1046E9C7170C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开盘价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5DB8CED-14DE-4D41-A5A9-22331F3E6E93}"/>
                </a:ext>
              </a:extLst>
            </p:cNvPr>
            <p:cNvGrpSpPr/>
            <p:nvPr/>
          </p:nvGrpSpPr>
          <p:grpSpPr>
            <a:xfrm>
              <a:off x="3887706" y="1845027"/>
              <a:ext cx="969127" cy="261610"/>
              <a:chOff x="2480129" y="2197212"/>
              <a:chExt cx="969127" cy="261610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5BC71C5B-AF2E-48EA-84A7-371010EC8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BB8DA75-0736-4F92-8811-A75576ABF123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最高价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AE11E38-4E92-4CDB-A891-6061605E801C}"/>
                </a:ext>
              </a:extLst>
            </p:cNvPr>
            <p:cNvGrpSpPr/>
            <p:nvPr/>
          </p:nvGrpSpPr>
          <p:grpSpPr>
            <a:xfrm>
              <a:off x="3887706" y="3734820"/>
              <a:ext cx="969127" cy="261610"/>
              <a:chOff x="2480129" y="2197212"/>
              <a:chExt cx="969127" cy="261610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63A162F7-EA83-45C7-93C4-D548EBE6E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7EC215A-B5A0-482F-B50F-65C7C7DD14B6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最低价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C4A04C2-CCE8-430F-B39C-92443210E317}"/>
                </a:ext>
              </a:extLst>
            </p:cNvPr>
            <p:cNvGrpSpPr/>
            <p:nvPr/>
          </p:nvGrpSpPr>
          <p:grpSpPr>
            <a:xfrm>
              <a:off x="6494450" y="1845027"/>
              <a:ext cx="997517" cy="261610"/>
              <a:chOff x="2107178" y="2197212"/>
              <a:chExt cx="997517" cy="261610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7D31D8E-B309-4D99-A8FD-6E0191A2C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B4692B-A744-44E9-8B87-B6827559AEA6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最高价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0ADA161-B798-4637-AB2B-8CDA38946FDD}"/>
                </a:ext>
              </a:extLst>
            </p:cNvPr>
            <p:cNvGrpSpPr/>
            <p:nvPr/>
          </p:nvGrpSpPr>
          <p:grpSpPr>
            <a:xfrm>
              <a:off x="6751128" y="2235387"/>
              <a:ext cx="997517" cy="261610"/>
              <a:chOff x="2107178" y="2197212"/>
              <a:chExt cx="997517" cy="261610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636AD2F5-AC28-46C0-A2A6-8048A56E9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2AC2A4A-69FA-4684-8ACC-686712D54D40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开盘价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F6EED47-CD34-41A1-8A55-62755211F004}"/>
                </a:ext>
              </a:extLst>
            </p:cNvPr>
            <p:cNvGrpSpPr/>
            <p:nvPr/>
          </p:nvGrpSpPr>
          <p:grpSpPr>
            <a:xfrm>
              <a:off x="6751128" y="3346425"/>
              <a:ext cx="997517" cy="261610"/>
              <a:chOff x="2107178" y="2197212"/>
              <a:chExt cx="997517" cy="26161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ADA51FB-9946-4661-B366-490616B9F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4DBE3-C6EA-4AA5-8BDA-E969142E2ACE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收盘价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206CD07-0B7F-40E5-A982-4C06A5A8E69B}"/>
                </a:ext>
              </a:extLst>
            </p:cNvPr>
            <p:cNvGrpSpPr/>
            <p:nvPr/>
          </p:nvGrpSpPr>
          <p:grpSpPr>
            <a:xfrm>
              <a:off x="6494918" y="3725274"/>
              <a:ext cx="997517" cy="261610"/>
              <a:chOff x="2107178" y="2197212"/>
              <a:chExt cx="997517" cy="261610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614BBCAE-7D5E-4B19-BF20-C97B139B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8D75CCB-8EE1-4BEC-9E62-368E0AE0E25E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最低价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210CE4-CDE6-4786-A272-D564243FAB73}"/>
                </a:ext>
              </a:extLst>
            </p:cNvPr>
            <p:cNvSpPr txBox="1"/>
            <p:nvPr/>
          </p:nvSpPr>
          <p:spPr>
            <a:xfrm>
              <a:off x="4562919" y="4223897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阳线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4758445-4673-47CF-9706-D52FAEC6799E}"/>
                </a:ext>
              </a:extLst>
            </p:cNvPr>
            <p:cNvSpPr txBox="1"/>
            <p:nvPr/>
          </p:nvSpPr>
          <p:spPr>
            <a:xfrm>
              <a:off x="6160397" y="4205154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阴线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DC3AA21-F226-4DE2-8C42-7B42A62B4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327" y="1893736"/>
              <a:ext cx="625261" cy="268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9736204-DF27-4D62-AE76-3261D87BD8F2}"/>
                </a:ext>
              </a:extLst>
            </p:cNvPr>
            <p:cNvCxnSpPr>
              <a:cxnSpLocks/>
            </p:cNvCxnSpPr>
            <p:nvPr/>
          </p:nvCxnSpPr>
          <p:spPr>
            <a:xfrm>
              <a:off x="5947433" y="1883539"/>
              <a:ext cx="499123" cy="288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92D2A3E-70B7-4CA6-BBBD-69AA4F023E2F}"/>
                </a:ext>
              </a:extLst>
            </p:cNvPr>
            <p:cNvSpPr txBox="1"/>
            <p:nvPr/>
          </p:nvSpPr>
          <p:spPr>
            <a:xfrm>
              <a:off x="5409106" y="1612881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上影线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AA1A22D-4456-4B04-8D26-97DA45349D54}"/>
                </a:ext>
              </a:extLst>
            </p:cNvPr>
            <p:cNvSpPr txBox="1"/>
            <p:nvPr/>
          </p:nvSpPr>
          <p:spPr>
            <a:xfrm>
              <a:off x="5409106" y="3914244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下影线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05B73B3-9807-41C7-8981-C8C4547CF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1327" y="3663825"/>
              <a:ext cx="577625" cy="201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61F5D87-DB62-4B7E-9745-ECBEDE3AC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33" y="3659532"/>
              <a:ext cx="499123" cy="19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68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8724D8D-A68A-4F51-BA1C-F9CD8E1C7E55}"/>
              </a:ext>
            </a:extLst>
          </p:cNvPr>
          <p:cNvSpPr/>
          <p:nvPr/>
        </p:nvSpPr>
        <p:spPr>
          <a:xfrm>
            <a:off x="3166712" y="1203159"/>
            <a:ext cx="5630779" cy="37057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A8DAF60-DF5D-4EA7-9263-82A4D76584C0}"/>
              </a:ext>
            </a:extLst>
          </p:cNvPr>
          <p:cNvGrpSpPr/>
          <p:nvPr/>
        </p:nvGrpSpPr>
        <p:grpSpPr>
          <a:xfrm>
            <a:off x="4575526" y="1523481"/>
            <a:ext cx="487614" cy="3259657"/>
            <a:chOff x="4039342" y="938423"/>
            <a:chExt cx="509286" cy="553260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D3B9C9A-E902-4751-8059-9F8825174247}"/>
                </a:ext>
              </a:extLst>
            </p:cNvPr>
            <p:cNvGrpSpPr/>
            <p:nvPr/>
          </p:nvGrpSpPr>
          <p:grpSpPr>
            <a:xfrm>
              <a:off x="4039342" y="4584358"/>
              <a:ext cx="509286" cy="1886673"/>
              <a:chOff x="4622049" y="1953477"/>
              <a:chExt cx="509286" cy="1886673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06BB1D12-AF8A-4510-932A-7DFA29FA5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692" y="1953477"/>
                <a:ext cx="0" cy="1886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F1445D6-1FF4-4D65-BE91-45913AE23F7A}"/>
                  </a:ext>
                </a:extLst>
              </p:cNvPr>
              <p:cNvSpPr/>
              <p:nvPr/>
            </p:nvSpPr>
            <p:spPr>
              <a:xfrm>
                <a:off x="4622049" y="2333994"/>
                <a:ext cx="509286" cy="112563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EB90CB-98F0-4975-8AF1-9009F04E0D78}"/>
                </a:ext>
              </a:extLst>
            </p:cNvPr>
            <p:cNvGrpSpPr/>
            <p:nvPr/>
          </p:nvGrpSpPr>
          <p:grpSpPr>
            <a:xfrm>
              <a:off x="4039342" y="938423"/>
              <a:ext cx="509286" cy="155272"/>
              <a:chOff x="4622049" y="1953477"/>
              <a:chExt cx="509286" cy="1886673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DB5C2ED-F2DB-40BA-9E27-1B5E6A820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692" y="1953477"/>
                <a:ext cx="0" cy="1886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2EDDEC-3160-4798-AD0B-8B330179DB11}"/>
                  </a:ext>
                </a:extLst>
              </p:cNvPr>
              <p:cNvSpPr/>
              <p:nvPr/>
            </p:nvSpPr>
            <p:spPr>
              <a:xfrm>
                <a:off x="4622049" y="2333994"/>
                <a:ext cx="509286" cy="112563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742FA5A-C2E9-4B3E-8588-8B0F9CDEEE3F}"/>
                </a:ext>
              </a:extLst>
            </p:cNvPr>
            <p:cNvGrpSpPr/>
            <p:nvPr/>
          </p:nvGrpSpPr>
          <p:grpSpPr>
            <a:xfrm>
              <a:off x="4039342" y="1684537"/>
              <a:ext cx="509286" cy="592500"/>
              <a:chOff x="4622049" y="1953477"/>
              <a:chExt cx="509286" cy="1886673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9B71A72A-009A-43C3-B189-239480B54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692" y="1953477"/>
                <a:ext cx="0" cy="1886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98F7B6A-1002-49CE-817F-849F74A21009}"/>
                  </a:ext>
                </a:extLst>
              </p:cNvPr>
              <p:cNvSpPr/>
              <p:nvPr/>
            </p:nvSpPr>
            <p:spPr>
              <a:xfrm>
                <a:off x="4622049" y="2333994"/>
                <a:ext cx="509286" cy="112563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4F5EB79-480A-49E8-8EF3-ABF804CC0AE6}"/>
                </a:ext>
              </a:extLst>
            </p:cNvPr>
            <p:cNvGrpSpPr/>
            <p:nvPr/>
          </p:nvGrpSpPr>
          <p:grpSpPr>
            <a:xfrm>
              <a:off x="4039342" y="2867879"/>
              <a:ext cx="509286" cy="1125638"/>
              <a:chOff x="4622049" y="1953477"/>
              <a:chExt cx="509286" cy="1886673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49D5224-9548-4BF4-BF9B-F19DB16C2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692" y="1953477"/>
                <a:ext cx="0" cy="1886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45B3A05-A259-4B83-8500-C9B455988601}"/>
                  </a:ext>
                </a:extLst>
              </p:cNvPr>
              <p:cNvSpPr/>
              <p:nvPr/>
            </p:nvSpPr>
            <p:spPr>
              <a:xfrm>
                <a:off x="4622049" y="2333994"/>
                <a:ext cx="509286" cy="112563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497D8CA-8FF1-4967-A249-795B5B14044D}"/>
              </a:ext>
            </a:extLst>
          </p:cNvPr>
          <p:cNvGrpSpPr/>
          <p:nvPr/>
        </p:nvGrpSpPr>
        <p:grpSpPr>
          <a:xfrm>
            <a:off x="6835722" y="1492165"/>
            <a:ext cx="487614" cy="3259657"/>
            <a:chOff x="7134088" y="938423"/>
            <a:chExt cx="509286" cy="553260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2D74826-8024-4E68-9040-F03F5E07E30A}"/>
                </a:ext>
              </a:extLst>
            </p:cNvPr>
            <p:cNvGrpSpPr/>
            <p:nvPr/>
          </p:nvGrpSpPr>
          <p:grpSpPr>
            <a:xfrm>
              <a:off x="7134088" y="4584358"/>
              <a:ext cx="509286" cy="1886673"/>
              <a:chOff x="4622049" y="1953477"/>
              <a:chExt cx="509286" cy="1886673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10F203F-03C9-435A-BF06-CC6988264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692" y="1953477"/>
                <a:ext cx="0" cy="1886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D54968-2972-4256-8D37-D345F7FFB85C}"/>
                  </a:ext>
                </a:extLst>
              </p:cNvPr>
              <p:cNvSpPr/>
              <p:nvPr/>
            </p:nvSpPr>
            <p:spPr>
              <a:xfrm>
                <a:off x="4622049" y="2333994"/>
                <a:ext cx="509286" cy="112563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081BE41-6E8F-4B19-BD28-8E14D11ACAFB}"/>
                </a:ext>
              </a:extLst>
            </p:cNvPr>
            <p:cNvGrpSpPr/>
            <p:nvPr/>
          </p:nvGrpSpPr>
          <p:grpSpPr>
            <a:xfrm>
              <a:off x="7134088" y="938423"/>
              <a:ext cx="509286" cy="155272"/>
              <a:chOff x="4622049" y="1953477"/>
              <a:chExt cx="509286" cy="1886673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AA46BEE-6734-4EDD-8772-ECE310CA5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692" y="1953477"/>
                <a:ext cx="0" cy="1886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4ECB7E-790E-450A-8475-6EEB527DB940}"/>
                  </a:ext>
                </a:extLst>
              </p:cNvPr>
              <p:cNvSpPr/>
              <p:nvPr/>
            </p:nvSpPr>
            <p:spPr>
              <a:xfrm>
                <a:off x="4622049" y="2333994"/>
                <a:ext cx="509286" cy="112563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5535469-2748-4365-AF67-61B5C3270FB9}"/>
                </a:ext>
              </a:extLst>
            </p:cNvPr>
            <p:cNvGrpSpPr/>
            <p:nvPr/>
          </p:nvGrpSpPr>
          <p:grpSpPr>
            <a:xfrm>
              <a:off x="7134088" y="1684537"/>
              <a:ext cx="509286" cy="592500"/>
              <a:chOff x="4622049" y="1953477"/>
              <a:chExt cx="509286" cy="1886673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C4AD273-1735-4C48-B53F-DA79D2F82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692" y="1953477"/>
                <a:ext cx="0" cy="1886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C45E5FA-7BD7-4EC7-A7BA-F89EF6FC4F04}"/>
                  </a:ext>
                </a:extLst>
              </p:cNvPr>
              <p:cNvSpPr/>
              <p:nvPr/>
            </p:nvSpPr>
            <p:spPr>
              <a:xfrm>
                <a:off x="4622049" y="2333994"/>
                <a:ext cx="509286" cy="112563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C17A922-428B-453C-9223-A25B45156FFD}"/>
                </a:ext>
              </a:extLst>
            </p:cNvPr>
            <p:cNvGrpSpPr/>
            <p:nvPr/>
          </p:nvGrpSpPr>
          <p:grpSpPr>
            <a:xfrm>
              <a:off x="7134088" y="2867879"/>
              <a:ext cx="509286" cy="1125638"/>
              <a:chOff x="4622049" y="1953477"/>
              <a:chExt cx="509286" cy="1886673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FE4B685-B195-4AA7-89C3-C3D0D05B4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692" y="1953477"/>
                <a:ext cx="0" cy="1886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CFAA437-D25D-4FF7-AF16-CB806EFC1652}"/>
                  </a:ext>
                </a:extLst>
              </p:cNvPr>
              <p:cNvSpPr/>
              <p:nvPr/>
            </p:nvSpPr>
            <p:spPr>
              <a:xfrm>
                <a:off x="4622049" y="2333994"/>
                <a:ext cx="509286" cy="112563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79FB5E1-DEF3-44E4-992E-77FFB21660C9}"/>
              </a:ext>
            </a:extLst>
          </p:cNvPr>
          <p:cNvSpPr txBox="1"/>
          <p:nvPr/>
        </p:nvSpPr>
        <p:spPr>
          <a:xfrm>
            <a:off x="3599850" y="2824961"/>
            <a:ext cx="81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中阳线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D55733-BFAB-4F4D-8E57-E4376BDD146D}"/>
              </a:ext>
            </a:extLst>
          </p:cNvPr>
          <p:cNvSpPr txBox="1"/>
          <p:nvPr/>
        </p:nvSpPr>
        <p:spPr>
          <a:xfrm>
            <a:off x="3599850" y="1408050"/>
            <a:ext cx="81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十字星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1CDD0D3-9B35-4422-8AF8-A3531609C587}"/>
              </a:ext>
            </a:extLst>
          </p:cNvPr>
          <p:cNvSpPr txBox="1"/>
          <p:nvPr/>
        </p:nvSpPr>
        <p:spPr>
          <a:xfrm>
            <a:off x="3599850" y="1993205"/>
            <a:ext cx="81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小阳线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7C1B64-3AFA-412E-BFE6-90AF3C8BD1A5}"/>
              </a:ext>
            </a:extLst>
          </p:cNvPr>
          <p:cNvSpPr txBox="1"/>
          <p:nvPr/>
        </p:nvSpPr>
        <p:spPr>
          <a:xfrm>
            <a:off x="3599850" y="3966340"/>
            <a:ext cx="81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大阳线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5F8AE6-658C-4E78-8470-E09043B50427}"/>
              </a:ext>
            </a:extLst>
          </p:cNvPr>
          <p:cNvSpPr txBox="1"/>
          <p:nvPr/>
        </p:nvSpPr>
        <p:spPr>
          <a:xfrm>
            <a:off x="7525333" y="2789656"/>
            <a:ext cx="81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中阴线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5EDFDD-B881-4381-9A16-F55EAC8A3BA3}"/>
              </a:ext>
            </a:extLst>
          </p:cNvPr>
          <p:cNvSpPr txBox="1"/>
          <p:nvPr/>
        </p:nvSpPr>
        <p:spPr>
          <a:xfrm>
            <a:off x="7525333" y="1366430"/>
            <a:ext cx="81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十字星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BF8AB90-9727-4344-995D-0C72BF4A7773}"/>
              </a:ext>
            </a:extLst>
          </p:cNvPr>
          <p:cNvSpPr txBox="1"/>
          <p:nvPr/>
        </p:nvSpPr>
        <p:spPr>
          <a:xfrm>
            <a:off x="7525333" y="1942284"/>
            <a:ext cx="81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小阴线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BCC0F85-24EF-48DA-A2BC-9BBE9ED0E4F8}"/>
              </a:ext>
            </a:extLst>
          </p:cNvPr>
          <p:cNvSpPr txBox="1"/>
          <p:nvPr/>
        </p:nvSpPr>
        <p:spPr>
          <a:xfrm>
            <a:off x="7525333" y="4032881"/>
            <a:ext cx="81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大阴线</a:t>
            </a:r>
          </a:p>
        </p:txBody>
      </p:sp>
    </p:spTree>
    <p:extLst>
      <p:ext uri="{BB962C8B-B14F-4D97-AF65-F5344CB8AC3E}">
        <p14:creationId xmlns:p14="http://schemas.microsoft.com/office/powerpoint/2010/main" val="270709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42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立涛</dc:creator>
  <cp:lastModifiedBy>韩立涛</cp:lastModifiedBy>
  <cp:revision>27</cp:revision>
  <dcterms:created xsi:type="dcterms:W3CDTF">2022-03-25T14:05:29Z</dcterms:created>
  <dcterms:modified xsi:type="dcterms:W3CDTF">2022-03-28T10:46:20Z</dcterms:modified>
</cp:coreProperties>
</file>