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40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14EEE-62DB-49CD-B564-A1AE8D9E9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6641C1-C35C-484C-B4D9-324CC079E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D820CF-1D25-49ED-9341-E9DE7C359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74F6-9F06-42C7-B0B7-C8BC5CE2AA84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1998D9-8AD3-4043-A0D0-3F43B1DA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1E2690-7936-4F1C-8A6E-EC76F288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DECD-9DA5-4215-8FB2-18E6DAFBC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78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D4DCD-9C85-475E-BCAB-CC07EBB9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C9C7E4-7976-4362-A9CE-97BA571D2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93E195-6427-44BD-A20C-871689B7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74F6-9F06-42C7-B0B7-C8BC5CE2AA84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820FED-EAA7-49E9-A7F7-A72F4CB6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5B2BF-29BB-4A83-8803-B3C94BE3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DECD-9DA5-4215-8FB2-18E6DAFBC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08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77973E-CF1C-4760-9BBD-B48D87D29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635DF2-7B01-4B90-8517-CA5B4AA20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A879D2-AF5E-4305-AA45-2443E0D9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74F6-9F06-42C7-B0B7-C8BC5CE2AA84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24F161-85B6-4671-B1AB-09F5EEA45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411CD6-6B92-4FD1-A126-97497E97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DECD-9DA5-4215-8FB2-18E6DAFBC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10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83BD2-EED7-45B6-8518-DBF143AD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CAFEB-0D67-408B-BC89-520AE398F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DBA9CE-E0F1-49EE-9897-CAE6384B7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74F6-9F06-42C7-B0B7-C8BC5CE2AA84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ED673D-78D5-4E49-8364-F48B9855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027E31-6FF5-45AA-A3EB-27910AB8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DECD-9DA5-4215-8FB2-18E6DAFBC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72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951EA-88E2-4305-B8F9-346C85F01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9F8675-A67C-4855-AB43-FC989609C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9F30EF-3981-4B74-9090-CC64A0DA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74F6-9F06-42C7-B0B7-C8BC5CE2AA84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238E0-F94E-4636-9FF9-691B873F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98889C-6C6A-4EEF-A1F6-BDC25413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DECD-9DA5-4215-8FB2-18E6DAFBC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89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AC39B-58DD-4252-A6E7-0E3B5D2EA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3A527-E1A7-40CA-8A36-433A55227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94F126-4494-474D-9814-C0B037374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698AEB-5E6A-44D0-8479-FC70B733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74F6-9F06-42C7-B0B7-C8BC5CE2AA84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C4ABEA-FFA5-4169-A719-B1A68B04D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A44EC4-1C31-4C29-8B0A-3E765397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DECD-9DA5-4215-8FB2-18E6DAFBC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36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C8252-E0A1-49AD-9213-D191A3279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1F2D30-96F6-46F4-AB29-C99F3BFAE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3EAF22-D4CE-4C15-8D8C-F6D54E410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2ED800-6A47-49C2-A365-078523B7A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C8395B-3211-4B41-A8CA-23F73B7B2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893558-5941-4779-AC0A-8339AE62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74F6-9F06-42C7-B0B7-C8BC5CE2AA84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CBB8E7-FF92-40BC-B0EE-88384D1AA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9B7A5A-D525-4153-A169-22C045B1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DECD-9DA5-4215-8FB2-18E6DAFBC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2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7314D-80E9-4EF9-BFC3-62006895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E708F6-E246-4FEB-86D7-21C3C950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74F6-9F06-42C7-B0B7-C8BC5CE2AA84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A6AAFC-94B5-4204-858B-5AE133A4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7C2505-8C71-4E5A-B7D5-C054F2AA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DECD-9DA5-4215-8FB2-18E6DAFBC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41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AF0559-4506-4C00-AC28-CDA3277A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74F6-9F06-42C7-B0B7-C8BC5CE2AA84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31F7E8-D2E5-4CB2-9413-8745EFF0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D528C5-4073-4DDB-8C60-F20A0DC5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DECD-9DA5-4215-8FB2-18E6DAFBC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F9915-A2CE-4231-9DCF-45708FFC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BA04A3-B946-4A7A-AFA9-4A1A83BF4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CA92D5-D49C-422A-AF86-2E23759B0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1E374D-03FE-4522-85FA-C42F702F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74F6-9F06-42C7-B0B7-C8BC5CE2AA84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FCA3B9-51BA-4614-A3A1-45A76756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FB07E7-0D21-436C-B511-FFD54DEAC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DECD-9DA5-4215-8FB2-18E6DAFBC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0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E4F64-64D6-4479-9201-923048E27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8A43FA-BD74-4594-A5DE-778394E35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767015-7B36-4268-8875-E3E4BABE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C74B92-3702-49BE-9F0F-699152240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74F6-9F06-42C7-B0B7-C8BC5CE2AA84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C354F0-638E-43E5-9483-D4650F132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D8F0A2-4F33-4A4F-B16D-90F8E319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DECD-9DA5-4215-8FB2-18E6DAFBC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0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F55F19-1894-475E-B149-07B42AB7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0574CE-C7B1-4CCE-8015-DF5BC34B1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FAA2C-0491-417A-B7A9-719B91A41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874F6-9F06-42C7-B0B7-C8BC5CE2AA84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5EFA72-2226-415A-B2D3-10D2D45C7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2CD45-4300-44A4-9C32-A706FEE41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0DECD-9DA5-4215-8FB2-18E6DAFBC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32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58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立涛</dc:creator>
  <cp:lastModifiedBy>立涛</cp:lastModifiedBy>
  <cp:revision>1</cp:revision>
  <dcterms:created xsi:type="dcterms:W3CDTF">2022-04-04T16:48:57Z</dcterms:created>
  <dcterms:modified xsi:type="dcterms:W3CDTF">2022-04-04T17:18:33Z</dcterms:modified>
</cp:coreProperties>
</file>