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13059\Documents\projectdata-nys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[projectdata-nyse.csv]pivot and graph!PivotTable48</c:name>
    <c:fmtId val="6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baseline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SGA Expenditure for Year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6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3419390192206282"/>
          <c:y val="0.18416447944007"/>
          <c:w val="0.75713526178533042"/>
          <c:h val="0.5682605923116860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and graph'!$B$6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3"/>
            <c:invertIfNegative val="0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142-4A6C-967D-87BA1B5491B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142-4A6C-967D-87BA1B5491B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142-4A6C-967D-87BA1B5491BE}"/>
              </c:ext>
            </c:extLst>
          </c:dPt>
          <c:cat>
            <c:multiLvlStrRef>
              <c:f>'pivot and graph'!$A$7:$A$15</c:f>
              <c:multiLvlStrCache>
                <c:ptCount val="6"/>
                <c:lvl>
                  <c:pt idx="0">
                    <c:v>DIS</c:v>
                  </c:pt>
                  <c:pt idx="1">
                    <c:v>SNI</c:v>
                  </c:pt>
                  <c:pt idx="2">
                    <c:v>VIAB</c:v>
                  </c:pt>
                  <c:pt idx="3">
                    <c:v>CHTR</c:v>
                  </c:pt>
                  <c:pt idx="4">
                    <c:v>DISCA</c:v>
                  </c:pt>
                  <c:pt idx="5">
                    <c:v>DISCK</c:v>
                  </c:pt>
                </c:lvl>
                <c:lvl>
                  <c:pt idx="0">
                    <c:v>Broadcasting &amp; Cable TV</c:v>
                  </c:pt>
                  <c:pt idx="3">
                    <c:v>Cable &amp; Satellite</c:v>
                  </c:pt>
                </c:lvl>
              </c:multiLvlStrCache>
            </c:multiLvlStrRef>
          </c:cat>
          <c:val>
            <c:numRef>
              <c:f>'pivot and graph'!$B$7:$B$15</c:f>
              <c:numCache>
                <c:formatCode>_("$"* #,##0_);_("$"* \(#,##0\);_("$"* "-"??_);_(@_)</c:formatCode>
                <c:ptCount val="6"/>
                <c:pt idx="0">
                  <c:v>8754000000</c:v>
                </c:pt>
                <c:pt idx="1">
                  <c:v>785179000</c:v>
                </c:pt>
                <c:pt idx="2">
                  <c:v>2851000000</c:v>
                </c:pt>
                <c:pt idx="3">
                  <c:v>86000000</c:v>
                </c:pt>
                <c:pt idx="4">
                  <c:v>1690000000</c:v>
                </c:pt>
                <c:pt idx="5">
                  <c:v>1690000000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42-4A6C-967D-87BA1B549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67784207"/>
        <c:axId val="567774607"/>
        <c:axId val="0"/>
      </c:bar3DChart>
      <c:catAx>
        <c:axId val="567784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Industries</a:t>
                </a:r>
              </a:p>
            </c:rich>
          </c:tx>
          <c:layout>
            <c:manualLayout>
              <c:xMode val="edge"/>
              <c:yMode val="edge"/>
              <c:x val="0.54361724142312007"/>
              <c:y val="0.8996488945917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74607"/>
        <c:crosses val="autoZero"/>
        <c:auto val="1"/>
        <c:lblAlgn val="ctr"/>
        <c:lblOffset val="100"/>
        <c:noMultiLvlLbl val="0"/>
      </c:catAx>
      <c:valAx>
        <c:axId val="5677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Total SGA</a:t>
                </a:r>
                <a:r>
                  <a:rPr lang="en-US" sz="1100" baseline="0"/>
                  <a:t> Cost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1.5436994997102656E-2"/>
              <c:y val="0.303885269819787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0"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84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003181" y="879237"/>
            <a:ext cx="3746320" cy="372993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Here is a bar chart comparing </a:t>
            </a:r>
            <a:r>
              <a:rPr lang="en-US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Sales, General, and Admin expenses for the Broadcasting &amp; Cable TV and Cable &amp; Satellite industries in Year 4.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range (</a:t>
            </a:r>
            <a:r>
              <a:rPr lang="en-US" sz="850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$7,968,821,000)</a:t>
            </a:r>
            <a:r>
              <a:rPr lang="en-US" sz="8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and mean ($4,130,059,667) of SGAs in the Broadcasting &amp; Cable industry are greater than the range ($1,604,000,000) and mean ($1,155,333,333) for all companies in the Cable &amp; Satellite industry. DIS is the obvious outlier being  $1.6 billion above the rest. For that reason, the total expenditure ($12,390,179,000) of the Broadcast &amp; Cable TV industry is a lot higher than the total ($3,466,000,000) of the Cable &amp; Satellite industry.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median values for each industry aren’t that far apart with only a little over a billion-dollar difference. The median for Broadcast &amp; Cable TV is $2,851,000,000, while it is $1,690,000,000 for Cable &amp; Satellite.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On the flip side, the standard deviation of the two industries is significantly different with Broadcasting &amp; Cable TV being $4.1 billion, but Cable &amp; Satellite being $926 million. The standard deviation measurement presents the largest difference among all measurements at $3.2 billion.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8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8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8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Broadcasting &amp; Cable TV industry have higher expenditure levels for SGAs than the Cable &amp; Satellite industry in Year 4? 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2F02B2-909B-E2DA-E1B7-6D45EA3E9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54747"/>
              </p:ext>
            </p:extLst>
          </p:nvPr>
        </p:nvGraphicFramePr>
        <p:xfrm>
          <a:off x="54470" y="879237"/>
          <a:ext cx="4643909" cy="372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238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Does the Broadcasting &amp; Cable TV industry have higher expenditure levels for SGAs than the Cable &amp; Satellite industry in Year 4?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Theodore Lucas</cp:lastModifiedBy>
  <cp:revision>4</cp:revision>
  <dcterms:modified xsi:type="dcterms:W3CDTF">2023-05-16T02:05:57Z</dcterms:modified>
</cp:coreProperties>
</file>