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ress Start 2P" panose="020B0604020202020204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EB"/>
    <a:srgbClr val="E9FFD9"/>
    <a:srgbClr val="151C12"/>
    <a:srgbClr val="5ED802"/>
    <a:srgbClr val="78FD15"/>
    <a:srgbClr val="36482E"/>
    <a:srgbClr val="4B6440"/>
    <a:srgbClr val="FD8E15"/>
    <a:srgbClr val="F7DD1B"/>
    <a:srgbClr val="C02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B8A97-E0FE-78D1-0333-004D24CA2412}" v="241" dt="2023-11-02T16:35:04.194"/>
    <p1510:client id="{AEEC2774-4F43-1D3F-BEBB-1FEF7D330080}" v="47" dt="2023-11-06T08:57:4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pani, Silvia (Consultant)" userId="S::silvia.trapani@igt.com::8f1017a9-0196-4560-9160-fb5410f4b2d3" providerId="AD" clId="Web-{AEEC2774-4F43-1D3F-BEBB-1FEF7D330080}"/>
    <pc:docChg chg="modSld">
      <pc:chgData name="Trapani, Silvia (Consultant)" userId="S::silvia.trapani@igt.com::8f1017a9-0196-4560-9160-fb5410f4b2d3" providerId="AD" clId="Web-{AEEC2774-4F43-1D3F-BEBB-1FEF7D330080}" dt="2023-11-06T08:57:43.693" v="51" actId="20577"/>
      <pc:docMkLst>
        <pc:docMk/>
      </pc:docMkLst>
      <pc:sldChg chg="modSp addAnim delAnim">
        <pc:chgData name="Trapani, Silvia (Consultant)" userId="S::silvia.trapani@igt.com::8f1017a9-0196-4560-9160-fb5410f4b2d3" providerId="AD" clId="Web-{AEEC2774-4F43-1D3F-BEBB-1FEF7D330080}" dt="2023-11-06T08:57:37.287" v="48" actId="20577"/>
        <pc:sldMkLst>
          <pc:docMk/>
          <pc:sldMk cId="1764771769" sldId="258"/>
        </pc:sldMkLst>
        <pc:spChg chg="mod">
          <ac:chgData name="Trapani, Silvia (Consultant)" userId="S::silvia.trapani@igt.com::8f1017a9-0196-4560-9160-fb5410f4b2d3" providerId="AD" clId="Web-{AEEC2774-4F43-1D3F-BEBB-1FEF7D330080}" dt="2023-11-06T08:57:37.287" v="48" actId="20577"/>
          <ac:spMkLst>
            <pc:docMk/>
            <pc:sldMk cId="1764771769" sldId="258"/>
            <ac:spMk id="5" creationId="{DF3485E1-55B6-8458-F24B-E2AB98F897F3}"/>
          </ac:spMkLst>
        </pc:spChg>
      </pc:sldChg>
      <pc:sldChg chg="addSp delSp modSp addAnim delAnim">
        <pc:chgData name="Trapani, Silvia (Consultant)" userId="S::silvia.trapani@igt.com::8f1017a9-0196-4560-9160-fb5410f4b2d3" providerId="AD" clId="Web-{AEEC2774-4F43-1D3F-BEBB-1FEF7D330080}" dt="2023-11-06T08:57:43.693" v="51" actId="20577"/>
        <pc:sldMkLst>
          <pc:docMk/>
          <pc:sldMk cId="3024310254" sldId="259"/>
        </pc:sldMkLst>
        <pc:spChg chg="add del mod">
          <ac:chgData name="Trapani, Silvia (Consultant)" userId="S::silvia.trapani@igt.com::8f1017a9-0196-4560-9160-fb5410f4b2d3" providerId="AD" clId="Web-{AEEC2774-4F43-1D3F-BEBB-1FEF7D330080}" dt="2023-11-06T08:57:31.052" v="43"/>
          <ac:spMkLst>
            <pc:docMk/>
            <pc:sldMk cId="3024310254" sldId="259"/>
            <ac:spMk id="3" creationId="{D2083674-F44E-7800-71CE-8B5687EF3243}"/>
          </ac:spMkLst>
        </pc:spChg>
        <pc:spChg chg="add del mod">
          <ac:chgData name="Trapani, Silvia (Consultant)" userId="S::silvia.trapani@igt.com::8f1017a9-0196-4560-9160-fb5410f4b2d3" providerId="AD" clId="Web-{AEEC2774-4F43-1D3F-BEBB-1FEF7D330080}" dt="2023-11-06T08:57:43.693" v="51" actId="20577"/>
          <ac:spMkLst>
            <pc:docMk/>
            <pc:sldMk cId="3024310254" sldId="259"/>
            <ac:spMk id="5" creationId="{DF3485E1-55B6-8458-F24B-E2AB98F897F3}"/>
          </ac:spMkLst>
        </pc:spChg>
        <pc:spChg chg="add del mod">
          <ac:chgData name="Trapani, Silvia (Consultant)" userId="S::silvia.trapani@igt.com::8f1017a9-0196-4560-9160-fb5410f4b2d3" providerId="AD" clId="Web-{AEEC2774-4F43-1D3F-BEBB-1FEF7D330080}" dt="2023-11-06T08:57:30.099" v="42"/>
          <ac:spMkLst>
            <pc:docMk/>
            <pc:sldMk cId="3024310254" sldId="259"/>
            <ac:spMk id="6" creationId="{39C8F768-3363-111F-5C62-65C3B4A94D88}"/>
          </ac:spMkLst>
        </pc:spChg>
      </pc:sldChg>
    </pc:docChg>
  </pc:docChgLst>
  <pc:docChgLst>
    <pc:chgData name="Trapani, Silvia (Consultant)" userId="S::silvia.trapani@igt.com::8f1017a9-0196-4560-9160-fb5410f4b2d3" providerId="AD" clId="Web-{AAFB8A97-E0FE-78D1-0333-004D24CA2412}"/>
    <pc:docChg chg="addSld modSld sldOrd">
      <pc:chgData name="Trapani, Silvia (Consultant)" userId="S::silvia.trapani@igt.com::8f1017a9-0196-4560-9160-fb5410f4b2d3" providerId="AD" clId="Web-{AAFB8A97-E0FE-78D1-0333-004D24CA2412}" dt="2023-11-02T16:35:04.194" v="235" actId="1076"/>
      <pc:docMkLst>
        <pc:docMk/>
      </pc:docMkLst>
      <pc:sldChg chg="modSp">
        <pc:chgData name="Trapani, Silvia (Consultant)" userId="S::silvia.trapani@igt.com::8f1017a9-0196-4560-9160-fb5410f4b2d3" providerId="AD" clId="Web-{AAFB8A97-E0FE-78D1-0333-004D24CA2412}" dt="2023-11-02T16:29:41.262" v="8" actId="20577"/>
        <pc:sldMkLst>
          <pc:docMk/>
          <pc:sldMk cId="3102443109" sldId="261"/>
        </pc:sldMkLst>
        <pc:spChg chg="mod">
          <ac:chgData name="Trapani, Silvia (Consultant)" userId="S::silvia.trapani@igt.com::8f1017a9-0196-4560-9160-fb5410f4b2d3" providerId="AD" clId="Web-{AAFB8A97-E0FE-78D1-0333-004D24CA2412}" dt="2023-11-02T16:29:41.262" v="8" actId="20577"/>
          <ac:spMkLst>
            <pc:docMk/>
            <pc:sldMk cId="3102443109" sldId="261"/>
            <ac:spMk id="11" creationId="{4E1B7FDB-61EC-CED6-C347-3D3632444138}"/>
          </ac:spMkLst>
        </pc:spChg>
      </pc:sldChg>
      <pc:sldChg chg="addSp modSp add ord replId">
        <pc:chgData name="Trapani, Silvia (Consultant)" userId="S::silvia.trapani@igt.com::8f1017a9-0196-4560-9160-fb5410f4b2d3" providerId="AD" clId="Web-{AAFB8A97-E0FE-78D1-0333-004D24CA2412}" dt="2023-11-02T16:35:04.194" v="235" actId="1076"/>
        <pc:sldMkLst>
          <pc:docMk/>
          <pc:sldMk cId="1009439735" sldId="262"/>
        </pc:sldMkLst>
        <pc:spChg chg="add mod">
          <ac:chgData name="Trapani, Silvia (Consultant)" userId="S::silvia.trapani@igt.com::8f1017a9-0196-4560-9160-fb5410f4b2d3" providerId="AD" clId="Web-{AAFB8A97-E0FE-78D1-0333-004D24CA2412}" dt="2023-11-02T16:35:04.194" v="235" actId="1076"/>
          <ac:spMkLst>
            <pc:docMk/>
            <pc:sldMk cId="1009439735" sldId="262"/>
            <ac:spMk id="4" creationId="{195C95F3-F8F3-AC29-0A7D-AF0072C795B0}"/>
          </ac:spMkLst>
        </pc:spChg>
        <pc:spChg chg="mod">
          <ac:chgData name="Trapani, Silvia (Consultant)" userId="S::silvia.trapani@igt.com::8f1017a9-0196-4560-9160-fb5410f4b2d3" providerId="AD" clId="Web-{AAFB8A97-E0FE-78D1-0333-004D24CA2412}" dt="2023-11-02T16:30:59.894" v="14" actId="20577"/>
          <ac:spMkLst>
            <pc:docMk/>
            <pc:sldMk cId="1009439735" sldId="262"/>
            <ac:spMk id="10" creationId="{81150B90-8AC4-A41B-4290-80DC69665D77}"/>
          </ac:spMkLst>
        </pc:spChg>
        <pc:spChg chg="mod">
          <ac:chgData name="Trapani, Silvia (Consultant)" userId="S::silvia.trapani@igt.com::8f1017a9-0196-4560-9160-fb5410f4b2d3" providerId="AD" clId="Web-{AAFB8A97-E0FE-78D1-0333-004D24CA2412}" dt="2023-11-02T16:31:03.816" v="15" actId="20577"/>
          <ac:spMkLst>
            <pc:docMk/>
            <pc:sldMk cId="1009439735" sldId="262"/>
            <ac:spMk id="11" creationId="{4E1B7FDB-61EC-CED6-C347-3D3632444138}"/>
          </ac:spMkLst>
        </pc:spChg>
        <pc:picChg chg="add mod">
          <ac:chgData name="Trapani, Silvia (Consultant)" userId="S::silvia.trapani@igt.com::8f1017a9-0196-4560-9160-fb5410f4b2d3" providerId="AD" clId="Web-{AAFB8A97-E0FE-78D1-0333-004D24CA2412}" dt="2023-11-02T16:33:14.998" v="143" actId="1076"/>
          <ac:picMkLst>
            <pc:docMk/>
            <pc:sldMk cId="1009439735" sldId="262"/>
            <ac:picMk id="2" creationId="{D862E3DA-E774-DD6A-7319-CF67E4600B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B88C-0BD5-DE56-5BB1-0C3BD9E4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DC0AD-2E1E-B1FE-E9C4-8A69DDCAE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05EE-B190-F7A4-7DED-FD152E7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2DC76-A096-8BC3-A3D3-A16DEFDF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8FA9-502E-9FE9-3D39-29757222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6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268-FABE-F70D-19A1-670987D0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726C-BBC3-D1DC-CC01-35A358295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AD1C-0186-F63A-6679-9BC40959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A566-90DB-FD6E-1B52-87AF43FB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7062-C4BB-A601-AD7D-587731C3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6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4C650-ADF5-EE83-14BF-71B3C732B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7CA2-4BEA-0BA9-0A2E-1B24DAF1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1F15-8E5D-38FE-069B-FC62B1C1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475A-B0D7-DEAB-6BE6-89CC49C2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5F62-4985-D263-2AA9-86710058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4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95B-0F3C-6766-2B4A-D6FD32DB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7D8F-F44D-1F00-162A-677ED7A3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72F2-BCAD-F197-729F-96A7101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CA0C-B5AF-FBA3-5B00-F88C2A2B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8505-D596-A6F1-3DE4-74B2EE5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04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4C2-1EAC-FA50-F4D0-3EC0802D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0F2C-717C-977A-0116-D1107BD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37AA-AD2C-8870-1055-9BD60E72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8897-5E09-AC79-6E2D-BA95CF8B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EF56-122C-7182-F02C-8F3A475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1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8CF2-D07A-139B-C40D-9348B638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EE21-F9B2-003A-F98E-67291FBC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B7BF-3D48-EB7A-0465-5F5BC234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5C75B-9A19-C4DF-4120-D390D586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B53E-CFF4-CD25-F7FB-3B3ADB0E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27583-3F55-5290-09B2-ABF146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27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063-7BE7-618D-F99E-7189B2A8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0F80-ADA1-A98B-0DEE-0A13FFC9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EF05-6534-7C57-F0EA-C2BF719D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98A42-E54B-AB98-C3F9-A631AD66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C893A-AF78-0BF1-6389-53921E535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78B27-D2EF-62D2-DDF3-C1303532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33193-870A-FE92-AE97-50B03974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FFBF9-B069-93E2-361D-281F2C1A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5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1F42-C59D-1893-A71D-602CBA72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839BB-7376-D56B-2544-4158216D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39F1E-B888-CD09-96E0-9435BD4B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0CAE6-0D45-0E7F-9D0D-95C82193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7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0A67E-A058-C0F9-276E-8F40D533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82B72-4EDB-F1E2-0393-7C8FA1B0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5EDB-1AE0-4BE9-0581-1E1492EC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29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A2E-D1A6-23CD-74F2-64FEE74A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A9D8-3F2E-C695-D896-545C56FB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CFC2-7E90-CE84-2F0B-835F9752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E1EE-D1DC-DAB9-DDF9-2E46328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097D8-BD4B-7EE9-13B6-B97CCCA3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B41E-353A-4528-6F8E-705988E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3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34DB-74BB-B617-6E8E-C2C19C86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9F453-2C7C-8312-88AB-7402D7029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3E7-F572-17FD-BAA4-D04C9589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6544-EEEA-353E-1F00-2A2E0759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A2F7-1CA9-5E08-DCBB-6C2ABBE2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3A67E-9874-026C-D3AC-09D0ACFE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37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E90DA-4DB0-AAEE-8CB0-6AD0CB8B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4E7F-D251-9600-F603-E7D2C633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C2A1-57D5-6DAF-503B-74B82422C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7239-3991-4D35-AD87-C59D6BDFA246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6112-6C48-AD09-1B54-14C0F8EF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1E8E-6BC4-1768-95D1-F2C53D73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C93C-4BFF-48EA-BF48-4D92BFFFB0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ringmastermobilelab/challenge-1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FD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814FF7-22A9-2AE0-3FB0-580E1DC6E8FE}"/>
              </a:ext>
            </a:extLst>
          </p:cNvPr>
          <p:cNvSpPr/>
          <p:nvPr/>
        </p:nvSpPr>
        <p:spPr>
          <a:xfrm rot="885697">
            <a:off x="280915" y="-1677178"/>
            <a:ext cx="14310154" cy="5061423"/>
          </a:xfrm>
          <a:prstGeom prst="rect">
            <a:avLst/>
          </a:prstGeom>
          <a:solidFill>
            <a:srgbClr val="151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6E921-137C-4774-05D4-2A4219E18CEF}"/>
              </a:ext>
            </a:extLst>
          </p:cNvPr>
          <p:cNvSpPr/>
          <p:nvPr/>
        </p:nvSpPr>
        <p:spPr>
          <a:xfrm rot="885697">
            <a:off x="-1344685" y="1349859"/>
            <a:ext cx="14310154" cy="5061423"/>
          </a:xfrm>
          <a:custGeom>
            <a:avLst/>
            <a:gdLst>
              <a:gd name="connsiteX0" fmla="*/ 0 w 14310154"/>
              <a:gd name="connsiteY0" fmla="*/ 0 h 5061423"/>
              <a:gd name="connsiteX1" fmla="*/ 882459 w 14310154"/>
              <a:gd name="connsiteY1" fmla="*/ 0 h 5061423"/>
              <a:gd name="connsiteX2" fmla="*/ 1621817 w 14310154"/>
              <a:gd name="connsiteY2" fmla="*/ 0 h 5061423"/>
              <a:gd name="connsiteX3" fmla="*/ 1788769 w 14310154"/>
              <a:gd name="connsiteY3" fmla="*/ 0 h 5061423"/>
              <a:gd name="connsiteX4" fmla="*/ 2671229 w 14310154"/>
              <a:gd name="connsiteY4" fmla="*/ 0 h 5061423"/>
              <a:gd name="connsiteX5" fmla="*/ 3553688 w 14310154"/>
              <a:gd name="connsiteY5" fmla="*/ 0 h 5061423"/>
              <a:gd name="connsiteX6" fmla="*/ 4149945 w 14310154"/>
              <a:gd name="connsiteY6" fmla="*/ 0 h 5061423"/>
              <a:gd name="connsiteX7" fmla="*/ 4603100 w 14310154"/>
              <a:gd name="connsiteY7" fmla="*/ 0 h 5061423"/>
              <a:gd name="connsiteX8" fmla="*/ 4770051 w 14310154"/>
              <a:gd name="connsiteY8" fmla="*/ 0 h 5061423"/>
              <a:gd name="connsiteX9" fmla="*/ 5080105 w 14310154"/>
              <a:gd name="connsiteY9" fmla="*/ 0 h 5061423"/>
              <a:gd name="connsiteX10" fmla="*/ 5962564 w 14310154"/>
              <a:gd name="connsiteY10" fmla="*/ 0 h 5061423"/>
              <a:gd name="connsiteX11" fmla="*/ 6272618 w 14310154"/>
              <a:gd name="connsiteY11" fmla="*/ 0 h 5061423"/>
              <a:gd name="connsiteX12" fmla="*/ 6868874 w 14310154"/>
              <a:gd name="connsiteY12" fmla="*/ 0 h 5061423"/>
              <a:gd name="connsiteX13" fmla="*/ 7608232 w 14310154"/>
              <a:gd name="connsiteY13" fmla="*/ 0 h 5061423"/>
              <a:gd name="connsiteX14" fmla="*/ 8347590 w 14310154"/>
              <a:gd name="connsiteY14" fmla="*/ 0 h 5061423"/>
              <a:gd name="connsiteX15" fmla="*/ 8800745 w 14310154"/>
              <a:gd name="connsiteY15" fmla="*/ 0 h 5061423"/>
              <a:gd name="connsiteX16" fmla="*/ 9683204 w 14310154"/>
              <a:gd name="connsiteY16" fmla="*/ 0 h 5061423"/>
              <a:gd name="connsiteX17" fmla="*/ 10565664 w 14310154"/>
              <a:gd name="connsiteY17" fmla="*/ 0 h 5061423"/>
              <a:gd name="connsiteX18" fmla="*/ 11448123 w 14310154"/>
              <a:gd name="connsiteY18" fmla="*/ 0 h 5061423"/>
              <a:gd name="connsiteX19" fmla="*/ 11615075 w 14310154"/>
              <a:gd name="connsiteY19" fmla="*/ 0 h 5061423"/>
              <a:gd name="connsiteX20" fmla="*/ 11925128 w 14310154"/>
              <a:gd name="connsiteY20" fmla="*/ 0 h 5061423"/>
              <a:gd name="connsiteX21" fmla="*/ 12092080 w 14310154"/>
              <a:gd name="connsiteY21" fmla="*/ 0 h 5061423"/>
              <a:gd name="connsiteX22" fmla="*/ 12974540 w 14310154"/>
              <a:gd name="connsiteY22" fmla="*/ 0 h 5061423"/>
              <a:gd name="connsiteX23" fmla="*/ 14310154 w 14310154"/>
              <a:gd name="connsiteY23" fmla="*/ 0 h 5061423"/>
              <a:gd name="connsiteX24" fmla="*/ 14310154 w 14310154"/>
              <a:gd name="connsiteY24" fmla="*/ 612995 h 5061423"/>
              <a:gd name="connsiteX25" fmla="*/ 14310154 w 14310154"/>
              <a:gd name="connsiteY25" fmla="*/ 1175375 h 5061423"/>
              <a:gd name="connsiteX26" fmla="*/ 14310154 w 14310154"/>
              <a:gd name="connsiteY26" fmla="*/ 1636527 h 5061423"/>
              <a:gd name="connsiteX27" fmla="*/ 14310154 w 14310154"/>
              <a:gd name="connsiteY27" fmla="*/ 2148293 h 5061423"/>
              <a:gd name="connsiteX28" fmla="*/ 14310154 w 14310154"/>
              <a:gd name="connsiteY28" fmla="*/ 2811902 h 5061423"/>
              <a:gd name="connsiteX29" fmla="*/ 14310154 w 14310154"/>
              <a:gd name="connsiteY29" fmla="*/ 3323668 h 5061423"/>
              <a:gd name="connsiteX30" fmla="*/ 14310154 w 14310154"/>
              <a:gd name="connsiteY30" fmla="*/ 3886048 h 5061423"/>
              <a:gd name="connsiteX31" fmla="*/ 14310154 w 14310154"/>
              <a:gd name="connsiteY31" fmla="*/ 4347200 h 5061423"/>
              <a:gd name="connsiteX32" fmla="*/ 14310154 w 14310154"/>
              <a:gd name="connsiteY32" fmla="*/ 5061423 h 5061423"/>
              <a:gd name="connsiteX33" fmla="*/ 13856999 w 14310154"/>
              <a:gd name="connsiteY33" fmla="*/ 5061423 h 5061423"/>
              <a:gd name="connsiteX34" fmla="*/ 13690047 w 14310154"/>
              <a:gd name="connsiteY34" fmla="*/ 5061423 h 5061423"/>
              <a:gd name="connsiteX35" fmla="*/ 13093791 w 14310154"/>
              <a:gd name="connsiteY35" fmla="*/ 5061423 h 5061423"/>
              <a:gd name="connsiteX36" fmla="*/ 12783738 w 14310154"/>
              <a:gd name="connsiteY36" fmla="*/ 5061423 h 5061423"/>
              <a:gd name="connsiteX37" fmla="*/ 11901278 w 14310154"/>
              <a:gd name="connsiteY37" fmla="*/ 5061423 h 5061423"/>
              <a:gd name="connsiteX38" fmla="*/ 11591225 w 14310154"/>
              <a:gd name="connsiteY38" fmla="*/ 5061423 h 5061423"/>
              <a:gd name="connsiteX39" fmla="*/ 11424273 w 14310154"/>
              <a:gd name="connsiteY39" fmla="*/ 5061423 h 5061423"/>
              <a:gd name="connsiteX40" fmla="*/ 11257321 w 14310154"/>
              <a:gd name="connsiteY40" fmla="*/ 5061423 h 5061423"/>
              <a:gd name="connsiteX41" fmla="*/ 10804166 w 14310154"/>
              <a:gd name="connsiteY41" fmla="*/ 5061423 h 5061423"/>
              <a:gd name="connsiteX42" fmla="*/ 10637214 w 14310154"/>
              <a:gd name="connsiteY42" fmla="*/ 5061423 h 5061423"/>
              <a:gd name="connsiteX43" fmla="*/ 10040958 w 14310154"/>
              <a:gd name="connsiteY43" fmla="*/ 5061423 h 5061423"/>
              <a:gd name="connsiteX44" fmla="*/ 9158499 w 14310154"/>
              <a:gd name="connsiteY44" fmla="*/ 5061423 h 5061423"/>
              <a:gd name="connsiteX45" fmla="*/ 8991547 w 14310154"/>
              <a:gd name="connsiteY45" fmla="*/ 5061423 h 5061423"/>
              <a:gd name="connsiteX46" fmla="*/ 8395290 w 14310154"/>
              <a:gd name="connsiteY46" fmla="*/ 5061423 h 5061423"/>
              <a:gd name="connsiteX47" fmla="*/ 8228339 w 14310154"/>
              <a:gd name="connsiteY47" fmla="*/ 5061423 h 5061423"/>
              <a:gd name="connsiteX48" fmla="*/ 7488981 w 14310154"/>
              <a:gd name="connsiteY48" fmla="*/ 5061423 h 5061423"/>
              <a:gd name="connsiteX49" fmla="*/ 6606521 w 14310154"/>
              <a:gd name="connsiteY49" fmla="*/ 5061423 h 5061423"/>
              <a:gd name="connsiteX50" fmla="*/ 6296468 w 14310154"/>
              <a:gd name="connsiteY50" fmla="*/ 5061423 h 5061423"/>
              <a:gd name="connsiteX51" fmla="*/ 5700211 w 14310154"/>
              <a:gd name="connsiteY51" fmla="*/ 5061423 h 5061423"/>
              <a:gd name="connsiteX52" fmla="*/ 4960853 w 14310154"/>
              <a:gd name="connsiteY52" fmla="*/ 5061423 h 5061423"/>
              <a:gd name="connsiteX53" fmla="*/ 4221495 w 14310154"/>
              <a:gd name="connsiteY53" fmla="*/ 5061423 h 5061423"/>
              <a:gd name="connsiteX54" fmla="*/ 3339036 w 14310154"/>
              <a:gd name="connsiteY54" fmla="*/ 5061423 h 5061423"/>
              <a:gd name="connsiteX55" fmla="*/ 2599678 w 14310154"/>
              <a:gd name="connsiteY55" fmla="*/ 5061423 h 5061423"/>
              <a:gd name="connsiteX56" fmla="*/ 1860320 w 14310154"/>
              <a:gd name="connsiteY56" fmla="*/ 5061423 h 5061423"/>
              <a:gd name="connsiteX57" fmla="*/ 1120962 w 14310154"/>
              <a:gd name="connsiteY57" fmla="*/ 5061423 h 5061423"/>
              <a:gd name="connsiteX58" fmla="*/ 0 w 14310154"/>
              <a:gd name="connsiteY58" fmla="*/ 5061423 h 5061423"/>
              <a:gd name="connsiteX59" fmla="*/ 0 w 14310154"/>
              <a:gd name="connsiteY59" fmla="*/ 4499043 h 5061423"/>
              <a:gd name="connsiteX60" fmla="*/ 0 w 14310154"/>
              <a:gd name="connsiteY60" fmla="*/ 3987277 h 5061423"/>
              <a:gd name="connsiteX61" fmla="*/ 0 w 14310154"/>
              <a:gd name="connsiteY61" fmla="*/ 3323668 h 5061423"/>
              <a:gd name="connsiteX62" fmla="*/ 0 w 14310154"/>
              <a:gd name="connsiteY62" fmla="*/ 2862516 h 5061423"/>
              <a:gd name="connsiteX63" fmla="*/ 0 w 14310154"/>
              <a:gd name="connsiteY63" fmla="*/ 2198907 h 5061423"/>
              <a:gd name="connsiteX64" fmla="*/ 0 w 14310154"/>
              <a:gd name="connsiteY64" fmla="*/ 1636527 h 5061423"/>
              <a:gd name="connsiteX65" fmla="*/ 0 w 14310154"/>
              <a:gd name="connsiteY65" fmla="*/ 1124761 h 5061423"/>
              <a:gd name="connsiteX66" fmla="*/ 0 w 14310154"/>
              <a:gd name="connsiteY66" fmla="*/ 663609 h 5061423"/>
              <a:gd name="connsiteX67" fmla="*/ 0 w 14310154"/>
              <a:gd name="connsiteY67" fmla="*/ 0 h 50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310154" h="5061423" fill="none" extrusionOk="0">
                <a:moveTo>
                  <a:pt x="0" y="0"/>
                </a:moveTo>
                <a:cubicBezTo>
                  <a:pt x="183555" y="-63230"/>
                  <a:pt x="681892" y="63945"/>
                  <a:pt x="882459" y="0"/>
                </a:cubicBezTo>
                <a:cubicBezTo>
                  <a:pt x="1083026" y="-63945"/>
                  <a:pt x="1319943" y="62090"/>
                  <a:pt x="1621817" y="0"/>
                </a:cubicBezTo>
                <a:cubicBezTo>
                  <a:pt x="1923691" y="-62090"/>
                  <a:pt x="1710964" y="9263"/>
                  <a:pt x="1788769" y="0"/>
                </a:cubicBezTo>
                <a:cubicBezTo>
                  <a:pt x="1866574" y="-9263"/>
                  <a:pt x="2298469" y="73423"/>
                  <a:pt x="2671229" y="0"/>
                </a:cubicBezTo>
                <a:cubicBezTo>
                  <a:pt x="3043989" y="-73423"/>
                  <a:pt x="3241746" y="6076"/>
                  <a:pt x="3553688" y="0"/>
                </a:cubicBezTo>
                <a:cubicBezTo>
                  <a:pt x="3865630" y="-6076"/>
                  <a:pt x="4015991" y="28132"/>
                  <a:pt x="4149945" y="0"/>
                </a:cubicBezTo>
                <a:cubicBezTo>
                  <a:pt x="4283899" y="-28132"/>
                  <a:pt x="4377788" y="22350"/>
                  <a:pt x="4603100" y="0"/>
                </a:cubicBezTo>
                <a:cubicBezTo>
                  <a:pt x="4828412" y="-22350"/>
                  <a:pt x="4690163" y="5803"/>
                  <a:pt x="4770051" y="0"/>
                </a:cubicBezTo>
                <a:cubicBezTo>
                  <a:pt x="4849939" y="-5803"/>
                  <a:pt x="4951933" y="3062"/>
                  <a:pt x="5080105" y="0"/>
                </a:cubicBezTo>
                <a:cubicBezTo>
                  <a:pt x="5208277" y="-3062"/>
                  <a:pt x="5527245" y="79194"/>
                  <a:pt x="5962564" y="0"/>
                </a:cubicBezTo>
                <a:cubicBezTo>
                  <a:pt x="6397883" y="-79194"/>
                  <a:pt x="6134842" y="36853"/>
                  <a:pt x="6272618" y="0"/>
                </a:cubicBezTo>
                <a:cubicBezTo>
                  <a:pt x="6410394" y="-36853"/>
                  <a:pt x="6573642" y="62188"/>
                  <a:pt x="6868874" y="0"/>
                </a:cubicBezTo>
                <a:cubicBezTo>
                  <a:pt x="7164106" y="-62188"/>
                  <a:pt x="7453102" y="67169"/>
                  <a:pt x="7608232" y="0"/>
                </a:cubicBezTo>
                <a:cubicBezTo>
                  <a:pt x="7763362" y="-67169"/>
                  <a:pt x="8006473" y="16127"/>
                  <a:pt x="8347590" y="0"/>
                </a:cubicBezTo>
                <a:cubicBezTo>
                  <a:pt x="8688707" y="-16127"/>
                  <a:pt x="8574851" y="20174"/>
                  <a:pt x="8800745" y="0"/>
                </a:cubicBezTo>
                <a:cubicBezTo>
                  <a:pt x="9026639" y="-20174"/>
                  <a:pt x="9369313" y="85241"/>
                  <a:pt x="9683204" y="0"/>
                </a:cubicBezTo>
                <a:cubicBezTo>
                  <a:pt x="9997095" y="-85241"/>
                  <a:pt x="10346174" y="44150"/>
                  <a:pt x="10565664" y="0"/>
                </a:cubicBezTo>
                <a:cubicBezTo>
                  <a:pt x="10785154" y="-44150"/>
                  <a:pt x="11258592" y="15368"/>
                  <a:pt x="11448123" y="0"/>
                </a:cubicBezTo>
                <a:cubicBezTo>
                  <a:pt x="11637654" y="-15368"/>
                  <a:pt x="11550675" y="13919"/>
                  <a:pt x="11615075" y="0"/>
                </a:cubicBezTo>
                <a:cubicBezTo>
                  <a:pt x="11679475" y="-13919"/>
                  <a:pt x="11843318" y="10253"/>
                  <a:pt x="11925128" y="0"/>
                </a:cubicBezTo>
                <a:cubicBezTo>
                  <a:pt x="12006938" y="-10253"/>
                  <a:pt x="12008624" y="1261"/>
                  <a:pt x="12092080" y="0"/>
                </a:cubicBezTo>
                <a:cubicBezTo>
                  <a:pt x="12175536" y="-1261"/>
                  <a:pt x="12542104" y="79455"/>
                  <a:pt x="12974540" y="0"/>
                </a:cubicBezTo>
                <a:cubicBezTo>
                  <a:pt x="13406976" y="-79455"/>
                  <a:pt x="13924619" y="9279"/>
                  <a:pt x="14310154" y="0"/>
                </a:cubicBezTo>
                <a:cubicBezTo>
                  <a:pt x="14342420" y="189547"/>
                  <a:pt x="14272199" y="377475"/>
                  <a:pt x="14310154" y="612995"/>
                </a:cubicBezTo>
                <a:cubicBezTo>
                  <a:pt x="14348109" y="848515"/>
                  <a:pt x="14265478" y="910025"/>
                  <a:pt x="14310154" y="1175375"/>
                </a:cubicBezTo>
                <a:cubicBezTo>
                  <a:pt x="14354830" y="1440725"/>
                  <a:pt x="14259592" y="1534362"/>
                  <a:pt x="14310154" y="1636527"/>
                </a:cubicBezTo>
                <a:cubicBezTo>
                  <a:pt x="14360716" y="1738692"/>
                  <a:pt x="14254701" y="1949655"/>
                  <a:pt x="14310154" y="2148293"/>
                </a:cubicBezTo>
                <a:cubicBezTo>
                  <a:pt x="14365607" y="2346931"/>
                  <a:pt x="14299280" y="2637141"/>
                  <a:pt x="14310154" y="2811902"/>
                </a:cubicBezTo>
                <a:cubicBezTo>
                  <a:pt x="14321028" y="2986663"/>
                  <a:pt x="14298835" y="3199164"/>
                  <a:pt x="14310154" y="3323668"/>
                </a:cubicBezTo>
                <a:cubicBezTo>
                  <a:pt x="14321473" y="3448172"/>
                  <a:pt x="14294477" y="3694730"/>
                  <a:pt x="14310154" y="3886048"/>
                </a:cubicBezTo>
                <a:cubicBezTo>
                  <a:pt x="14325831" y="4077366"/>
                  <a:pt x="14306382" y="4190958"/>
                  <a:pt x="14310154" y="4347200"/>
                </a:cubicBezTo>
                <a:cubicBezTo>
                  <a:pt x="14313926" y="4503442"/>
                  <a:pt x="14238661" y="4708829"/>
                  <a:pt x="14310154" y="5061423"/>
                </a:cubicBezTo>
                <a:cubicBezTo>
                  <a:pt x="14084554" y="5112236"/>
                  <a:pt x="14037510" y="5049866"/>
                  <a:pt x="13856999" y="5061423"/>
                </a:cubicBezTo>
                <a:cubicBezTo>
                  <a:pt x="13676488" y="5072980"/>
                  <a:pt x="13731946" y="5057728"/>
                  <a:pt x="13690047" y="5061423"/>
                </a:cubicBezTo>
                <a:cubicBezTo>
                  <a:pt x="13648148" y="5065118"/>
                  <a:pt x="13340496" y="5025563"/>
                  <a:pt x="13093791" y="5061423"/>
                </a:cubicBezTo>
                <a:cubicBezTo>
                  <a:pt x="12847086" y="5097283"/>
                  <a:pt x="12893938" y="5033498"/>
                  <a:pt x="12783738" y="5061423"/>
                </a:cubicBezTo>
                <a:cubicBezTo>
                  <a:pt x="12673538" y="5089348"/>
                  <a:pt x="12224388" y="5015088"/>
                  <a:pt x="11901278" y="5061423"/>
                </a:cubicBezTo>
                <a:cubicBezTo>
                  <a:pt x="11578168" y="5107758"/>
                  <a:pt x="11719115" y="5058003"/>
                  <a:pt x="11591225" y="5061423"/>
                </a:cubicBezTo>
                <a:cubicBezTo>
                  <a:pt x="11463335" y="5064843"/>
                  <a:pt x="11503520" y="5050521"/>
                  <a:pt x="11424273" y="5061423"/>
                </a:cubicBezTo>
                <a:cubicBezTo>
                  <a:pt x="11345026" y="5072325"/>
                  <a:pt x="11300639" y="5056604"/>
                  <a:pt x="11257321" y="5061423"/>
                </a:cubicBezTo>
                <a:cubicBezTo>
                  <a:pt x="11214003" y="5066242"/>
                  <a:pt x="11013362" y="5044760"/>
                  <a:pt x="10804166" y="5061423"/>
                </a:cubicBezTo>
                <a:cubicBezTo>
                  <a:pt x="10594970" y="5078086"/>
                  <a:pt x="10712073" y="5042612"/>
                  <a:pt x="10637214" y="5061423"/>
                </a:cubicBezTo>
                <a:cubicBezTo>
                  <a:pt x="10562355" y="5080234"/>
                  <a:pt x="10245867" y="5040629"/>
                  <a:pt x="10040958" y="5061423"/>
                </a:cubicBezTo>
                <a:cubicBezTo>
                  <a:pt x="9836049" y="5082217"/>
                  <a:pt x="9419583" y="4975855"/>
                  <a:pt x="9158499" y="5061423"/>
                </a:cubicBezTo>
                <a:cubicBezTo>
                  <a:pt x="8897415" y="5146991"/>
                  <a:pt x="9047821" y="5048377"/>
                  <a:pt x="8991547" y="5061423"/>
                </a:cubicBezTo>
                <a:cubicBezTo>
                  <a:pt x="8935273" y="5074469"/>
                  <a:pt x="8517155" y="4990121"/>
                  <a:pt x="8395290" y="5061423"/>
                </a:cubicBezTo>
                <a:cubicBezTo>
                  <a:pt x="8273425" y="5132725"/>
                  <a:pt x="8291306" y="5055221"/>
                  <a:pt x="8228339" y="5061423"/>
                </a:cubicBezTo>
                <a:cubicBezTo>
                  <a:pt x="8165372" y="5067625"/>
                  <a:pt x="7693845" y="5015531"/>
                  <a:pt x="7488981" y="5061423"/>
                </a:cubicBezTo>
                <a:cubicBezTo>
                  <a:pt x="7284117" y="5107315"/>
                  <a:pt x="7033028" y="4987276"/>
                  <a:pt x="6606521" y="5061423"/>
                </a:cubicBezTo>
                <a:cubicBezTo>
                  <a:pt x="6180014" y="5135570"/>
                  <a:pt x="6416845" y="5049032"/>
                  <a:pt x="6296468" y="5061423"/>
                </a:cubicBezTo>
                <a:cubicBezTo>
                  <a:pt x="6176091" y="5073814"/>
                  <a:pt x="5905126" y="5016426"/>
                  <a:pt x="5700211" y="5061423"/>
                </a:cubicBezTo>
                <a:cubicBezTo>
                  <a:pt x="5495296" y="5106420"/>
                  <a:pt x="5310573" y="4976228"/>
                  <a:pt x="4960853" y="5061423"/>
                </a:cubicBezTo>
                <a:cubicBezTo>
                  <a:pt x="4611133" y="5146618"/>
                  <a:pt x="4375321" y="4991507"/>
                  <a:pt x="4221495" y="5061423"/>
                </a:cubicBezTo>
                <a:cubicBezTo>
                  <a:pt x="4067669" y="5131339"/>
                  <a:pt x="3685691" y="4977114"/>
                  <a:pt x="3339036" y="5061423"/>
                </a:cubicBezTo>
                <a:cubicBezTo>
                  <a:pt x="2992381" y="5145732"/>
                  <a:pt x="2847477" y="5005858"/>
                  <a:pt x="2599678" y="5061423"/>
                </a:cubicBezTo>
                <a:cubicBezTo>
                  <a:pt x="2351879" y="5116988"/>
                  <a:pt x="2051594" y="4978212"/>
                  <a:pt x="1860320" y="5061423"/>
                </a:cubicBezTo>
                <a:cubicBezTo>
                  <a:pt x="1669046" y="5144634"/>
                  <a:pt x="1473479" y="5041631"/>
                  <a:pt x="1120962" y="5061423"/>
                </a:cubicBezTo>
                <a:cubicBezTo>
                  <a:pt x="768445" y="5081215"/>
                  <a:pt x="340566" y="5038734"/>
                  <a:pt x="0" y="5061423"/>
                </a:cubicBezTo>
                <a:cubicBezTo>
                  <a:pt x="-40502" y="4847626"/>
                  <a:pt x="10954" y="4639265"/>
                  <a:pt x="0" y="4499043"/>
                </a:cubicBezTo>
                <a:cubicBezTo>
                  <a:pt x="-10954" y="4358821"/>
                  <a:pt x="60797" y="4169739"/>
                  <a:pt x="0" y="3987277"/>
                </a:cubicBezTo>
                <a:cubicBezTo>
                  <a:pt x="-60797" y="3804815"/>
                  <a:pt x="8374" y="3615555"/>
                  <a:pt x="0" y="3323668"/>
                </a:cubicBezTo>
                <a:cubicBezTo>
                  <a:pt x="-8374" y="3031781"/>
                  <a:pt x="39521" y="2996455"/>
                  <a:pt x="0" y="2862516"/>
                </a:cubicBezTo>
                <a:cubicBezTo>
                  <a:pt x="-39521" y="2728577"/>
                  <a:pt x="65206" y="2399362"/>
                  <a:pt x="0" y="2198907"/>
                </a:cubicBezTo>
                <a:cubicBezTo>
                  <a:pt x="-65206" y="1998452"/>
                  <a:pt x="5830" y="1754203"/>
                  <a:pt x="0" y="1636527"/>
                </a:cubicBezTo>
                <a:cubicBezTo>
                  <a:pt x="-5830" y="1518851"/>
                  <a:pt x="10834" y="1307131"/>
                  <a:pt x="0" y="1124761"/>
                </a:cubicBezTo>
                <a:cubicBezTo>
                  <a:pt x="-10834" y="942391"/>
                  <a:pt x="21780" y="866646"/>
                  <a:pt x="0" y="663609"/>
                </a:cubicBezTo>
                <a:cubicBezTo>
                  <a:pt x="-21780" y="460572"/>
                  <a:pt x="70855" y="283239"/>
                  <a:pt x="0" y="0"/>
                </a:cubicBezTo>
                <a:close/>
              </a:path>
              <a:path w="14310154" h="5061423" stroke="0" extrusionOk="0">
                <a:moveTo>
                  <a:pt x="0" y="0"/>
                </a:moveTo>
                <a:cubicBezTo>
                  <a:pt x="190026" y="-69170"/>
                  <a:pt x="471419" y="15128"/>
                  <a:pt x="739358" y="0"/>
                </a:cubicBezTo>
                <a:cubicBezTo>
                  <a:pt x="1007297" y="-15128"/>
                  <a:pt x="1292734" y="53974"/>
                  <a:pt x="1621817" y="0"/>
                </a:cubicBezTo>
                <a:cubicBezTo>
                  <a:pt x="1950900" y="-53974"/>
                  <a:pt x="2095618" y="11754"/>
                  <a:pt x="2361175" y="0"/>
                </a:cubicBezTo>
                <a:cubicBezTo>
                  <a:pt x="2626732" y="-11754"/>
                  <a:pt x="2459503" y="5740"/>
                  <a:pt x="2528127" y="0"/>
                </a:cubicBezTo>
                <a:cubicBezTo>
                  <a:pt x="2596751" y="-5740"/>
                  <a:pt x="2620367" y="1452"/>
                  <a:pt x="2695079" y="0"/>
                </a:cubicBezTo>
                <a:cubicBezTo>
                  <a:pt x="2769791" y="-1452"/>
                  <a:pt x="3394938" y="15418"/>
                  <a:pt x="3577538" y="0"/>
                </a:cubicBezTo>
                <a:cubicBezTo>
                  <a:pt x="3760138" y="-15418"/>
                  <a:pt x="3709259" y="8550"/>
                  <a:pt x="3744490" y="0"/>
                </a:cubicBezTo>
                <a:cubicBezTo>
                  <a:pt x="3779721" y="-8550"/>
                  <a:pt x="4311494" y="28276"/>
                  <a:pt x="4626950" y="0"/>
                </a:cubicBezTo>
                <a:cubicBezTo>
                  <a:pt x="4942406" y="-28276"/>
                  <a:pt x="4846393" y="1193"/>
                  <a:pt x="4937003" y="0"/>
                </a:cubicBezTo>
                <a:cubicBezTo>
                  <a:pt x="5027613" y="-1193"/>
                  <a:pt x="5293489" y="44454"/>
                  <a:pt x="5390158" y="0"/>
                </a:cubicBezTo>
                <a:cubicBezTo>
                  <a:pt x="5486827" y="-44454"/>
                  <a:pt x="5874876" y="55524"/>
                  <a:pt x="6272618" y="0"/>
                </a:cubicBezTo>
                <a:cubicBezTo>
                  <a:pt x="6670360" y="-55524"/>
                  <a:pt x="6625681" y="1950"/>
                  <a:pt x="6725772" y="0"/>
                </a:cubicBezTo>
                <a:cubicBezTo>
                  <a:pt x="6825863" y="-1950"/>
                  <a:pt x="7042515" y="36242"/>
                  <a:pt x="7178927" y="0"/>
                </a:cubicBezTo>
                <a:cubicBezTo>
                  <a:pt x="7315339" y="-36242"/>
                  <a:pt x="7481744" y="40406"/>
                  <a:pt x="7632082" y="0"/>
                </a:cubicBezTo>
                <a:cubicBezTo>
                  <a:pt x="7782420" y="-40406"/>
                  <a:pt x="7989025" y="60950"/>
                  <a:pt x="8228339" y="0"/>
                </a:cubicBezTo>
                <a:cubicBezTo>
                  <a:pt x="8467653" y="-60950"/>
                  <a:pt x="8494746" y="31310"/>
                  <a:pt x="8681493" y="0"/>
                </a:cubicBezTo>
                <a:cubicBezTo>
                  <a:pt x="8868240" y="-31310"/>
                  <a:pt x="8800760" y="3705"/>
                  <a:pt x="8848445" y="0"/>
                </a:cubicBezTo>
                <a:cubicBezTo>
                  <a:pt x="8896130" y="-3705"/>
                  <a:pt x="9031968" y="1627"/>
                  <a:pt x="9158499" y="0"/>
                </a:cubicBezTo>
                <a:cubicBezTo>
                  <a:pt x="9285030" y="-1627"/>
                  <a:pt x="9275452" y="14113"/>
                  <a:pt x="9325450" y="0"/>
                </a:cubicBezTo>
                <a:cubicBezTo>
                  <a:pt x="9375448" y="-14113"/>
                  <a:pt x="9609161" y="50375"/>
                  <a:pt x="9778605" y="0"/>
                </a:cubicBezTo>
                <a:cubicBezTo>
                  <a:pt x="9948049" y="-50375"/>
                  <a:pt x="9889440" y="3503"/>
                  <a:pt x="9945557" y="0"/>
                </a:cubicBezTo>
                <a:cubicBezTo>
                  <a:pt x="10001674" y="-3503"/>
                  <a:pt x="10366441" y="75460"/>
                  <a:pt x="10684915" y="0"/>
                </a:cubicBezTo>
                <a:cubicBezTo>
                  <a:pt x="11003389" y="-75460"/>
                  <a:pt x="11210173" y="88442"/>
                  <a:pt x="11424273" y="0"/>
                </a:cubicBezTo>
                <a:cubicBezTo>
                  <a:pt x="11638373" y="-88442"/>
                  <a:pt x="12016449" y="5256"/>
                  <a:pt x="12306732" y="0"/>
                </a:cubicBezTo>
                <a:cubicBezTo>
                  <a:pt x="12597015" y="-5256"/>
                  <a:pt x="12829132" y="29233"/>
                  <a:pt x="13046090" y="0"/>
                </a:cubicBezTo>
                <a:cubicBezTo>
                  <a:pt x="13263048" y="-29233"/>
                  <a:pt x="13843111" y="37255"/>
                  <a:pt x="14310154" y="0"/>
                </a:cubicBezTo>
                <a:cubicBezTo>
                  <a:pt x="14343464" y="113659"/>
                  <a:pt x="14284221" y="313962"/>
                  <a:pt x="14310154" y="410538"/>
                </a:cubicBezTo>
                <a:cubicBezTo>
                  <a:pt x="14336087" y="507114"/>
                  <a:pt x="14256113" y="686043"/>
                  <a:pt x="14310154" y="871690"/>
                </a:cubicBezTo>
                <a:cubicBezTo>
                  <a:pt x="14364195" y="1057337"/>
                  <a:pt x="14297879" y="1190337"/>
                  <a:pt x="14310154" y="1332841"/>
                </a:cubicBezTo>
                <a:cubicBezTo>
                  <a:pt x="14322429" y="1475345"/>
                  <a:pt x="14290948" y="1656911"/>
                  <a:pt x="14310154" y="1743379"/>
                </a:cubicBezTo>
                <a:cubicBezTo>
                  <a:pt x="14329360" y="1829847"/>
                  <a:pt x="14270853" y="1992035"/>
                  <a:pt x="14310154" y="2204531"/>
                </a:cubicBezTo>
                <a:cubicBezTo>
                  <a:pt x="14349455" y="2417027"/>
                  <a:pt x="14252223" y="2551220"/>
                  <a:pt x="14310154" y="2766911"/>
                </a:cubicBezTo>
                <a:cubicBezTo>
                  <a:pt x="14368085" y="2982602"/>
                  <a:pt x="14269412" y="3119086"/>
                  <a:pt x="14310154" y="3329292"/>
                </a:cubicBezTo>
                <a:cubicBezTo>
                  <a:pt x="14350896" y="3539498"/>
                  <a:pt x="14258250" y="3763136"/>
                  <a:pt x="14310154" y="3942286"/>
                </a:cubicBezTo>
                <a:cubicBezTo>
                  <a:pt x="14362058" y="4121436"/>
                  <a:pt x="14293261" y="4296567"/>
                  <a:pt x="14310154" y="4403438"/>
                </a:cubicBezTo>
                <a:cubicBezTo>
                  <a:pt x="14327047" y="4510309"/>
                  <a:pt x="14303430" y="4741885"/>
                  <a:pt x="14310154" y="5061423"/>
                </a:cubicBezTo>
                <a:cubicBezTo>
                  <a:pt x="14052996" y="5102649"/>
                  <a:pt x="13869606" y="5034064"/>
                  <a:pt x="13713898" y="5061423"/>
                </a:cubicBezTo>
                <a:cubicBezTo>
                  <a:pt x="13558190" y="5088782"/>
                  <a:pt x="13269748" y="5058387"/>
                  <a:pt x="12974540" y="5061423"/>
                </a:cubicBezTo>
                <a:cubicBezTo>
                  <a:pt x="12679332" y="5064459"/>
                  <a:pt x="12885114" y="5049052"/>
                  <a:pt x="12807588" y="5061423"/>
                </a:cubicBezTo>
                <a:cubicBezTo>
                  <a:pt x="12730062" y="5073794"/>
                  <a:pt x="12389010" y="5039153"/>
                  <a:pt x="12068230" y="5061423"/>
                </a:cubicBezTo>
                <a:cubicBezTo>
                  <a:pt x="11747450" y="5083693"/>
                  <a:pt x="11595599" y="5050516"/>
                  <a:pt x="11185770" y="5061423"/>
                </a:cubicBezTo>
                <a:cubicBezTo>
                  <a:pt x="10775941" y="5072330"/>
                  <a:pt x="10850601" y="5027428"/>
                  <a:pt x="10732616" y="5061423"/>
                </a:cubicBezTo>
                <a:cubicBezTo>
                  <a:pt x="10614631" y="5095418"/>
                  <a:pt x="10620774" y="5055308"/>
                  <a:pt x="10565664" y="5061423"/>
                </a:cubicBezTo>
                <a:cubicBezTo>
                  <a:pt x="10510554" y="5067538"/>
                  <a:pt x="10216381" y="5019269"/>
                  <a:pt x="9969407" y="5061423"/>
                </a:cubicBezTo>
                <a:cubicBezTo>
                  <a:pt x="9722433" y="5103577"/>
                  <a:pt x="9856410" y="5056099"/>
                  <a:pt x="9802455" y="5061423"/>
                </a:cubicBezTo>
                <a:cubicBezTo>
                  <a:pt x="9748500" y="5066747"/>
                  <a:pt x="9552324" y="5038080"/>
                  <a:pt x="9349301" y="5061423"/>
                </a:cubicBezTo>
                <a:cubicBezTo>
                  <a:pt x="9146278" y="5084766"/>
                  <a:pt x="8781324" y="5028171"/>
                  <a:pt x="8609943" y="5061423"/>
                </a:cubicBezTo>
                <a:cubicBezTo>
                  <a:pt x="8438562" y="5094675"/>
                  <a:pt x="8391342" y="5033291"/>
                  <a:pt x="8299889" y="5061423"/>
                </a:cubicBezTo>
                <a:cubicBezTo>
                  <a:pt x="8208436" y="5089555"/>
                  <a:pt x="8113482" y="5050180"/>
                  <a:pt x="7989836" y="5061423"/>
                </a:cubicBezTo>
                <a:cubicBezTo>
                  <a:pt x="7866190" y="5072666"/>
                  <a:pt x="7541984" y="5010310"/>
                  <a:pt x="7393580" y="5061423"/>
                </a:cubicBezTo>
                <a:cubicBezTo>
                  <a:pt x="7245176" y="5112536"/>
                  <a:pt x="6776301" y="4983243"/>
                  <a:pt x="6511120" y="5061423"/>
                </a:cubicBezTo>
                <a:cubicBezTo>
                  <a:pt x="6245939" y="5139603"/>
                  <a:pt x="6416894" y="5052289"/>
                  <a:pt x="6344168" y="5061423"/>
                </a:cubicBezTo>
                <a:cubicBezTo>
                  <a:pt x="6271442" y="5070557"/>
                  <a:pt x="5843174" y="5021351"/>
                  <a:pt x="5604810" y="5061423"/>
                </a:cubicBezTo>
                <a:cubicBezTo>
                  <a:pt x="5366446" y="5101495"/>
                  <a:pt x="5321696" y="5059933"/>
                  <a:pt x="5151655" y="5061423"/>
                </a:cubicBezTo>
                <a:cubicBezTo>
                  <a:pt x="4981615" y="5062913"/>
                  <a:pt x="4972263" y="5044697"/>
                  <a:pt x="4841602" y="5061423"/>
                </a:cubicBezTo>
                <a:cubicBezTo>
                  <a:pt x="4710941" y="5078149"/>
                  <a:pt x="4726287" y="5051384"/>
                  <a:pt x="4674650" y="5061423"/>
                </a:cubicBezTo>
                <a:cubicBezTo>
                  <a:pt x="4623013" y="5071462"/>
                  <a:pt x="4553179" y="5042242"/>
                  <a:pt x="4507699" y="5061423"/>
                </a:cubicBezTo>
                <a:cubicBezTo>
                  <a:pt x="4462219" y="5080604"/>
                  <a:pt x="4231804" y="5050419"/>
                  <a:pt x="4054544" y="5061423"/>
                </a:cubicBezTo>
                <a:cubicBezTo>
                  <a:pt x="3877284" y="5072427"/>
                  <a:pt x="3434958" y="5012170"/>
                  <a:pt x="3172084" y="5061423"/>
                </a:cubicBezTo>
                <a:cubicBezTo>
                  <a:pt x="2909210" y="5110676"/>
                  <a:pt x="2731845" y="5035919"/>
                  <a:pt x="2432726" y="5061423"/>
                </a:cubicBezTo>
                <a:cubicBezTo>
                  <a:pt x="2133607" y="5086927"/>
                  <a:pt x="1805357" y="5013273"/>
                  <a:pt x="1550267" y="5061423"/>
                </a:cubicBezTo>
                <a:cubicBezTo>
                  <a:pt x="1295177" y="5109573"/>
                  <a:pt x="1225526" y="5052937"/>
                  <a:pt x="1097112" y="5061423"/>
                </a:cubicBezTo>
                <a:cubicBezTo>
                  <a:pt x="968699" y="5069909"/>
                  <a:pt x="835475" y="5027447"/>
                  <a:pt x="643957" y="5061423"/>
                </a:cubicBezTo>
                <a:cubicBezTo>
                  <a:pt x="452440" y="5095399"/>
                  <a:pt x="143117" y="5057625"/>
                  <a:pt x="0" y="5061423"/>
                </a:cubicBezTo>
                <a:cubicBezTo>
                  <a:pt x="-27889" y="4863060"/>
                  <a:pt x="46718" y="4738074"/>
                  <a:pt x="0" y="4499043"/>
                </a:cubicBezTo>
                <a:cubicBezTo>
                  <a:pt x="-46718" y="4260012"/>
                  <a:pt x="50026" y="4144544"/>
                  <a:pt x="0" y="3886048"/>
                </a:cubicBezTo>
                <a:cubicBezTo>
                  <a:pt x="-50026" y="3627552"/>
                  <a:pt x="30068" y="3598894"/>
                  <a:pt x="0" y="3475510"/>
                </a:cubicBezTo>
                <a:cubicBezTo>
                  <a:pt x="-30068" y="3352126"/>
                  <a:pt x="32183" y="3055314"/>
                  <a:pt x="0" y="2811902"/>
                </a:cubicBezTo>
                <a:cubicBezTo>
                  <a:pt x="-32183" y="2568490"/>
                  <a:pt x="25419" y="2468886"/>
                  <a:pt x="0" y="2350750"/>
                </a:cubicBezTo>
                <a:cubicBezTo>
                  <a:pt x="-25419" y="2232614"/>
                  <a:pt x="16511" y="1874307"/>
                  <a:pt x="0" y="1737755"/>
                </a:cubicBezTo>
                <a:cubicBezTo>
                  <a:pt x="-16511" y="1601204"/>
                  <a:pt x="61523" y="1416472"/>
                  <a:pt x="0" y="1175375"/>
                </a:cubicBezTo>
                <a:cubicBezTo>
                  <a:pt x="-61523" y="934278"/>
                  <a:pt x="65121" y="863715"/>
                  <a:pt x="0" y="612995"/>
                </a:cubicBezTo>
                <a:cubicBezTo>
                  <a:pt x="-65121" y="362275"/>
                  <a:pt x="51513" y="220969"/>
                  <a:pt x="0" y="0"/>
                </a:cubicBezTo>
                <a:close/>
              </a:path>
            </a:pathLst>
          </a:custGeom>
          <a:solidFill>
            <a:srgbClr val="F4FFEB"/>
          </a:solidFill>
          <a:ln>
            <a:solidFill>
              <a:srgbClr val="F4FFEB"/>
            </a:solidFill>
            <a:extLst>
              <a:ext uri="{C807C97D-BFC1-408E-A445-0C87EB9F89A2}">
                <ask:lineSketchStyleProps xmlns:ask="http://schemas.microsoft.com/office/drawing/2018/sketchyshapes" sd="11483025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D59C-1658-49FA-B268-93D52AB4C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0221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rgbClr val="151C12"/>
                </a:solidFill>
                <a:latin typeface="Press Start 2P" panose="00000500000000000000" pitchFamily="2" charset="0"/>
              </a:rPr>
              <a:t>CHALLENGE n°2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6E7C1-CEA1-71A3-D445-41C37F873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6542"/>
            <a:ext cx="9144000" cy="1655762"/>
          </a:xfrm>
        </p:spPr>
        <p:txBody>
          <a:bodyPr/>
          <a:lstStyle/>
          <a:p>
            <a:r>
              <a:rPr lang="it-IT" b="1" dirty="0">
                <a:solidFill>
                  <a:srgbClr val="151C1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MOBILE LAB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E133129F-18E9-D769-D232-DB5AA695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624498"/>
            <a:ext cx="3564682" cy="7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F19251-9947-422B-4A9A-5E56EBCB725A}"/>
              </a:ext>
            </a:extLst>
          </p:cNvPr>
          <p:cNvGrpSpPr/>
          <p:nvPr/>
        </p:nvGrpSpPr>
        <p:grpSpPr>
          <a:xfrm>
            <a:off x="8527690" y="3429000"/>
            <a:ext cx="5521589" cy="5503151"/>
            <a:chOff x="8598448" y="3115339"/>
            <a:chExt cx="2959143" cy="28564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44A5F6-1216-F8A9-0FE1-856344F41BC6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05AE77-6923-C456-31C7-699387C1D499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05E252-F4FC-C48B-0163-181BBF808B3B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3F6AA9-C9B3-C7AB-E16C-A7D460073E1F}"/>
              </a:ext>
            </a:extLst>
          </p:cNvPr>
          <p:cNvGrpSpPr/>
          <p:nvPr/>
        </p:nvGrpSpPr>
        <p:grpSpPr>
          <a:xfrm>
            <a:off x="3049772" y="4232949"/>
            <a:ext cx="2574851" cy="2104036"/>
            <a:chOff x="8598448" y="3115339"/>
            <a:chExt cx="2959143" cy="285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C02845-C382-F9C7-A056-E6E31DBC3CD3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CB1D35-AB3A-38DF-ECC1-2E302FEA140F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DA076D-65D7-3B16-4F30-EA53B244D681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6C413-4B95-02E9-6461-DCFC72DAF972}"/>
              </a:ext>
            </a:extLst>
          </p:cNvPr>
          <p:cNvGrpSpPr/>
          <p:nvPr/>
        </p:nvGrpSpPr>
        <p:grpSpPr>
          <a:xfrm>
            <a:off x="6439442" y="2449041"/>
            <a:ext cx="1584630" cy="1172236"/>
            <a:chOff x="8598448" y="3115339"/>
            <a:chExt cx="2959143" cy="28564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B7F8A0-68C3-8929-73B1-E280BAC55D4D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692A3-CAE3-1A92-41D9-61472E6CFCED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A8173A-3DB1-98CB-3983-C54A1942CD91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CAD8C1-B372-AF95-D7C9-D00192F89C9D}"/>
              </a:ext>
            </a:extLst>
          </p:cNvPr>
          <p:cNvGrpSpPr/>
          <p:nvPr/>
        </p:nvGrpSpPr>
        <p:grpSpPr>
          <a:xfrm>
            <a:off x="1747319" y="2128439"/>
            <a:ext cx="686546" cy="641205"/>
            <a:chOff x="8598448" y="3115339"/>
            <a:chExt cx="2959143" cy="28564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C8978C-2562-9E3B-D0C8-A2E1A17D91D9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CCCB40-62B9-6844-7323-5D9A03BF3282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2CDA81-2799-D059-B82E-E65209AC1AE0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601C227-ACC8-3D51-9EE0-6CF4F8E6C8C9}"/>
              </a:ext>
            </a:extLst>
          </p:cNvPr>
          <p:cNvSpPr/>
          <p:nvPr/>
        </p:nvSpPr>
        <p:spPr>
          <a:xfrm>
            <a:off x="1843930" y="4199656"/>
            <a:ext cx="1179871" cy="230830"/>
          </a:xfrm>
          <a:prstGeom prst="ellipse">
            <a:avLst/>
          </a:prstGeom>
          <a:solidFill>
            <a:srgbClr val="151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xelated rocket with blue and red objects&#10;&#10;Description automatically generated">
            <a:extLst>
              <a:ext uri="{FF2B5EF4-FFF2-40B4-BE49-F238E27FC236}">
                <a16:creationId xmlns:a16="http://schemas.microsoft.com/office/drawing/2014/main" id="{EF2083EE-C7FB-FC3F-1EB5-12779139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54" y="3573662"/>
            <a:ext cx="686546" cy="6865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2A32B-0D79-FD04-BC83-6D4A4E3103A5}"/>
              </a:ext>
            </a:extLst>
          </p:cNvPr>
          <p:cNvCxnSpPr>
            <a:cxnSpLocks/>
          </p:cNvCxnSpPr>
          <p:nvPr/>
        </p:nvCxnSpPr>
        <p:spPr>
          <a:xfrm>
            <a:off x="2900499" y="4315071"/>
            <a:ext cx="7564755" cy="0"/>
          </a:xfrm>
          <a:prstGeom prst="line">
            <a:avLst/>
          </a:prstGeom>
          <a:ln w="28575">
            <a:solidFill>
              <a:srgbClr val="151C1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41B3E0-B6FA-AD02-D930-7AFF094AEB43}"/>
              </a:ext>
            </a:extLst>
          </p:cNvPr>
          <p:cNvSpPr/>
          <p:nvPr/>
        </p:nvSpPr>
        <p:spPr>
          <a:xfrm>
            <a:off x="4571827" y="4197728"/>
            <a:ext cx="180000" cy="180000"/>
          </a:xfrm>
          <a:prstGeom prst="ellipse">
            <a:avLst/>
          </a:prstGeom>
          <a:solidFill>
            <a:srgbClr val="151C12"/>
          </a:solidFill>
          <a:ln w="28575">
            <a:solidFill>
              <a:srgbClr val="151C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EBF058-65F1-136F-FA85-B047FDB1A823}"/>
              </a:ext>
            </a:extLst>
          </p:cNvPr>
          <p:cNvSpPr/>
          <p:nvPr/>
        </p:nvSpPr>
        <p:spPr>
          <a:xfrm>
            <a:off x="6693535" y="4199656"/>
            <a:ext cx="180000" cy="180000"/>
          </a:xfrm>
          <a:prstGeom prst="ellipse">
            <a:avLst/>
          </a:prstGeom>
          <a:solidFill>
            <a:srgbClr val="151C12"/>
          </a:solidFill>
          <a:ln w="28575">
            <a:solidFill>
              <a:srgbClr val="151C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747F74-010B-6C46-0BEE-464B166E5295}"/>
              </a:ext>
            </a:extLst>
          </p:cNvPr>
          <p:cNvSpPr/>
          <p:nvPr/>
        </p:nvSpPr>
        <p:spPr>
          <a:xfrm>
            <a:off x="8815243" y="4197728"/>
            <a:ext cx="180000" cy="180000"/>
          </a:xfrm>
          <a:prstGeom prst="ellipse">
            <a:avLst/>
          </a:prstGeom>
          <a:solidFill>
            <a:srgbClr val="151C12"/>
          </a:solidFill>
          <a:ln w="28575">
            <a:solidFill>
              <a:srgbClr val="151C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1C9F6-CF9C-CA70-1241-EF52FC6D5230}"/>
              </a:ext>
            </a:extLst>
          </p:cNvPr>
          <p:cNvSpPr txBox="1"/>
          <p:nvPr/>
        </p:nvSpPr>
        <p:spPr>
          <a:xfrm>
            <a:off x="4337041" y="460307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ess Start 2P" panose="00000500000000000000" pitchFamily="2" charset="0"/>
              </a:rPr>
              <a:t>C1</a:t>
            </a:r>
            <a:endParaRPr lang="en-GB" dirty="0">
              <a:latin typeface="Press Start 2P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A36C0-A6B1-82C6-EE17-0AAA6E5C94BB}"/>
              </a:ext>
            </a:extLst>
          </p:cNvPr>
          <p:cNvSpPr txBox="1"/>
          <p:nvPr/>
        </p:nvSpPr>
        <p:spPr>
          <a:xfrm>
            <a:off x="6475542" y="460307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ess Start 2P" panose="00000500000000000000" pitchFamily="2" charset="0"/>
              </a:rPr>
              <a:t>C2</a:t>
            </a:r>
            <a:endParaRPr lang="en-GB" dirty="0">
              <a:latin typeface="Press Start 2P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603BF-3F40-A7FC-F318-FF24C14FF63F}"/>
              </a:ext>
            </a:extLst>
          </p:cNvPr>
          <p:cNvSpPr txBox="1"/>
          <p:nvPr/>
        </p:nvSpPr>
        <p:spPr>
          <a:xfrm>
            <a:off x="8614043" y="460307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ess Start 2P" panose="00000500000000000000" pitchFamily="2" charset="0"/>
              </a:rPr>
              <a:t>C3</a:t>
            </a:r>
            <a:endParaRPr lang="en-GB" dirty="0">
              <a:latin typeface="Press Start 2P" panose="00000500000000000000" pitchFamily="2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2FB6C62-4A62-AECE-8960-452EC868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1397"/>
            <a:ext cx="10384971" cy="1331460"/>
          </a:xfrm>
          <a:custGeom>
            <a:avLst/>
            <a:gdLst>
              <a:gd name="connsiteX0" fmla="*/ 0 w 10384971"/>
              <a:gd name="connsiteY0" fmla="*/ 0 h 1331460"/>
              <a:gd name="connsiteX1" fmla="*/ 369243 w 10384971"/>
              <a:gd name="connsiteY1" fmla="*/ 0 h 1331460"/>
              <a:gd name="connsiteX2" fmla="*/ 738487 w 10384971"/>
              <a:gd name="connsiteY2" fmla="*/ 0 h 1331460"/>
              <a:gd name="connsiteX3" fmla="*/ 1107730 w 10384971"/>
              <a:gd name="connsiteY3" fmla="*/ 0 h 1331460"/>
              <a:gd name="connsiteX4" fmla="*/ 1684673 w 10384971"/>
              <a:gd name="connsiteY4" fmla="*/ 0 h 1331460"/>
              <a:gd name="connsiteX5" fmla="*/ 2469315 w 10384971"/>
              <a:gd name="connsiteY5" fmla="*/ 0 h 1331460"/>
              <a:gd name="connsiteX6" fmla="*/ 3150108 w 10384971"/>
              <a:gd name="connsiteY6" fmla="*/ 0 h 1331460"/>
              <a:gd name="connsiteX7" fmla="*/ 3519351 w 10384971"/>
              <a:gd name="connsiteY7" fmla="*/ 0 h 1331460"/>
              <a:gd name="connsiteX8" fmla="*/ 3888595 w 10384971"/>
              <a:gd name="connsiteY8" fmla="*/ 0 h 1331460"/>
              <a:gd name="connsiteX9" fmla="*/ 4361688 w 10384971"/>
              <a:gd name="connsiteY9" fmla="*/ 0 h 1331460"/>
              <a:gd name="connsiteX10" fmla="*/ 4627082 w 10384971"/>
              <a:gd name="connsiteY10" fmla="*/ 0 h 1331460"/>
              <a:gd name="connsiteX11" fmla="*/ 5204024 w 10384971"/>
              <a:gd name="connsiteY11" fmla="*/ 0 h 1331460"/>
              <a:gd name="connsiteX12" fmla="*/ 5677117 w 10384971"/>
              <a:gd name="connsiteY12" fmla="*/ 0 h 1331460"/>
              <a:gd name="connsiteX13" fmla="*/ 5942511 w 10384971"/>
              <a:gd name="connsiteY13" fmla="*/ 0 h 1331460"/>
              <a:gd name="connsiteX14" fmla="*/ 6311755 w 10384971"/>
              <a:gd name="connsiteY14" fmla="*/ 0 h 1331460"/>
              <a:gd name="connsiteX15" fmla="*/ 6577148 w 10384971"/>
              <a:gd name="connsiteY15" fmla="*/ 0 h 1331460"/>
              <a:gd name="connsiteX16" fmla="*/ 6842542 w 10384971"/>
              <a:gd name="connsiteY16" fmla="*/ 0 h 1331460"/>
              <a:gd name="connsiteX17" fmla="*/ 7211785 w 10384971"/>
              <a:gd name="connsiteY17" fmla="*/ 0 h 1331460"/>
              <a:gd name="connsiteX18" fmla="*/ 7581029 w 10384971"/>
              <a:gd name="connsiteY18" fmla="*/ 0 h 1331460"/>
              <a:gd name="connsiteX19" fmla="*/ 8261821 w 10384971"/>
              <a:gd name="connsiteY19" fmla="*/ 0 h 1331460"/>
              <a:gd name="connsiteX20" fmla="*/ 9046464 w 10384971"/>
              <a:gd name="connsiteY20" fmla="*/ 0 h 1331460"/>
              <a:gd name="connsiteX21" fmla="*/ 9415707 w 10384971"/>
              <a:gd name="connsiteY21" fmla="*/ 0 h 1331460"/>
              <a:gd name="connsiteX22" fmla="*/ 10384971 w 10384971"/>
              <a:gd name="connsiteY22" fmla="*/ 0 h 1331460"/>
              <a:gd name="connsiteX23" fmla="*/ 10384971 w 10384971"/>
              <a:gd name="connsiteY23" fmla="*/ 430505 h 1331460"/>
              <a:gd name="connsiteX24" fmla="*/ 10384971 w 10384971"/>
              <a:gd name="connsiteY24" fmla="*/ 834382 h 1331460"/>
              <a:gd name="connsiteX25" fmla="*/ 10384971 w 10384971"/>
              <a:gd name="connsiteY25" fmla="*/ 1331460 h 1331460"/>
              <a:gd name="connsiteX26" fmla="*/ 9911878 w 10384971"/>
              <a:gd name="connsiteY26" fmla="*/ 1331460 h 1331460"/>
              <a:gd name="connsiteX27" fmla="*/ 9646484 w 10384971"/>
              <a:gd name="connsiteY27" fmla="*/ 1331460 h 1331460"/>
              <a:gd name="connsiteX28" fmla="*/ 8965692 w 10384971"/>
              <a:gd name="connsiteY28" fmla="*/ 1331460 h 1331460"/>
              <a:gd name="connsiteX29" fmla="*/ 8700298 w 10384971"/>
              <a:gd name="connsiteY29" fmla="*/ 1331460 h 1331460"/>
              <a:gd name="connsiteX30" fmla="*/ 8227205 w 10384971"/>
              <a:gd name="connsiteY30" fmla="*/ 1331460 h 1331460"/>
              <a:gd name="connsiteX31" fmla="*/ 7754112 w 10384971"/>
              <a:gd name="connsiteY31" fmla="*/ 1331460 h 1331460"/>
              <a:gd name="connsiteX32" fmla="*/ 7384868 w 10384971"/>
              <a:gd name="connsiteY32" fmla="*/ 1331460 h 1331460"/>
              <a:gd name="connsiteX33" fmla="*/ 6600226 w 10384971"/>
              <a:gd name="connsiteY33" fmla="*/ 1331460 h 1331460"/>
              <a:gd name="connsiteX34" fmla="*/ 6127133 w 10384971"/>
              <a:gd name="connsiteY34" fmla="*/ 1331460 h 1331460"/>
              <a:gd name="connsiteX35" fmla="*/ 5550190 w 10384971"/>
              <a:gd name="connsiteY35" fmla="*/ 1331460 h 1331460"/>
              <a:gd name="connsiteX36" fmla="*/ 5180947 w 10384971"/>
              <a:gd name="connsiteY36" fmla="*/ 1331460 h 1331460"/>
              <a:gd name="connsiteX37" fmla="*/ 4500154 w 10384971"/>
              <a:gd name="connsiteY37" fmla="*/ 1331460 h 1331460"/>
              <a:gd name="connsiteX38" fmla="*/ 4027061 w 10384971"/>
              <a:gd name="connsiteY38" fmla="*/ 1331460 h 1331460"/>
              <a:gd name="connsiteX39" fmla="*/ 3761667 w 10384971"/>
              <a:gd name="connsiteY39" fmla="*/ 1331460 h 1331460"/>
              <a:gd name="connsiteX40" fmla="*/ 3496274 w 10384971"/>
              <a:gd name="connsiteY40" fmla="*/ 1331460 h 1331460"/>
              <a:gd name="connsiteX41" fmla="*/ 3127030 w 10384971"/>
              <a:gd name="connsiteY41" fmla="*/ 1331460 h 1331460"/>
              <a:gd name="connsiteX42" fmla="*/ 2446238 w 10384971"/>
              <a:gd name="connsiteY42" fmla="*/ 1331460 h 1331460"/>
              <a:gd name="connsiteX43" fmla="*/ 1765445 w 10384971"/>
              <a:gd name="connsiteY43" fmla="*/ 1331460 h 1331460"/>
              <a:gd name="connsiteX44" fmla="*/ 1292352 w 10384971"/>
              <a:gd name="connsiteY44" fmla="*/ 1331460 h 1331460"/>
              <a:gd name="connsiteX45" fmla="*/ 507710 w 10384971"/>
              <a:gd name="connsiteY45" fmla="*/ 1331460 h 1331460"/>
              <a:gd name="connsiteX46" fmla="*/ 0 w 10384971"/>
              <a:gd name="connsiteY46" fmla="*/ 1331460 h 1331460"/>
              <a:gd name="connsiteX47" fmla="*/ 0 w 10384971"/>
              <a:gd name="connsiteY47" fmla="*/ 887640 h 1331460"/>
              <a:gd name="connsiteX48" fmla="*/ 0 w 10384971"/>
              <a:gd name="connsiteY48" fmla="*/ 417191 h 1331460"/>
              <a:gd name="connsiteX49" fmla="*/ 0 w 10384971"/>
              <a:gd name="connsiteY49" fmla="*/ 0 h 13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384971" h="1331460" extrusionOk="0">
                <a:moveTo>
                  <a:pt x="0" y="0"/>
                </a:moveTo>
                <a:cubicBezTo>
                  <a:pt x="102316" y="-34213"/>
                  <a:pt x="225192" y="30372"/>
                  <a:pt x="369243" y="0"/>
                </a:cubicBezTo>
                <a:cubicBezTo>
                  <a:pt x="513294" y="-30372"/>
                  <a:pt x="578075" y="41361"/>
                  <a:pt x="738487" y="0"/>
                </a:cubicBezTo>
                <a:cubicBezTo>
                  <a:pt x="898899" y="-41361"/>
                  <a:pt x="1019032" y="27242"/>
                  <a:pt x="1107730" y="0"/>
                </a:cubicBezTo>
                <a:cubicBezTo>
                  <a:pt x="1196428" y="-27242"/>
                  <a:pt x="1420677" y="38891"/>
                  <a:pt x="1684673" y="0"/>
                </a:cubicBezTo>
                <a:cubicBezTo>
                  <a:pt x="1948669" y="-38891"/>
                  <a:pt x="2144317" y="34445"/>
                  <a:pt x="2469315" y="0"/>
                </a:cubicBezTo>
                <a:cubicBezTo>
                  <a:pt x="2794313" y="-34445"/>
                  <a:pt x="2909875" y="15782"/>
                  <a:pt x="3150108" y="0"/>
                </a:cubicBezTo>
                <a:cubicBezTo>
                  <a:pt x="3390341" y="-15782"/>
                  <a:pt x="3389488" y="42828"/>
                  <a:pt x="3519351" y="0"/>
                </a:cubicBezTo>
                <a:cubicBezTo>
                  <a:pt x="3649214" y="-42828"/>
                  <a:pt x="3727063" y="28223"/>
                  <a:pt x="3888595" y="0"/>
                </a:cubicBezTo>
                <a:cubicBezTo>
                  <a:pt x="4050127" y="-28223"/>
                  <a:pt x="4216778" y="9674"/>
                  <a:pt x="4361688" y="0"/>
                </a:cubicBezTo>
                <a:cubicBezTo>
                  <a:pt x="4506598" y="-9674"/>
                  <a:pt x="4550271" y="27351"/>
                  <a:pt x="4627082" y="0"/>
                </a:cubicBezTo>
                <a:cubicBezTo>
                  <a:pt x="4703893" y="-27351"/>
                  <a:pt x="4972799" y="57861"/>
                  <a:pt x="5204024" y="0"/>
                </a:cubicBezTo>
                <a:cubicBezTo>
                  <a:pt x="5435249" y="-57861"/>
                  <a:pt x="5449618" y="16043"/>
                  <a:pt x="5677117" y="0"/>
                </a:cubicBezTo>
                <a:cubicBezTo>
                  <a:pt x="5904616" y="-16043"/>
                  <a:pt x="5848812" y="11753"/>
                  <a:pt x="5942511" y="0"/>
                </a:cubicBezTo>
                <a:cubicBezTo>
                  <a:pt x="6036210" y="-11753"/>
                  <a:pt x="6208034" y="4713"/>
                  <a:pt x="6311755" y="0"/>
                </a:cubicBezTo>
                <a:cubicBezTo>
                  <a:pt x="6415476" y="-4713"/>
                  <a:pt x="6499350" y="15916"/>
                  <a:pt x="6577148" y="0"/>
                </a:cubicBezTo>
                <a:cubicBezTo>
                  <a:pt x="6654946" y="-15916"/>
                  <a:pt x="6789100" y="24914"/>
                  <a:pt x="6842542" y="0"/>
                </a:cubicBezTo>
                <a:cubicBezTo>
                  <a:pt x="6895984" y="-24914"/>
                  <a:pt x="7090626" y="32458"/>
                  <a:pt x="7211785" y="0"/>
                </a:cubicBezTo>
                <a:cubicBezTo>
                  <a:pt x="7332944" y="-32458"/>
                  <a:pt x="7447981" y="42450"/>
                  <a:pt x="7581029" y="0"/>
                </a:cubicBezTo>
                <a:cubicBezTo>
                  <a:pt x="7714077" y="-42450"/>
                  <a:pt x="7995470" y="68185"/>
                  <a:pt x="8261821" y="0"/>
                </a:cubicBezTo>
                <a:cubicBezTo>
                  <a:pt x="8528172" y="-68185"/>
                  <a:pt x="8739490" y="46539"/>
                  <a:pt x="9046464" y="0"/>
                </a:cubicBezTo>
                <a:cubicBezTo>
                  <a:pt x="9353438" y="-46539"/>
                  <a:pt x="9308561" y="10223"/>
                  <a:pt x="9415707" y="0"/>
                </a:cubicBezTo>
                <a:cubicBezTo>
                  <a:pt x="9522853" y="-10223"/>
                  <a:pt x="10003562" y="14733"/>
                  <a:pt x="10384971" y="0"/>
                </a:cubicBezTo>
                <a:cubicBezTo>
                  <a:pt x="10419703" y="107049"/>
                  <a:pt x="10383906" y="312592"/>
                  <a:pt x="10384971" y="430505"/>
                </a:cubicBezTo>
                <a:cubicBezTo>
                  <a:pt x="10386036" y="548418"/>
                  <a:pt x="10373541" y="750672"/>
                  <a:pt x="10384971" y="834382"/>
                </a:cubicBezTo>
                <a:cubicBezTo>
                  <a:pt x="10396401" y="918092"/>
                  <a:pt x="10383392" y="1180647"/>
                  <a:pt x="10384971" y="1331460"/>
                </a:cubicBezTo>
                <a:cubicBezTo>
                  <a:pt x="10288168" y="1354078"/>
                  <a:pt x="10015852" y="1299899"/>
                  <a:pt x="9911878" y="1331460"/>
                </a:cubicBezTo>
                <a:cubicBezTo>
                  <a:pt x="9807904" y="1363021"/>
                  <a:pt x="9700720" y="1314063"/>
                  <a:pt x="9646484" y="1331460"/>
                </a:cubicBezTo>
                <a:cubicBezTo>
                  <a:pt x="9592248" y="1348857"/>
                  <a:pt x="9214634" y="1326427"/>
                  <a:pt x="8965692" y="1331460"/>
                </a:cubicBezTo>
                <a:cubicBezTo>
                  <a:pt x="8716750" y="1336493"/>
                  <a:pt x="8766984" y="1314681"/>
                  <a:pt x="8700298" y="1331460"/>
                </a:cubicBezTo>
                <a:cubicBezTo>
                  <a:pt x="8633612" y="1348239"/>
                  <a:pt x="8398865" y="1293130"/>
                  <a:pt x="8227205" y="1331460"/>
                </a:cubicBezTo>
                <a:cubicBezTo>
                  <a:pt x="8055545" y="1369790"/>
                  <a:pt x="7989855" y="1281286"/>
                  <a:pt x="7754112" y="1331460"/>
                </a:cubicBezTo>
                <a:cubicBezTo>
                  <a:pt x="7518369" y="1381634"/>
                  <a:pt x="7542204" y="1329019"/>
                  <a:pt x="7384868" y="1331460"/>
                </a:cubicBezTo>
                <a:cubicBezTo>
                  <a:pt x="7227532" y="1333901"/>
                  <a:pt x="6942153" y="1326127"/>
                  <a:pt x="6600226" y="1331460"/>
                </a:cubicBezTo>
                <a:cubicBezTo>
                  <a:pt x="6258299" y="1336793"/>
                  <a:pt x="6315881" y="1277155"/>
                  <a:pt x="6127133" y="1331460"/>
                </a:cubicBezTo>
                <a:cubicBezTo>
                  <a:pt x="5938385" y="1385765"/>
                  <a:pt x="5800545" y="1267951"/>
                  <a:pt x="5550190" y="1331460"/>
                </a:cubicBezTo>
                <a:cubicBezTo>
                  <a:pt x="5299835" y="1394969"/>
                  <a:pt x="5258883" y="1322786"/>
                  <a:pt x="5180947" y="1331460"/>
                </a:cubicBezTo>
                <a:cubicBezTo>
                  <a:pt x="5103011" y="1340134"/>
                  <a:pt x="4688585" y="1309055"/>
                  <a:pt x="4500154" y="1331460"/>
                </a:cubicBezTo>
                <a:cubicBezTo>
                  <a:pt x="4311723" y="1353865"/>
                  <a:pt x="4243012" y="1328265"/>
                  <a:pt x="4027061" y="1331460"/>
                </a:cubicBezTo>
                <a:cubicBezTo>
                  <a:pt x="3811110" y="1334655"/>
                  <a:pt x="3852561" y="1312913"/>
                  <a:pt x="3761667" y="1331460"/>
                </a:cubicBezTo>
                <a:cubicBezTo>
                  <a:pt x="3670773" y="1350007"/>
                  <a:pt x="3615402" y="1307132"/>
                  <a:pt x="3496274" y="1331460"/>
                </a:cubicBezTo>
                <a:cubicBezTo>
                  <a:pt x="3377146" y="1355788"/>
                  <a:pt x="3235564" y="1298749"/>
                  <a:pt x="3127030" y="1331460"/>
                </a:cubicBezTo>
                <a:cubicBezTo>
                  <a:pt x="3018496" y="1364171"/>
                  <a:pt x="2697671" y="1272627"/>
                  <a:pt x="2446238" y="1331460"/>
                </a:cubicBezTo>
                <a:cubicBezTo>
                  <a:pt x="2194805" y="1390293"/>
                  <a:pt x="1982538" y="1300533"/>
                  <a:pt x="1765445" y="1331460"/>
                </a:cubicBezTo>
                <a:cubicBezTo>
                  <a:pt x="1548352" y="1362387"/>
                  <a:pt x="1446483" y="1325181"/>
                  <a:pt x="1292352" y="1331460"/>
                </a:cubicBezTo>
                <a:cubicBezTo>
                  <a:pt x="1138221" y="1337739"/>
                  <a:pt x="671817" y="1264464"/>
                  <a:pt x="507710" y="1331460"/>
                </a:cubicBezTo>
                <a:cubicBezTo>
                  <a:pt x="343603" y="1398456"/>
                  <a:pt x="167735" y="1305202"/>
                  <a:pt x="0" y="1331460"/>
                </a:cubicBezTo>
                <a:cubicBezTo>
                  <a:pt x="-12384" y="1207868"/>
                  <a:pt x="35507" y="1083233"/>
                  <a:pt x="0" y="887640"/>
                </a:cubicBezTo>
                <a:cubicBezTo>
                  <a:pt x="-35507" y="692047"/>
                  <a:pt x="50858" y="614087"/>
                  <a:pt x="0" y="417191"/>
                </a:cubicBezTo>
                <a:cubicBezTo>
                  <a:pt x="-50858" y="220295"/>
                  <a:pt x="15201" y="1428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151C12"/>
            </a:solidFill>
            <a:extLst>
              <a:ext uri="{C807C97D-BFC1-408E-A445-0C87EB9F89A2}">
                <ask:lineSketchStyleProps xmlns:ask="http://schemas.microsoft.com/office/drawing/2018/sketchyshapes" sd="3211298361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>
                <a:solidFill>
                  <a:srgbClr val="151C1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7247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-0.1456 C 0.02643 -0.19189 0.04922 -0.22546 0.07813 -0.22569 C 0.10716 -0.22615 0.12461 -0.21782 0.17396 -0.14814 C 0.17214 -0.09768 0.17357 -0.04143 0.17357 -0.00115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7BC19-5E45-896C-A7F6-A2B9FFE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150B90-8AC4-A41B-4290-80DC696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1397"/>
            <a:ext cx="10384971" cy="1331460"/>
          </a:xfrm>
          <a:custGeom>
            <a:avLst/>
            <a:gdLst>
              <a:gd name="connsiteX0" fmla="*/ 0 w 10384971"/>
              <a:gd name="connsiteY0" fmla="*/ 0 h 1331460"/>
              <a:gd name="connsiteX1" fmla="*/ 369243 w 10384971"/>
              <a:gd name="connsiteY1" fmla="*/ 0 h 1331460"/>
              <a:gd name="connsiteX2" fmla="*/ 738487 w 10384971"/>
              <a:gd name="connsiteY2" fmla="*/ 0 h 1331460"/>
              <a:gd name="connsiteX3" fmla="*/ 1107730 w 10384971"/>
              <a:gd name="connsiteY3" fmla="*/ 0 h 1331460"/>
              <a:gd name="connsiteX4" fmla="*/ 1684673 w 10384971"/>
              <a:gd name="connsiteY4" fmla="*/ 0 h 1331460"/>
              <a:gd name="connsiteX5" fmla="*/ 2469315 w 10384971"/>
              <a:gd name="connsiteY5" fmla="*/ 0 h 1331460"/>
              <a:gd name="connsiteX6" fmla="*/ 3150108 w 10384971"/>
              <a:gd name="connsiteY6" fmla="*/ 0 h 1331460"/>
              <a:gd name="connsiteX7" fmla="*/ 3519351 w 10384971"/>
              <a:gd name="connsiteY7" fmla="*/ 0 h 1331460"/>
              <a:gd name="connsiteX8" fmla="*/ 3888595 w 10384971"/>
              <a:gd name="connsiteY8" fmla="*/ 0 h 1331460"/>
              <a:gd name="connsiteX9" fmla="*/ 4361688 w 10384971"/>
              <a:gd name="connsiteY9" fmla="*/ 0 h 1331460"/>
              <a:gd name="connsiteX10" fmla="*/ 4627082 w 10384971"/>
              <a:gd name="connsiteY10" fmla="*/ 0 h 1331460"/>
              <a:gd name="connsiteX11" fmla="*/ 5204024 w 10384971"/>
              <a:gd name="connsiteY11" fmla="*/ 0 h 1331460"/>
              <a:gd name="connsiteX12" fmla="*/ 5677117 w 10384971"/>
              <a:gd name="connsiteY12" fmla="*/ 0 h 1331460"/>
              <a:gd name="connsiteX13" fmla="*/ 5942511 w 10384971"/>
              <a:gd name="connsiteY13" fmla="*/ 0 h 1331460"/>
              <a:gd name="connsiteX14" fmla="*/ 6311755 w 10384971"/>
              <a:gd name="connsiteY14" fmla="*/ 0 h 1331460"/>
              <a:gd name="connsiteX15" fmla="*/ 6577148 w 10384971"/>
              <a:gd name="connsiteY15" fmla="*/ 0 h 1331460"/>
              <a:gd name="connsiteX16" fmla="*/ 6842542 w 10384971"/>
              <a:gd name="connsiteY16" fmla="*/ 0 h 1331460"/>
              <a:gd name="connsiteX17" fmla="*/ 7211785 w 10384971"/>
              <a:gd name="connsiteY17" fmla="*/ 0 h 1331460"/>
              <a:gd name="connsiteX18" fmla="*/ 7581029 w 10384971"/>
              <a:gd name="connsiteY18" fmla="*/ 0 h 1331460"/>
              <a:gd name="connsiteX19" fmla="*/ 8261821 w 10384971"/>
              <a:gd name="connsiteY19" fmla="*/ 0 h 1331460"/>
              <a:gd name="connsiteX20" fmla="*/ 9046464 w 10384971"/>
              <a:gd name="connsiteY20" fmla="*/ 0 h 1331460"/>
              <a:gd name="connsiteX21" fmla="*/ 9415707 w 10384971"/>
              <a:gd name="connsiteY21" fmla="*/ 0 h 1331460"/>
              <a:gd name="connsiteX22" fmla="*/ 10384971 w 10384971"/>
              <a:gd name="connsiteY22" fmla="*/ 0 h 1331460"/>
              <a:gd name="connsiteX23" fmla="*/ 10384971 w 10384971"/>
              <a:gd name="connsiteY23" fmla="*/ 430505 h 1331460"/>
              <a:gd name="connsiteX24" fmla="*/ 10384971 w 10384971"/>
              <a:gd name="connsiteY24" fmla="*/ 834382 h 1331460"/>
              <a:gd name="connsiteX25" fmla="*/ 10384971 w 10384971"/>
              <a:gd name="connsiteY25" fmla="*/ 1331460 h 1331460"/>
              <a:gd name="connsiteX26" fmla="*/ 9911878 w 10384971"/>
              <a:gd name="connsiteY26" fmla="*/ 1331460 h 1331460"/>
              <a:gd name="connsiteX27" fmla="*/ 9646484 w 10384971"/>
              <a:gd name="connsiteY27" fmla="*/ 1331460 h 1331460"/>
              <a:gd name="connsiteX28" fmla="*/ 8965692 w 10384971"/>
              <a:gd name="connsiteY28" fmla="*/ 1331460 h 1331460"/>
              <a:gd name="connsiteX29" fmla="*/ 8700298 w 10384971"/>
              <a:gd name="connsiteY29" fmla="*/ 1331460 h 1331460"/>
              <a:gd name="connsiteX30" fmla="*/ 8227205 w 10384971"/>
              <a:gd name="connsiteY30" fmla="*/ 1331460 h 1331460"/>
              <a:gd name="connsiteX31" fmla="*/ 7754112 w 10384971"/>
              <a:gd name="connsiteY31" fmla="*/ 1331460 h 1331460"/>
              <a:gd name="connsiteX32" fmla="*/ 7384868 w 10384971"/>
              <a:gd name="connsiteY32" fmla="*/ 1331460 h 1331460"/>
              <a:gd name="connsiteX33" fmla="*/ 6600226 w 10384971"/>
              <a:gd name="connsiteY33" fmla="*/ 1331460 h 1331460"/>
              <a:gd name="connsiteX34" fmla="*/ 6127133 w 10384971"/>
              <a:gd name="connsiteY34" fmla="*/ 1331460 h 1331460"/>
              <a:gd name="connsiteX35" fmla="*/ 5550190 w 10384971"/>
              <a:gd name="connsiteY35" fmla="*/ 1331460 h 1331460"/>
              <a:gd name="connsiteX36" fmla="*/ 5180947 w 10384971"/>
              <a:gd name="connsiteY36" fmla="*/ 1331460 h 1331460"/>
              <a:gd name="connsiteX37" fmla="*/ 4500154 w 10384971"/>
              <a:gd name="connsiteY37" fmla="*/ 1331460 h 1331460"/>
              <a:gd name="connsiteX38" fmla="*/ 4027061 w 10384971"/>
              <a:gd name="connsiteY38" fmla="*/ 1331460 h 1331460"/>
              <a:gd name="connsiteX39" fmla="*/ 3761667 w 10384971"/>
              <a:gd name="connsiteY39" fmla="*/ 1331460 h 1331460"/>
              <a:gd name="connsiteX40" fmla="*/ 3496274 w 10384971"/>
              <a:gd name="connsiteY40" fmla="*/ 1331460 h 1331460"/>
              <a:gd name="connsiteX41" fmla="*/ 3127030 w 10384971"/>
              <a:gd name="connsiteY41" fmla="*/ 1331460 h 1331460"/>
              <a:gd name="connsiteX42" fmla="*/ 2446238 w 10384971"/>
              <a:gd name="connsiteY42" fmla="*/ 1331460 h 1331460"/>
              <a:gd name="connsiteX43" fmla="*/ 1765445 w 10384971"/>
              <a:gd name="connsiteY43" fmla="*/ 1331460 h 1331460"/>
              <a:gd name="connsiteX44" fmla="*/ 1292352 w 10384971"/>
              <a:gd name="connsiteY44" fmla="*/ 1331460 h 1331460"/>
              <a:gd name="connsiteX45" fmla="*/ 507710 w 10384971"/>
              <a:gd name="connsiteY45" fmla="*/ 1331460 h 1331460"/>
              <a:gd name="connsiteX46" fmla="*/ 0 w 10384971"/>
              <a:gd name="connsiteY46" fmla="*/ 1331460 h 1331460"/>
              <a:gd name="connsiteX47" fmla="*/ 0 w 10384971"/>
              <a:gd name="connsiteY47" fmla="*/ 887640 h 1331460"/>
              <a:gd name="connsiteX48" fmla="*/ 0 w 10384971"/>
              <a:gd name="connsiteY48" fmla="*/ 417191 h 1331460"/>
              <a:gd name="connsiteX49" fmla="*/ 0 w 10384971"/>
              <a:gd name="connsiteY49" fmla="*/ 0 h 13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384971" h="1331460" extrusionOk="0">
                <a:moveTo>
                  <a:pt x="0" y="0"/>
                </a:moveTo>
                <a:cubicBezTo>
                  <a:pt x="102316" y="-34213"/>
                  <a:pt x="225192" y="30372"/>
                  <a:pt x="369243" y="0"/>
                </a:cubicBezTo>
                <a:cubicBezTo>
                  <a:pt x="513294" y="-30372"/>
                  <a:pt x="578075" y="41361"/>
                  <a:pt x="738487" y="0"/>
                </a:cubicBezTo>
                <a:cubicBezTo>
                  <a:pt x="898899" y="-41361"/>
                  <a:pt x="1019032" y="27242"/>
                  <a:pt x="1107730" y="0"/>
                </a:cubicBezTo>
                <a:cubicBezTo>
                  <a:pt x="1196428" y="-27242"/>
                  <a:pt x="1420677" y="38891"/>
                  <a:pt x="1684673" y="0"/>
                </a:cubicBezTo>
                <a:cubicBezTo>
                  <a:pt x="1948669" y="-38891"/>
                  <a:pt x="2144317" y="34445"/>
                  <a:pt x="2469315" y="0"/>
                </a:cubicBezTo>
                <a:cubicBezTo>
                  <a:pt x="2794313" y="-34445"/>
                  <a:pt x="2909875" y="15782"/>
                  <a:pt x="3150108" y="0"/>
                </a:cubicBezTo>
                <a:cubicBezTo>
                  <a:pt x="3390341" y="-15782"/>
                  <a:pt x="3389488" y="42828"/>
                  <a:pt x="3519351" y="0"/>
                </a:cubicBezTo>
                <a:cubicBezTo>
                  <a:pt x="3649214" y="-42828"/>
                  <a:pt x="3727063" y="28223"/>
                  <a:pt x="3888595" y="0"/>
                </a:cubicBezTo>
                <a:cubicBezTo>
                  <a:pt x="4050127" y="-28223"/>
                  <a:pt x="4216778" y="9674"/>
                  <a:pt x="4361688" y="0"/>
                </a:cubicBezTo>
                <a:cubicBezTo>
                  <a:pt x="4506598" y="-9674"/>
                  <a:pt x="4550271" y="27351"/>
                  <a:pt x="4627082" y="0"/>
                </a:cubicBezTo>
                <a:cubicBezTo>
                  <a:pt x="4703893" y="-27351"/>
                  <a:pt x="4972799" y="57861"/>
                  <a:pt x="5204024" y="0"/>
                </a:cubicBezTo>
                <a:cubicBezTo>
                  <a:pt x="5435249" y="-57861"/>
                  <a:pt x="5449618" y="16043"/>
                  <a:pt x="5677117" y="0"/>
                </a:cubicBezTo>
                <a:cubicBezTo>
                  <a:pt x="5904616" y="-16043"/>
                  <a:pt x="5848812" y="11753"/>
                  <a:pt x="5942511" y="0"/>
                </a:cubicBezTo>
                <a:cubicBezTo>
                  <a:pt x="6036210" y="-11753"/>
                  <a:pt x="6208034" y="4713"/>
                  <a:pt x="6311755" y="0"/>
                </a:cubicBezTo>
                <a:cubicBezTo>
                  <a:pt x="6415476" y="-4713"/>
                  <a:pt x="6499350" y="15916"/>
                  <a:pt x="6577148" y="0"/>
                </a:cubicBezTo>
                <a:cubicBezTo>
                  <a:pt x="6654946" y="-15916"/>
                  <a:pt x="6789100" y="24914"/>
                  <a:pt x="6842542" y="0"/>
                </a:cubicBezTo>
                <a:cubicBezTo>
                  <a:pt x="6895984" y="-24914"/>
                  <a:pt x="7090626" y="32458"/>
                  <a:pt x="7211785" y="0"/>
                </a:cubicBezTo>
                <a:cubicBezTo>
                  <a:pt x="7332944" y="-32458"/>
                  <a:pt x="7447981" y="42450"/>
                  <a:pt x="7581029" y="0"/>
                </a:cubicBezTo>
                <a:cubicBezTo>
                  <a:pt x="7714077" y="-42450"/>
                  <a:pt x="7995470" y="68185"/>
                  <a:pt x="8261821" y="0"/>
                </a:cubicBezTo>
                <a:cubicBezTo>
                  <a:pt x="8528172" y="-68185"/>
                  <a:pt x="8739490" y="46539"/>
                  <a:pt x="9046464" y="0"/>
                </a:cubicBezTo>
                <a:cubicBezTo>
                  <a:pt x="9353438" y="-46539"/>
                  <a:pt x="9308561" y="10223"/>
                  <a:pt x="9415707" y="0"/>
                </a:cubicBezTo>
                <a:cubicBezTo>
                  <a:pt x="9522853" y="-10223"/>
                  <a:pt x="10003562" y="14733"/>
                  <a:pt x="10384971" y="0"/>
                </a:cubicBezTo>
                <a:cubicBezTo>
                  <a:pt x="10419703" y="107049"/>
                  <a:pt x="10383906" y="312592"/>
                  <a:pt x="10384971" y="430505"/>
                </a:cubicBezTo>
                <a:cubicBezTo>
                  <a:pt x="10386036" y="548418"/>
                  <a:pt x="10373541" y="750672"/>
                  <a:pt x="10384971" y="834382"/>
                </a:cubicBezTo>
                <a:cubicBezTo>
                  <a:pt x="10396401" y="918092"/>
                  <a:pt x="10383392" y="1180647"/>
                  <a:pt x="10384971" y="1331460"/>
                </a:cubicBezTo>
                <a:cubicBezTo>
                  <a:pt x="10288168" y="1354078"/>
                  <a:pt x="10015852" y="1299899"/>
                  <a:pt x="9911878" y="1331460"/>
                </a:cubicBezTo>
                <a:cubicBezTo>
                  <a:pt x="9807904" y="1363021"/>
                  <a:pt x="9700720" y="1314063"/>
                  <a:pt x="9646484" y="1331460"/>
                </a:cubicBezTo>
                <a:cubicBezTo>
                  <a:pt x="9592248" y="1348857"/>
                  <a:pt x="9214634" y="1326427"/>
                  <a:pt x="8965692" y="1331460"/>
                </a:cubicBezTo>
                <a:cubicBezTo>
                  <a:pt x="8716750" y="1336493"/>
                  <a:pt x="8766984" y="1314681"/>
                  <a:pt x="8700298" y="1331460"/>
                </a:cubicBezTo>
                <a:cubicBezTo>
                  <a:pt x="8633612" y="1348239"/>
                  <a:pt x="8398865" y="1293130"/>
                  <a:pt x="8227205" y="1331460"/>
                </a:cubicBezTo>
                <a:cubicBezTo>
                  <a:pt x="8055545" y="1369790"/>
                  <a:pt x="7989855" y="1281286"/>
                  <a:pt x="7754112" y="1331460"/>
                </a:cubicBezTo>
                <a:cubicBezTo>
                  <a:pt x="7518369" y="1381634"/>
                  <a:pt x="7542204" y="1329019"/>
                  <a:pt x="7384868" y="1331460"/>
                </a:cubicBezTo>
                <a:cubicBezTo>
                  <a:pt x="7227532" y="1333901"/>
                  <a:pt x="6942153" y="1326127"/>
                  <a:pt x="6600226" y="1331460"/>
                </a:cubicBezTo>
                <a:cubicBezTo>
                  <a:pt x="6258299" y="1336793"/>
                  <a:pt x="6315881" y="1277155"/>
                  <a:pt x="6127133" y="1331460"/>
                </a:cubicBezTo>
                <a:cubicBezTo>
                  <a:pt x="5938385" y="1385765"/>
                  <a:pt x="5800545" y="1267951"/>
                  <a:pt x="5550190" y="1331460"/>
                </a:cubicBezTo>
                <a:cubicBezTo>
                  <a:pt x="5299835" y="1394969"/>
                  <a:pt x="5258883" y="1322786"/>
                  <a:pt x="5180947" y="1331460"/>
                </a:cubicBezTo>
                <a:cubicBezTo>
                  <a:pt x="5103011" y="1340134"/>
                  <a:pt x="4688585" y="1309055"/>
                  <a:pt x="4500154" y="1331460"/>
                </a:cubicBezTo>
                <a:cubicBezTo>
                  <a:pt x="4311723" y="1353865"/>
                  <a:pt x="4243012" y="1328265"/>
                  <a:pt x="4027061" y="1331460"/>
                </a:cubicBezTo>
                <a:cubicBezTo>
                  <a:pt x="3811110" y="1334655"/>
                  <a:pt x="3852561" y="1312913"/>
                  <a:pt x="3761667" y="1331460"/>
                </a:cubicBezTo>
                <a:cubicBezTo>
                  <a:pt x="3670773" y="1350007"/>
                  <a:pt x="3615402" y="1307132"/>
                  <a:pt x="3496274" y="1331460"/>
                </a:cubicBezTo>
                <a:cubicBezTo>
                  <a:pt x="3377146" y="1355788"/>
                  <a:pt x="3235564" y="1298749"/>
                  <a:pt x="3127030" y="1331460"/>
                </a:cubicBezTo>
                <a:cubicBezTo>
                  <a:pt x="3018496" y="1364171"/>
                  <a:pt x="2697671" y="1272627"/>
                  <a:pt x="2446238" y="1331460"/>
                </a:cubicBezTo>
                <a:cubicBezTo>
                  <a:pt x="2194805" y="1390293"/>
                  <a:pt x="1982538" y="1300533"/>
                  <a:pt x="1765445" y="1331460"/>
                </a:cubicBezTo>
                <a:cubicBezTo>
                  <a:pt x="1548352" y="1362387"/>
                  <a:pt x="1446483" y="1325181"/>
                  <a:pt x="1292352" y="1331460"/>
                </a:cubicBezTo>
                <a:cubicBezTo>
                  <a:pt x="1138221" y="1337739"/>
                  <a:pt x="671817" y="1264464"/>
                  <a:pt x="507710" y="1331460"/>
                </a:cubicBezTo>
                <a:cubicBezTo>
                  <a:pt x="343603" y="1398456"/>
                  <a:pt x="167735" y="1305202"/>
                  <a:pt x="0" y="1331460"/>
                </a:cubicBezTo>
                <a:cubicBezTo>
                  <a:pt x="-12384" y="1207868"/>
                  <a:pt x="35507" y="1083233"/>
                  <a:pt x="0" y="887640"/>
                </a:cubicBezTo>
                <a:cubicBezTo>
                  <a:pt x="-35507" y="692047"/>
                  <a:pt x="50858" y="614087"/>
                  <a:pt x="0" y="417191"/>
                </a:cubicBezTo>
                <a:cubicBezTo>
                  <a:pt x="-50858" y="220295"/>
                  <a:pt x="15201" y="1428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151C12"/>
            </a:solidFill>
            <a:extLst>
              <a:ext uri="{C807C97D-BFC1-408E-A445-0C87EB9F89A2}">
                <ask:lineSketchStyleProps xmlns:ask="http://schemas.microsoft.com/office/drawing/2018/sketchyshapes" sd="3211298361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>
                <a:solidFill>
                  <a:srgbClr val="151C1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Before we start …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E1B7FDB-61EC-CED6-C347-3D3632444138}"/>
              </a:ext>
            </a:extLst>
          </p:cNvPr>
          <p:cNvSpPr txBox="1">
            <a:spLocks/>
          </p:cNvSpPr>
          <p:nvPr/>
        </p:nvSpPr>
        <p:spPr>
          <a:xfrm>
            <a:off x="838200" y="5247813"/>
            <a:ext cx="10515600" cy="88083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78FD15"/>
              </a:buClr>
              <a:buNone/>
            </a:pPr>
            <a:r>
              <a:rPr lang="en-US" b="1" dirty="0">
                <a:solidFill>
                  <a:srgbClr val="151C12"/>
                </a:solidFill>
                <a:latin typeface="Roboto"/>
                <a:ea typeface="Roboto"/>
                <a:cs typeface="Roboto"/>
              </a:rPr>
              <a:t>Matteo - Gabriel</a:t>
            </a:r>
            <a:endParaRPr lang="en-US" b="1" dirty="0">
              <a:solidFill>
                <a:srgbClr val="151C12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7D9413-1558-0978-6D2B-93CF0F287B22}"/>
              </a:ext>
            </a:extLst>
          </p:cNvPr>
          <p:cNvGrpSpPr/>
          <p:nvPr/>
        </p:nvGrpSpPr>
        <p:grpSpPr>
          <a:xfrm>
            <a:off x="8527690" y="3429000"/>
            <a:ext cx="5521589" cy="5503151"/>
            <a:chOff x="8598448" y="3115339"/>
            <a:chExt cx="2959143" cy="285647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F3A4B7-7761-9DA7-B0EC-41F979A01258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9E86B5-33B0-9AAB-A398-87AD6ACE6DB5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9960D-26D6-8B61-28E2-38C81D2EB23C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4D85D4-CF86-D628-5B7E-9DF52239AED5}"/>
              </a:ext>
            </a:extLst>
          </p:cNvPr>
          <p:cNvGrpSpPr/>
          <p:nvPr/>
        </p:nvGrpSpPr>
        <p:grpSpPr>
          <a:xfrm>
            <a:off x="3049772" y="4232949"/>
            <a:ext cx="2574851" cy="2104036"/>
            <a:chOff x="8598448" y="3115339"/>
            <a:chExt cx="2959143" cy="28564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AEC77B-13F5-142A-836D-15CBD5236CCB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90AA51-7912-39FF-D8BE-3E148D4669D7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4EA191-6F00-EA09-EBB1-883329412736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2A30AB-BC9A-4AD8-34EE-64CC9979F551}"/>
              </a:ext>
            </a:extLst>
          </p:cNvPr>
          <p:cNvGrpSpPr/>
          <p:nvPr/>
        </p:nvGrpSpPr>
        <p:grpSpPr>
          <a:xfrm>
            <a:off x="6439442" y="2449041"/>
            <a:ext cx="1584630" cy="1172236"/>
            <a:chOff x="8598448" y="3115339"/>
            <a:chExt cx="2959143" cy="2856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45BE61-7352-2912-E5B5-FE9E3BFBB467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B7901A-8686-C216-B75D-D7B34F47C7FC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C40AEE1-DB45-7B79-2E82-B9179F64D7E1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03028A-43EB-4D17-1769-99BCE51D4740}"/>
              </a:ext>
            </a:extLst>
          </p:cNvPr>
          <p:cNvGrpSpPr/>
          <p:nvPr/>
        </p:nvGrpSpPr>
        <p:grpSpPr>
          <a:xfrm>
            <a:off x="1747319" y="2128439"/>
            <a:ext cx="686546" cy="641205"/>
            <a:chOff x="8598448" y="3115339"/>
            <a:chExt cx="2959143" cy="285647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06FC66-F2A5-64D9-B12B-EE0C98D2C3F5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65BCB7-C9E3-C9E3-9505-C692EA63F0DF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6B06A-3150-C80F-E25F-542EFA445CD2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 descr="A colorful drum with sticks&#10;&#10;Description automatically generated">
            <a:extLst>
              <a:ext uri="{FF2B5EF4-FFF2-40B4-BE49-F238E27FC236}">
                <a16:creationId xmlns:a16="http://schemas.microsoft.com/office/drawing/2014/main" id="{F38E29B1-5CED-3E34-55F5-62BF2B15B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7" y="2264789"/>
            <a:ext cx="2688222" cy="27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7BC19-5E45-896C-A7F6-A2B9FFE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150B90-8AC4-A41B-4290-80DC696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1397"/>
            <a:ext cx="10384971" cy="1331460"/>
          </a:xfrm>
          <a:custGeom>
            <a:avLst/>
            <a:gdLst>
              <a:gd name="connsiteX0" fmla="*/ 0 w 10384971"/>
              <a:gd name="connsiteY0" fmla="*/ 0 h 1331460"/>
              <a:gd name="connsiteX1" fmla="*/ 369243 w 10384971"/>
              <a:gd name="connsiteY1" fmla="*/ 0 h 1331460"/>
              <a:gd name="connsiteX2" fmla="*/ 738487 w 10384971"/>
              <a:gd name="connsiteY2" fmla="*/ 0 h 1331460"/>
              <a:gd name="connsiteX3" fmla="*/ 1107730 w 10384971"/>
              <a:gd name="connsiteY3" fmla="*/ 0 h 1331460"/>
              <a:gd name="connsiteX4" fmla="*/ 1684673 w 10384971"/>
              <a:gd name="connsiteY4" fmla="*/ 0 h 1331460"/>
              <a:gd name="connsiteX5" fmla="*/ 2469315 w 10384971"/>
              <a:gd name="connsiteY5" fmla="*/ 0 h 1331460"/>
              <a:gd name="connsiteX6" fmla="*/ 3150108 w 10384971"/>
              <a:gd name="connsiteY6" fmla="*/ 0 h 1331460"/>
              <a:gd name="connsiteX7" fmla="*/ 3519351 w 10384971"/>
              <a:gd name="connsiteY7" fmla="*/ 0 h 1331460"/>
              <a:gd name="connsiteX8" fmla="*/ 3888595 w 10384971"/>
              <a:gd name="connsiteY8" fmla="*/ 0 h 1331460"/>
              <a:gd name="connsiteX9" fmla="*/ 4361688 w 10384971"/>
              <a:gd name="connsiteY9" fmla="*/ 0 h 1331460"/>
              <a:gd name="connsiteX10" fmla="*/ 4627082 w 10384971"/>
              <a:gd name="connsiteY10" fmla="*/ 0 h 1331460"/>
              <a:gd name="connsiteX11" fmla="*/ 5204024 w 10384971"/>
              <a:gd name="connsiteY11" fmla="*/ 0 h 1331460"/>
              <a:gd name="connsiteX12" fmla="*/ 5677117 w 10384971"/>
              <a:gd name="connsiteY12" fmla="*/ 0 h 1331460"/>
              <a:gd name="connsiteX13" fmla="*/ 5942511 w 10384971"/>
              <a:gd name="connsiteY13" fmla="*/ 0 h 1331460"/>
              <a:gd name="connsiteX14" fmla="*/ 6311755 w 10384971"/>
              <a:gd name="connsiteY14" fmla="*/ 0 h 1331460"/>
              <a:gd name="connsiteX15" fmla="*/ 6577148 w 10384971"/>
              <a:gd name="connsiteY15" fmla="*/ 0 h 1331460"/>
              <a:gd name="connsiteX16" fmla="*/ 6842542 w 10384971"/>
              <a:gd name="connsiteY16" fmla="*/ 0 h 1331460"/>
              <a:gd name="connsiteX17" fmla="*/ 7211785 w 10384971"/>
              <a:gd name="connsiteY17" fmla="*/ 0 h 1331460"/>
              <a:gd name="connsiteX18" fmla="*/ 7581029 w 10384971"/>
              <a:gd name="connsiteY18" fmla="*/ 0 h 1331460"/>
              <a:gd name="connsiteX19" fmla="*/ 8261821 w 10384971"/>
              <a:gd name="connsiteY19" fmla="*/ 0 h 1331460"/>
              <a:gd name="connsiteX20" fmla="*/ 9046464 w 10384971"/>
              <a:gd name="connsiteY20" fmla="*/ 0 h 1331460"/>
              <a:gd name="connsiteX21" fmla="*/ 9415707 w 10384971"/>
              <a:gd name="connsiteY21" fmla="*/ 0 h 1331460"/>
              <a:gd name="connsiteX22" fmla="*/ 10384971 w 10384971"/>
              <a:gd name="connsiteY22" fmla="*/ 0 h 1331460"/>
              <a:gd name="connsiteX23" fmla="*/ 10384971 w 10384971"/>
              <a:gd name="connsiteY23" fmla="*/ 430505 h 1331460"/>
              <a:gd name="connsiteX24" fmla="*/ 10384971 w 10384971"/>
              <a:gd name="connsiteY24" fmla="*/ 834382 h 1331460"/>
              <a:gd name="connsiteX25" fmla="*/ 10384971 w 10384971"/>
              <a:gd name="connsiteY25" fmla="*/ 1331460 h 1331460"/>
              <a:gd name="connsiteX26" fmla="*/ 9911878 w 10384971"/>
              <a:gd name="connsiteY26" fmla="*/ 1331460 h 1331460"/>
              <a:gd name="connsiteX27" fmla="*/ 9646484 w 10384971"/>
              <a:gd name="connsiteY27" fmla="*/ 1331460 h 1331460"/>
              <a:gd name="connsiteX28" fmla="*/ 8965692 w 10384971"/>
              <a:gd name="connsiteY28" fmla="*/ 1331460 h 1331460"/>
              <a:gd name="connsiteX29" fmla="*/ 8700298 w 10384971"/>
              <a:gd name="connsiteY29" fmla="*/ 1331460 h 1331460"/>
              <a:gd name="connsiteX30" fmla="*/ 8227205 w 10384971"/>
              <a:gd name="connsiteY30" fmla="*/ 1331460 h 1331460"/>
              <a:gd name="connsiteX31" fmla="*/ 7754112 w 10384971"/>
              <a:gd name="connsiteY31" fmla="*/ 1331460 h 1331460"/>
              <a:gd name="connsiteX32" fmla="*/ 7384868 w 10384971"/>
              <a:gd name="connsiteY32" fmla="*/ 1331460 h 1331460"/>
              <a:gd name="connsiteX33" fmla="*/ 6600226 w 10384971"/>
              <a:gd name="connsiteY33" fmla="*/ 1331460 h 1331460"/>
              <a:gd name="connsiteX34" fmla="*/ 6127133 w 10384971"/>
              <a:gd name="connsiteY34" fmla="*/ 1331460 h 1331460"/>
              <a:gd name="connsiteX35" fmla="*/ 5550190 w 10384971"/>
              <a:gd name="connsiteY35" fmla="*/ 1331460 h 1331460"/>
              <a:gd name="connsiteX36" fmla="*/ 5180947 w 10384971"/>
              <a:gd name="connsiteY36" fmla="*/ 1331460 h 1331460"/>
              <a:gd name="connsiteX37" fmla="*/ 4500154 w 10384971"/>
              <a:gd name="connsiteY37" fmla="*/ 1331460 h 1331460"/>
              <a:gd name="connsiteX38" fmla="*/ 4027061 w 10384971"/>
              <a:gd name="connsiteY38" fmla="*/ 1331460 h 1331460"/>
              <a:gd name="connsiteX39" fmla="*/ 3761667 w 10384971"/>
              <a:gd name="connsiteY39" fmla="*/ 1331460 h 1331460"/>
              <a:gd name="connsiteX40" fmla="*/ 3496274 w 10384971"/>
              <a:gd name="connsiteY40" fmla="*/ 1331460 h 1331460"/>
              <a:gd name="connsiteX41" fmla="*/ 3127030 w 10384971"/>
              <a:gd name="connsiteY41" fmla="*/ 1331460 h 1331460"/>
              <a:gd name="connsiteX42" fmla="*/ 2446238 w 10384971"/>
              <a:gd name="connsiteY42" fmla="*/ 1331460 h 1331460"/>
              <a:gd name="connsiteX43" fmla="*/ 1765445 w 10384971"/>
              <a:gd name="connsiteY43" fmla="*/ 1331460 h 1331460"/>
              <a:gd name="connsiteX44" fmla="*/ 1292352 w 10384971"/>
              <a:gd name="connsiteY44" fmla="*/ 1331460 h 1331460"/>
              <a:gd name="connsiteX45" fmla="*/ 507710 w 10384971"/>
              <a:gd name="connsiteY45" fmla="*/ 1331460 h 1331460"/>
              <a:gd name="connsiteX46" fmla="*/ 0 w 10384971"/>
              <a:gd name="connsiteY46" fmla="*/ 1331460 h 1331460"/>
              <a:gd name="connsiteX47" fmla="*/ 0 w 10384971"/>
              <a:gd name="connsiteY47" fmla="*/ 887640 h 1331460"/>
              <a:gd name="connsiteX48" fmla="*/ 0 w 10384971"/>
              <a:gd name="connsiteY48" fmla="*/ 417191 h 1331460"/>
              <a:gd name="connsiteX49" fmla="*/ 0 w 10384971"/>
              <a:gd name="connsiteY49" fmla="*/ 0 h 13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384971" h="1331460" extrusionOk="0">
                <a:moveTo>
                  <a:pt x="0" y="0"/>
                </a:moveTo>
                <a:cubicBezTo>
                  <a:pt x="102316" y="-34213"/>
                  <a:pt x="225192" y="30372"/>
                  <a:pt x="369243" y="0"/>
                </a:cubicBezTo>
                <a:cubicBezTo>
                  <a:pt x="513294" y="-30372"/>
                  <a:pt x="578075" y="41361"/>
                  <a:pt x="738487" y="0"/>
                </a:cubicBezTo>
                <a:cubicBezTo>
                  <a:pt x="898899" y="-41361"/>
                  <a:pt x="1019032" y="27242"/>
                  <a:pt x="1107730" y="0"/>
                </a:cubicBezTo>
                <a:cubicBezTo>
                  <a:pt x="1196428" y="-27242"/>
                  <a:pt x="1420677" y="38891"/>
                  <a:pt x="1684673" y="0"/>
                </a:cubicBezTo>
                <a:cubicBezTo>
                  <a:pt x="1948669" y="-38891"/>
                  <a:pt x="2144317" y="34445"/>
                  <a:pt x="2469315" y="0"/>
                </a:cubicBezTo>
                <a:cubicBezTo>
                  <a:pt x="2794313" y="-34445"/>
                  <a:pt x="2909875" y="15782"/>
                  <a:pt x="3150108" y="0"/>
                </a:cubicBezTo>
                <a:cubicBezTo>
                  <a:pt x="3390341" y="-15782"/>
                  <a:pt x="3389488" y="42828"/>
                  <a:pt x="3519351" y="0"/>
                </a:cubicBezTo>
                <a:cubicBezTo>
                  <a:pt x="3649214" y="-42828"/>
                  <a:pt x="3727063" y="28223"/>
                  <a:pt x="3888595" y="0"/>
                </a:cubicBezTo>
                <a:cubicBezTo>
                  <a:pt x="4050127" y="-28223"/>
                  <a:pt x="4216778" y="9674"/>
                  <a:pt x="4361688" y="0"/>
                </a:cubicBezTo>
                <a:cubicBezTo>
                  <a:pt x="4506598" y="-9674"/>
                  <a:pt x="4550271" y="27351"/>
                  <a:pt x="4627082" y="0"/>
                </a:cubicBezTo>
                <a:cubicBezTo>
                  <a:pt x="4703893" y="-27351"/>
                  <a:pt x="4972799" y="57861"/>
                  <a:pt x="5204024" y="0"/>
                </a:cubicBezTo>
                <a:cubicBezTo>
                  <a:pt x="5435249" y="-57861"/>
                  <a:pt x="5449618" y="16043"/>
                  <a:pt x="5677117" y="0"/>
                </a:cubicBezTo>
                <a:cubicBezTo>
                  <a:pt x="5904616" y="-16043"/>
                  <a:pt x="5848812" y="11753"/>
                  <a:pt x="5942511" y="0"/>
                </a:cubicBezTo>
                <a:cubicBezTo>
                  <a:pt x="6036210" y="-11753"/>
                  <a:pt x="6208034" y="4713"/>
                  <a:pt x="6311755" y="0"/>
                </a:cubicBezTo>
                <a:cubicBezTo>
                  <a:pt x="6415476" y="-4713"/>
                  <a:pt x="6499350" y="15916"/>
                  <a:pt x="6577148" y="0"/>
                </a:cubicBezTo>
                <a:cubicBezTo>
                  <a:pt x="6654946" y="-15916"/>
                  <a:pt x="6789100" y="24914"/>
                  <a:pt x="6842542" y="0"/>
                </a:cubicBezTo>
                <a:cubicBezTo>
                  <a:pt x="6895984" y="-24914"/>
                  <a:pt x="7090626" y="32458"/>
                  <a:pt x="7211785" y="0"/>
                </a:cubicBezTo>
                <a:cubicBezTo>
                  <a:pt x="7332944" y="-32458"/>
                  <a:pt x="7447981" y="42450"/>
                  <a:pt x="7581029" y="0"/>
                </a:cubicBezTo>
                <a:cubicBezTo>
                  <a:pt x="7714077" y="-42450"/>
                  <a:pt x="7995470" y="68185"/>
                  <a:pt x="8261821" y="0"/>
                </a:cubicBezTo>
                <a:cubicBezTo>
                  <a:pt x="8528172" y="-68185"/>
                  <a:pt x="8739490" y="46539"/>
                  <a:pt x="9046464" y="0"/>
                </a:cubicBezTo>
                <a:cubicBezTo>
                  <a:pt x="9353438" y="-46539"/>
                  <a:pt x="9308561" y="10223"/>
                  <a:pt x="9415707" y="0"/>
                </a:cubicBezTo>
                <a:cubicBezTo>
                  <a:pt x="9522853" y="-10223"/>
                  <a:pt x="10003562" y="14733"/>
                  <a:pt x="10384971" y="0"/>
                </a:cubicBezTo>
                <a:cubicBezTo>
                  <a:pt x="10419703" y="107049"/>
                  <a:pt x="10383906" y="312592"/>
                  <a:pt x="10384971" y="430505"/>
                </a:cubicBezTo>
                <a:cubicBezTo>
                  <a:pt x="10386036" y="548418"/>
                  <a:pt x="10373541" y="750672"/>
                  <a:pt x="10384971" y="834382"/>
                </a:cubicBezTo>
                <a:cubicBezTo>
                  <a:pt x="10396401" y="918092"/>
                  <a:pt x="10383392" y="1180647"/>
                  <a:pt x="10384971" y="1331460"/>
                </a:cubicBezTo>
                <a:cubicBezTo>
                  <a:pt x="10288168" y="1354078"/>
                  <a:pt x="10015852" y="1299899"/>
                  <a:pt x="9911878" y="1331460"/>
                </a:cubicBezTo>
                <a:cubicBezTo>
                  <a:pt x="9807904" y="1363021"/>
                  <a:pt x="9700720" y="1314063"/>
                  <a:pt x="9646484" y="1331460"/>
                </a:cubicBezTo>
                <a:cubicBezTo>
                  <a:pt x="9592248" y="1348857"/>
                  <a:pt x="9214634" y="1326427"/>
                  <a:pt x="8965692" y="1331460"/>
                </a:cubicBezTo>
                <a:cubicBezTo>
                  <a:pt x="8716750" y="1336493"/>
                  <a:pt x="8766984" y="1314681"/>
                  <a:pt x="8700298" y="1331460"/>
                </a:cubicBezTo>
                <a:cubicBezTo>
                  <a:pt x="8633612" y="1348239"/>
                  <a:pt x="8398865" y="1293130"/>
                  <a:pt x="8227205" y="1331460"/>
                </a:cubicBezTo>
                <a:cubicBezTo>
                  <a:pt x="8055545" y="1369790"/>
                  <a:pt x="7989855" y="1281286"/>
                  <a:pt x="7754112" y="1331460"/>
                </a:cubicBezTo>
                <a:cubicBezTo>
                  <a:pt x="7518369" y="1381634"/>
                  <a:pt x="7542204" y="1329019"/>
                  <a:pt x="7384868" y="1331460"/>
                </a:cubicBezTo>
                <a:cubicBezTo>
                  <a:pt x="7227532" y="1333901"/>
                  <a:pt x="6942153" y="1326127"/>
                  <a:pt x="6600226" y="1331460"/>
                </a:cubicBezTo>
                <a:cubicBezTo>
                  <a:pt x="6258299" y="1336793"/>
                  <a:pt x="6315881" y="1277155"/>
                  <a:pt x="6127133" y="1331460"/>
                </a:cubicBezTo>
                <a:cubicBezTo>
                  <a:pt x="5938385" y="1385765"/>
                  <a:pt x="5800545" y="1267951"/>
                  <a:pt x="5550190" y="1331460"/>
                </a:cubicBezTo>
                <a:cubicBezTo>
                  <a:pt x="5299835" y="1394969"/>
                  <a:pt x="5258883" y="1322786"/>
                  <a:pt x="5180947" y="1331460"/>
                </a:cubicBezTo>
                <a:cubicBezTo>
                  <a:pt x="5103011" y="1340134"/>
                  <a:pt x="4688585" y="1309055"/>
                  <a:pt x="4500154" y="1331460"/>
                </a:cubicBezTo>
                <a:cubicBezTo>
                  <a:pt x="4311723" y="1353865"/>
                  <a:pt x="4243012" y="1328265"/>
                  <a:pt x="4027061" y="1331460"/>
                </a:cubicBezTo>
                <a:cubicBezTo>
                  <a:pt x="3811110" y="1334655"/>
                  <a:pt x="3852561" y="1312913"/>
                  <a:pt x="3761667" y="1331460"/>
                </a:cubicBezTo>
                <a:cubicBezTo>
                  <a:pt x="3670773" y="1350007"/>
                  <a:pt x="3615402" y="1307132"/>
                  <a:pt x="3496274" y="1331460"/>
                </a:cubicBezTo>
                <a:cubicBezTo>
                  <a:pt x="3377146" y="1355788"/>
                  <a:pt x="3235564" y="1298749"/>
                  <a:pt x="3127030" y="1331460"/>
                </a:cubicBezTo>
                <a:cubicBezTo>
                  <a:pt x="3018496" y="1364171"/>
                  <a:pt x="2697671" y="1272627"/>
                  <a:pt x="2446238" y="1331460"/>
                </a:cubicBezTo>
                <a:cubicBezTo>
                  <a:pt x="2194805" y="1390293"/>
                  <a:pt x="1982538" y="1300533"/>
                  <a:pt x="1765445" y="1331460"/>
                </a:cubicBezTo>
                <a:cubicBezTo>
                  <a:pt x="1548352" y="1362387"/>
                  <a:pt x="1446483" y="1325181"/>
                  <a:pt x="1292352" y="1331460"/>
                </a:cubicBezTo>
                <a:cubicBezTo>
                  <a:pt x="1138221" y="1337739"/>
                  <a:pt x="671817" y="1264464"/>
                  <a:pt x="507710" y="1331460"/>
                </a:cubicBezTo>
                <a:cubicBezTo>
                  <a:pt x="343603" y="1398456"/>
                  <a:pt x="167735" y="1305202"/>
                  <a:pt x="0" y="1331460"/>
                </a:cubicBezTo>
                <a:cubicBezTo>
                  <a:pt x="-12384" y="1207868"/>
                  <a:pt x="35507" y="1083233"/>
                  <a:pt x="0" y="887640"/>
                </a:cubicBezTo>
                <a:cubicBezTo>
                  <a:pt x="-35507" y="692047"/>
                  <a:pt x="50858" y="614087"/>
                  <a:pt x="0" y="417191"/>
                </a:cubicBezTo>
                <a:cubicBezTo>
                  <a:pt x="-50858" y="220295"/>
                  <a:pt x="15201" y="1428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151C12"/>
            </a:solidFill>
            <a:extLst>
              <a:ext uri="{C807C97D-BFC1-408E-A445-0C87EB9F89A2}">
                <ask:lineSketchStyleProps xmlns:ask="http://schemas.microsoft.com/office/drawing/2018/sketchyshapes" sd="3211298361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>
                <a:solidFill>
                  <a:srgbClr val="151C1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Before we start …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E1B7FDB-61EC-CED6-C347-3D3632444138}"/>
              </a:ext>
            </a:extLst>
          </p:cNvPr>
          <p:cNvSpPr txBox="1">
            <a:spLocks/>
          </p:cNvSpPr>
          <p:nvPr/>
        </p:nvSpPr>
        <p:spPr>
          <a:xfrm>
            <a:off x="838200" y="2337247"/>
            <a:ext cx="10515600" cy="37914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78FD15"/>
              </a:buClr>
              <a:buNone/>
            </a:pPr>
            <a:r>
              <a:rPr lang="en-US" dirty="0">
                <a:solidFill>
                  <a:srgbClr val="151C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the </a:t>
            </a:r>
            <a:r>
              <a:rPr lang="en-US" b="1" dirty="0">
                <a:solidFill>
                  <a:srgbClr val="5ED8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 project</a:t>
            </a:r>
            <a:r>
              <a:rPr lang="en-US" dirty="0">
                <a:solidFill>
                  <a:srgbClr val="151C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0" indent="0" algn="ctr">
              <a:lnSpc>
                <a:spcPct val="150000"/>
              </a:lnSpc>
              <a:buClr>
                <a:srgbClr val="78FD15"/>
              </a:buClr>
              <a:buNone/>
            </a:pPr>
            <a:r>
              <a:rPr lang="en-US" sz="4000" b="0" i="0" u="sng" strike="noStrike" dirty="0">
                <a:solidFill>
                  <a:srgbClr val="0563C1"/>
                </a:solidFill>
                <a:effectLst/>
                <a:latin typeface="Roboto" panose="02000000000000000000" pitchFamily="2" charset="0"/>
                <a:hlinkClick r:id="rId2"/>
              </a:rPr>
              <a:t>repository</a:t>
            </a:r>
            <a:endParaRPr lang="en-US" sz="4000" u="sng" dirty="0">
              <a:solidFill>
                <a:srgbClr val="151C1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7D9413-1558-0978-6D2B-93CF0F287B22}"/>
              </a:ext>
            </a:extLst>
          </p:cNvPr>
          <p:cNvGrpSpPr/>
          <p:nvPr/>
        </p:nvGrpSpPr>
        <p:grpSpPr>
          <a:xfrm>
            <a:off x="8527690" y="3429000"/>
            <a:ext cx="5521589" cy="5503151"/>
            <a:chOff x="8598448" y="3115339"/>
            <a:chExt cx="2959143" cy="285647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F3A4B7-7761-9DA7-B0EC-41F979A01258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9E86B5-33B0-9AAB-A398-87AD6ACE6DB5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9960D-26D6-8B61-28E2-38C81D2EB23C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4D85D4-CF86-D628-5B7E-9DF52239AED5}"/>
              </a:ext>
            </a:extLst>
          </p:cNvPr>
          <p:cNvGrpSpPr/>
          <p:nvPr/>
        </p:nvGrpSpPr>
        <p:grpSpPr>
          <a:xfrm>
            <a:off x="3049772" y="4232949"/>
            <a:ext cx="2574851" cy="2104036"/>
            <a:chOff x="8598448" y="3115339"/>
            <a:chExt cx="2959143" cy="28564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AEC77B-13F5-142A-836D-15CBD5236CCB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90AA51-7912-39FF-D8BE-3E148D4669D7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4EA191-6F00-EA09-EBB1-883329412736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2A30AB-BC9A-4AD8-34EE-64CC9979F551}"/>
              </a:ext>
            </a:extLst>
          </p:cNvPr>
          <p:cNvGrpSpPr/>
          <p:nvPr/>
        </p:nvGrpSpPr>
        <p:grpSpPr>
          <a:xfrm>
            <a:off x="6439442" y="2449041"/>
            <a:ext cx="1584630" cy="1172236"/>
            <a:chOff x="8598448" y="3115339"/>
            <a:chExt cx="2959143" cy="2856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45BE61-7352-2912-E5B5-FE9E3BFBB467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B7901A-8686-C216-B75D-D7B34F47C7FC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C40AEE1-DB45-7B79-2E82-B9179F64D7E1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03028A-43EB-4D17-1769-99BCE51D4740}"/>
              </a:ext>
            </a:extLst>
          </p:cNvPr>
          <p:cNvGrpSpPr/>
          <p:nvPr/>
        </p:nvGrpSpPr>
        <p:grpSpPr>
          <a:xfrm>
            <a:off x="1747319" y="2128439"/>
            <a:ext cx="686546" cy="641205"/>
            <a:chOff x="8598448" y="3115339"/>
            <a:chExt cx="2959143" cy="285647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06FC66-F2A5-64D9-B12B-EE0C98D2C3F5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65BCB7-C9E3-C9E3-9505-C692EA63F0DF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6B06A-3150-C80F-E25F-542EFA445CD2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019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88C1-5CF0-754F-99A8-5441BCD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1397"/>
            <a:ext cx="10384971" cy="1331460"/>
          </a:xfrm>
          <a:custGeom>
            <a:avLst/>
            <a:gdLst>
              <a:gd name="connsiteX0" fmla="*/ 0 w 10384971"/>
              <a:gd name="connsiteY0" fmla="*/ 0 h 1331460"/>
              <a:gd name="connsiteX1" fmla="*/ 369243 w 10384971"/>
              <a:gd name="connsiteY1" fmla="*/ 0 h 1331460"/>
              <a:gd name="connsiteX2" fmla="*/ 738487 w 10384971"/>
              <a:gd name="connsiteY2" fmla="*/ 0 h 1331460"/>
              <a:gd name="connsiteX3" fmla="*/ 1107730 w 10384971"/>
              <a:gd name="connsiteY3" fmla="*/ 0 h 1331460"/>
              <a:gd name="connsiteX4" fmla="*/ 1684673 w 10384971"/>
              <a:gd name="connsiteY4" fmla="*/ 0 h 1331460"/>
              <a:gd name="connsiteX5" fmla="*/ 2469315 w 10384971"/>
              <a:gd name="connsiteY5" fmla="*/ 0 h 1331460"/>
              <a:gd name="connsiteX6" fmla="*/ 3150108 w 10384971"/>
              <a:gd name="connsiteY6" fmla="*/ 0 h 1331460"/>
              <a:gd name="connsiteX7" fmla="*/ 3519351 w 10384971"/>
              <a:gd name="connsiteY7" fmla="*/ 0 h 1331460"/>
              <a:gd name="connsiteX8" fmla="*/ 3888595 w 10384971"/>
              <a:gd name="connsiteY8" fmla="*/ 0 h 1331460"/>
              <a:gd name="connsiteX9" fmla="*/ 4361688 w 10384971"/>
              <a:gd name="connsiteY9" fmla="*/ 0 h 1331460"/>
              <a:gd name="connsiteX10" fmla="*/ 4627082 w 10384971"/>
              <a:gd name="connsiteY10" fmla="*/ 0 h 1331460"/>
              <a:gd name="connsiteX11" fmla="*/ 5204024 w 10384971"/>
              <a:gd name="connsiteY11" fmla="*/ 0 h 1331460"/>
              <a:gd name="connsiteX12" fmla="*/ 5677117 w 10384971"/>
              <a:gd name="connsiteY12" fmla="*/ 0 h 1331460"/>
              <a:gd name="connsiteX13" fmla="*/ 5942511 w 10384971"/>
              <a:gd name="connsiteY13" fmla="*/ 0 h 1331460"/>
              <a:gd name="connsiteX14" fmla="*/ 6311755 w 10384971"/>
              <a:gd name="connsiteY14" fmla="*/ 0 h 1331460"/>
              <a:gd name="connsiteX15" fmla="*/ 6577148 w 10384971"/>
              <a:gd name="connsiteY15" fmla="*/ 0 h 1331460"/>
              <a:gd name="connsiteX16" fmla="*/ 6842542 w 10384971"/>
              <a:gd name="connsiteY16" fmla="*/ 0 h 1331460"/>
              <a:gd name="connsiteX17" fmla="*/ 7211785 w 10384971"/>
              <a:gd name="connsiteY17" fmla="*/ 0 h 1331460"/>
              <a:gd name="connsiteX18" fmla="*/ 7581029 w 10384971"/>
              <a:gd name="connsiteY18" fmla="*/ 0 h 1331460"/>
              <a:gd name="connsiteX19" fmla="*/ 8261821 w 10384971"/>
              <a:gd name="connsiteY19" fmla="*/ 0 h 1331460"/>
              <a:gd name="connsiteX20" fmla="*/ 9046464 w 10384971"/>
              <a:gd name="connsiteY20" fmla="*/ 0 h 1331460"/>
              <a:gd name="connsiteX21" fmla="*/ 9415707 w 10384971"/>
              <a:gd name="connsiteY21" fmla="*/ 0 h 1331460"/>
              <a:gd name="connsiteX22" fmla="*/ 10384971 w 10384971"/>
              <a:gd name="connsiteY22" fmla="*/ 0 h 1331460"/>
              <a:gd name="connsiteX23" fmla="*/ 10384971 w 10384971"/>
              <a:gd name="connsiteY23" fmla="*/ 430505 h 1331460"/>
              <a:gd name="connsiteX24" fmla="*/ 10384971 w 10384971"/>
              <a:gd name="connsiteY24" fmla="*/ 834382 h 1331460"/>
              <a:gd name="connsiteX25" fmla="*/ 10384971 w 10384971"/>
              <a:gd name="connsiteY25" fmla="*/ 1331460 h 1331460"/>
              <a:gd name="connsiteX26" fmla="*/ 9911878 w 10384971"/>
              <a:gd name="connsiteY26" fmla="*/ 1331460 h 1331460"/>
              <a:gd name="connsiteX27" fmla="*/ 9646484 w 10384971"/>
              <a:gd name="connsiteY27" fmla="*/ 1331460 h 1331460"/>
              <a:gd name="connsiteX28" fmla="*/ 8965692 w 10384971"/>
              <a:gd name="connsiteY28" fmla="*/ 1331460 h 1331460"/>
              <a:gd name="connsiteX29" fmla="*/ 8700298 w 10384971"/>
              <a:gd name="connsiteY29" fmla="*/ 1331460 h 1331460"/>
              <a:gd name="connsiteX30" fmla="*/ 8227205 w 10384971"/>
              <a:gd name="connsiteY30" fmla="*/ 1331460 h 1331460"/>
              <a:gd name="connsiteX31" fmla="*/ 7754112 w 10384971"/>
              <a:gd name="connsiteY31" fmla="*/ 1331460 h 1331460"/>
              <a:gd name="connsiteX32" fmla="*/ 7384868 w 10384971"/>
              <a:gd name="connsiteY32" fmla="*/ 1331460 h 1331460"/>
              <a:gd name="connsiteX33" fmla="*/ 6600226 w 10384971"/>
              <a:gd name="connsiteY33" fmla="*/ 1331460 h 1331460"/>
              <a:gd name="connsiteX34" fmla="*/ 6127133 w 10384971"/>
              <a:gd name="connsiteY34" fmla="*/ 1331460 h 1331460"/>
              <a:gd name="connsiteX35" fmla="*/ 5550190 w 10384971"/>
              <a:gd name="connsiteY35" fmla="*/ 1331460 h 1331460"/>
              <a:gd name="connsiteX36" fmla="*/ 5180947 w 10384971"/>
              <a:gd name="connsiteY36" fmla="*/ 1331460 h 1331460"/>
              <a:gd name="connsiteX37" fmla="*/ 4500154 w 10384971"/>
              <a:gd name="connsiteY37" fmla="*/ 1331460 h 1331460"/>
              <a:gd name="connsiteX38" fmla="*/ 4027061 w 10384971"/>
              <a:gd name="connsiteY38" fmla="*/ 1331460 h 1331460"/>
              <a:gd name="connsiteX39" fmla="*/ 3761667 w 10384971"/>
              <a:gd name="connsiteY39" fmla="*/ 1331460 h 1331460"/>
              <a:gd name="connsiteX40" fmla="*/ 3496274 w 10384971"/>
              <a:gd name="connsiteY40" fmla="*/ 1331460 h 1331460"/>
              <a:gd name="connsiteX41" fmla="*/ 3127030 w 10384971"/>
              <a:gd name="connsiteY41" fmla="*/ 1331460 h 1331460"/>
              <a:gd name="connsiteX42" fmla="*/ 2446238 w 10384971"/>
              <a:gd name="connsiteY42" fmla="*/ 1331460 h 1331460"/>
              <a:gd name="connsiteX43" fmla="*/ 1765445 w 10384971"/>
              <a:gd name="connsiteY43" fmla="*/ 1331460 h 1331460"/>
              <a:gd name="connsiteX44" fmla="*/ 1292352 w 10384971"/>
              <a:gd name="connsiteY44" fmla="*/ 1331460 h 1331460"/>
              <a:gd name="connsiteX45" fmla="*/ 507710 w 10384971"/>
              <a:gd name="connsiteY45" fmla="*/ 1331460 h 1331460"/>
              <a:gd name="connsiteX46" fmla="*/ 0 w 10384971"/>
              <a:gd name="connsiteY46" fmla="*/ 1331460 h 1331460"/>
              <a:gd name="connsiteX47" fmla="*/ 0 w 10384971"/>
              <a:gd name="connsiteY47" fmla="*/ 887640 h 1331460"/>
              <a:gd name="connsiteX48" fmla="*/ 0 w 10384971"/>
              <a:gd name="connsiteY48" fmla="*/ 417191 h 1331460"/>
              <a:gd name="connsiteX49" fmla="*/ 0 w 10384971"/>
              <a:gd name="connsiteY49" fmla="*/ 0 h 13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384971" h="1331460" extrusionOk="0">
                <a:moveTo>
                  <a:pt x="0" y="0"/>
                </a:moveTo>
                <a:cubicBezTo>
                  <a:pt x="102316" y="-34213"/>
                  <a:pt x="225192" y="30372"/>
                  <a:pt x="369243" y="0"/>
                </a:cubicBezTo>
                <a:cubicBezTo>
                  <a:pt x="513294" y="-30372"/>
                  <a:pt x="578075" y="41361"/>
                  <a:pt x="738487" y="0"/>
                </a:cubicBezTo>
                <a:cubicBezTo>
                  <a:pt x="898899" y="-41361"/>
                  <a:pt x="1019032" y="27242"/>
                  <a:pt x="1107730" y="0"/>
                </a:cubicBezTo>
                <a:cubicBezTo>
                  <a:pt x="1196428" y="-27242"/>
                  <a:pt x="1420677" y="38891"/>
                  <a:pt x="1684673" y="0"/>
                </a:cubicBezTo>
                <a:cubicBezTo>
                  <a:pt x="1948669" y="-38891"/>
                  <a:pt x="2144317" y="34445"/>
                  <a:pt x="2469315" y="0"/>
                </a:cubicBezTo>
                <a:cubicBezTo>
                  <a:pt x="2794313" y="-34445"/>
                  <a:pt x="2909875" y="15782"/>
                  <a:pt x="3150108" y="0"/>
                </a:cubicBezTo>
                <a:cubicBezTo>
                  <a:pt x="3390341" y="-15782"/>
                  <a:pt x="3389488" y="42828"/>
                  <a:pt x="3519351" y="0"/>
                </a:cubicBezTo>
                <a:cubicBezTo>
                  <a:pt x="3649214" y="-42828"/>
                  <a:pt x="3727063" y="28223"/>
                  <a:pt x="3888595" y="0"/>
                </a:cubicBezTo>
                <a:cubicBezTo>
                  <a:pt x="4050127" y="-28223"/>
                  <a:pt x="4216778" y="9674"/>
                  <a:pt x="4361688" y="0"/>
                </a:cubicBezTo>
                <a:cubicBezTo>
                  <a:pt x="4506598" y="-9674"/>
                  <a:pt x="4550271" y="27351"/>
                  <a:pt x="4627082" y="0"/>
                </a:cubicBezTo>
                <a:cubicBezTo>
                  <a:pt x="4703893" y="-27351"/>
                  <a:pt x="4972799" y="57861"/>
                  <a:pt x="5204024" y="0"/>
                </a:cubicBezTo>
                <a:cubicBezTo>
                  <a:pt x="5435249" y="-57861"/>
                  <a:pt x="5449618" y="16043"/>
                  <a:pt x="5677117" y="0"/>
                </a:cubicBezTo>
                <a:cubicBezTo>
                  <a:pt x="5904616" y="-16043"/>
                  <a:pt x="5848812" y="11753"/>
                  <a:pt x="5942511" y="0"/>
                </a:cubicBezTo>
                <a:cubicBezTo>
                  <a:pt x="6036210" y="-11753"/>
                  <a:pt x="6208034" y="4713"/>
                  <a:pt x="6311755" y="0"/>
                </a:cubicBezTo>
                <a:cubicBezTo>
                  <a:pt x="6415476" y="-4713"/>
                  <a:pt x="6499350" y="15916"/>
                  <a:pt x="6577148" y="0"/>
                </a:cubicBezTo>
                <a:cubicBezTo>
                  <a:pt x="6654946" y="-15916"/>
                  <a:pt x="6789100" y="24914"/>
                  <a:pt x="6842542" y="0"/>
                </a:cubicBezTo>
                <a:cubicBezTo>
                  <a:pt x="6895984" y="-24914"/>
                  <a:pt x="7090626" y="32458"/>
                  <a:pt x="7211785" y="0"/>
                </a:cubicBezTo>
                <a:cubicBezTo>
                  <a:pt x="7332944" y="-32458"/>
                  <a:pt x="7447981" y="42450"/>
                  <a:pt x="7581029" y="0"/>
                </a:cubicBezTo>
                <a:cubicBezTo>
                  <a:pt x="7714077" y="-42450"/>
                  <a:pt x="7995470" y="68185"/>
                  <a:pt x="8261821" y="0"/>
                </a:cubicBezTo>
                <a:cubicBezTo>
                  <a:pt x="8528172" y="-68185"/>
                  <a:pt x="8739490" y="46539"/>
                  <a:pt x="9046464" y="0"/>
                </a:cubicBezTo>
                <a:cubicBezTo>
                  <a:pt x="9353438" y="-46539"/>
                  <a:pt x="9308561" y="10223"/>
                  <a:pt x="9415707" y="0"/>
                </a:cubicBezTo>
                <a:cubicBezTo>
                  <a:pt x="9522853" y="-10223"/>
                  <a:pt x="10003562" y="14733"/>
                  <a:pt x="10384971" y="0"/>
                </a:cubicBezTo>
                <a:cubicBezTo>
                  <a:pt x="10419703" y="107049"/>
                  <a:pt x="10383906" y="312592"/>
                  <a:pt x="10384971" y="430505"/>
                </a:cubicBezTo>
                <a:cubicBezTo>
                  <a:pt x="10386036" y="548418"/>
                  <a:pt x="10373541" y="750672"/>
                  <a:pt x="10384971" y="834382"/>
                </a:cubicBezTo>
                <a:cubicBezTo>
                  <a:pt x="10396401" y="918092"/>
                  <a:pt x="10383392" y="1180647"/>
                  <a:pt x="10384971" y="1331460"/>
                </a:cubicBezTo>
                <a:cubicBezTo>
                  <a:pt x="10288168" y="1354078"/>
                  <a:pt x="10015852" y="1299899"/>
                  <a:pt x="9911878" y="1331460"/>
                </a:cubicBezTo>
                <a:cubicBezTo>
                  <a:pt x="9807904" y="1363021"/>
                  <a:pt x="9700720" y="1314063"/>
                  <a:pt x="9646484" y="1331460"/>
                </a:cubicBezTo>
                <a:cubicBezTo>
                  <a:pt x="9592248" y="1348857"/>
                  <a:pt x="9214634" y="1326427"/>
                  <a:pt x="8965692" y="1331460"/>
                </a:cubicBezTo>
                <a:cubicBezTo>
                  <a:pt x="8716750" y="1336493"/>
                  <a:pt x="8766984" y="1314681"/>
                  <a:pt x="8700298" y="1331460"/>
                </a:cubicBezTo>
                <a:cubicBezTo>
                  <a:pt x="8633612" y="1348239"/>
                  <a:pt x="8398865" y="1293130"/>
                  <a:pt x="8227205" y="1331460"/>
                </a:cubicBezTo>
                <a:cubicBezTo>
                  <a:pt x="8055545" y="1369790"/>
                  <a:pt x="7989855" y="1281286"/>
                  <a:pt x="7754112" y="1331460"/>
                </a:cubicBezTo>
                <a:cubicBezTo>
                  <a:pt x="7518369" y="1381634"/>
                  <a:pt x="7542204" y="1329019"/>
                  <a:pt x="7384868" y="1331460"/>
                </a:cubicBezTo>
                <a:cubicBezTo>
                  <a:pt x="7227532" y="1333901"/>
                  <a:pt x="6942153" y="1326127"/>
                  <a:pt x="6600226" y="1331460"/>
                </a:cubicBezTo>
                <a:cubicBezTo>
                  <a:pt x="6258299" y="1336793"/>
                  <a:pt x="6315881" y="1277155"/>
                  <a:pt x="6127133" y="1331460"/>
                </a:cubicBezTo>
                <a:cubicBezTo>
                  <a:pt x="5938385" y="1385765"/>
                  <a:pt x="5800545" y="1267951"/>
                  <a:pt x="5550190" y="1331460"/>
                </a:cubicBezTo>
                <a:cubicBezTo>
                  <a:pt x="5299835" y="1394969"/>
                  <a:pt x="5258883" y="1322786"/>
                  <a:pt x="5180947" y="1331460"/>
                </a:cubicBezTo>
                <a:cubicBezTo>
                  <a:pt x="5103011" y="1340134"/>
                  <a:pt x="4688585" y="1309055"/>
                  <a:pt x="4500154" y="1331460"/>
                </a:cubicBezTo>
                <a:cubicBezTo>
                  <a:pt x="4311723" y="1353865"/>
                  <a:pt x="4243012" y="1328265"/>
                  <a:pt x="4027061" y="1331460"/>
                </a:cubicBezTo>
                <a:cubicBezTo>
                  <a:pt x="3811110" y="1334655"/>
                  <a:pt x="3852561" y="1312913"/>
                  <a:pt x="3761667" y="1331460"/>
                </a:cubicBezTo>
                <a:cubicBezTo>
                  <a:pt x="3670773" y="1350007"/>
                  <a:pt x="3615402" y="1307132"/>
                  <a:pt x="3496274" y="1331460"/>
                </a:cubicBezTo>
                <a:cubicBezTo>
                  <a:pt x="3377146" y="1355788"/>
                  <a:pt x="3235564" y="1298749"/>
                  <a:pt x="3127030" y="1331460"/>
                </a:cubicBezTo>
                <a:cubicBezTo>
                  <a:pt x="3018496" y="1364171"/>
                  <a:pt x="2697671" y="1272627"/>
                  <a:pt x="2446238" y="1331460"/>
                </a:cubicBezTo>
                <a:cubicBezTo>
                  <a:pt x="2194805" y="1390293"/>
                  <a:pt x="1982538" y="1300533"/>
                  <a:pt x="1765445" y="1331460"/>
                </a:cubicBezTo>
                <a:cubicBezTo>
                  <a:pt x="1548352" y="1362387"/>
                  <a:pt x="1446483" y="1325181"/>
                  <a:pt x="1292352" y="1331460"/>
                </a:cubicBezTo>
                <a:cubicBezTo>
                  <a:pt x="1138221" y="1337739"/>
                  <a:pt x="671817" y="1264464"/>
                  <a:pt x="507710" y="1331460"/>
                </a:cubicBezTo>
                <a:cubicBezTo>
                  <a:pt x="343603" y="1398456"/>
                  <a:pt x="167735" y="1305202"/>
                  <a:pt x="0" y="1331460"/>
                </a:cubicBezTo>
                <a:cubicBezTo>
                  <a:pt x="-12384" y="1207868"/>
                  <a:pt x="35507" y="1083233"/>
                  <a:pt x="0" y="887640"/>
                </a:cubicBezTo>
                <a:cubicBezTo>
                  <a:pt x="-35507" y="692047"/>
                  <a:pt x="50858" y="614087"/>
                  <a:pt x="0" y="417191"/>
                </a:cubicBezTo>
                <a:cubicBezTo>
                  <a:pt x="-50858" y="220295"/>
                  <a:pt x="15201" y="1428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4FFEB"/>
            </a:solidFill>
            <a:extLst>
              <a:ext uri="{C807C97D-BFC1-408E-A445-0C87EB9F89A2}">
                <ask:lineSketchStyleProps xmlns:ask="http://schemas.microsoft.com/office/drawing/2018/sketchyshapes" sd="3211298361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it-IT" dirty="0">
                <a:solidFill>
                  <a:srgbClr val="F4FFEB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Tasks</a:t>
            </a:r>
            <a:endParaRPr lang="en-GB" dirty="0">
              <a:solidFill>
                <a:srgbClr val="F4FFEB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485E1-55B6-8458-F24B-E2AB98F8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247"/>
            <a:ext cx="10515600" cy="37914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Clr>
                <a:srgbClr val="78FD15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4FFE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Sprite class</a:t>
            </a:r>
          </a:p>
          <a:p>
            <a:pPr lvl="1" algn="just">
              <a:buClr>
                <a:srgbClr val="78FD15"/>
              </a:buClr>
            </a:pPr>
            <a:r>
              <a:rPr lang="en-GB" dirty="0" err="1">
                <a:solidFill>
                  <a:schemeClr val="bg1"/>
                </a:solidFill>
                <a:latin typeface="Arial"/>
                <a:cs typeface="Arial"/>
              </a:rPr>
              <a:t>gameView</a:t>
            </a:r>
            <a:endParaRPr lang="en-GB">
              <a:solidFill>
                <a:schemeClr val="bg1"/>
              </a:solidFill>
              <a:latin typeface="Arial"/>
              <a:cs typeface="Arial"/>
            </a:endParaRPr>
          </a:p>
          <a:p>
            <a:pPr lvl="1" algn="just">
              <a:buClr>
                <a:srgbClr val="78FD15"/>
              </a:buClr>
            </a:pPr>
            <a:r>
              <a:rPr lang="en-GB" dirty="0">
                <a:solidFill>
                  <a:srgbClr val="F4FFEB"/>
                </a:solidFill>
                <a:latin typeface="Roboto"/>
                <a:ea typeface="Roboto"/>
                <a:cs typeface="Roboto"/>
              </a:rPr>
              <a:t>Bitmap</a:t>
            </a:r>
            <a:endParaRPr lang="en-GB">
              <a:solidFill>
                <a:srgbClr val="F4FFEB"/>
              </a:solidFill>
              <a:latin typeface="Roboto"/>
              <a:ea typeface="Roboto"/>
              <a:cs typeface="Roboto"/>
            </a:endParaRPr>
          </a:p>
          <a:p>
            <a:pPr lvl="1" algn="just">
              <a:buClr>
                <a:srgbClr val="78FD15"/>
              </a:buClr>
            </a:pPr>
            <a:r>
              <a:rPr lang="en-GB" sz="2200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n° rows</a:t>
            </a:r>
            <a:endParaRPr lang="en-US" sz="2200" dirty="0">
              <a:solidFill>
                <a:schemeClr val="bg1"/>
              </a:solidFill>
              <a:latin typeface="Arial"/>
              <a:ea typeface="Roboto"/>
              <a:cs typeface="Arial"/>
            </a:endParaRPr>
          </a:p>
          <a:p>
            <a:pPr lvl="1" algn="just"/>
            <a:r>
              <a:rPr lang="en-GB" sz="2200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n° columns</a:t>
            </a:r>
            <a:endParaRPr lang="en-GB" dirty="0">
              <a:solidFill>
                <a:schemeClr val="bg1"/>
              </a:solidFill>
              <a:ea typeface="Roboto"/>
            </a:endParaRPr>
          </a:p>
          <a:p>
            <a:pPr algn="just">
              <a:lnSpc>
                <a:spcPct val="150000"/>
              </a:lnSpc>
              <a:buClr>
                <a:srgbClr val="78FD15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4FFEB"/>
                </a:solidFill>
                <a:latin typeface="Roboto"/>
                <a:ea typeface="Roboto"/>
                <a:cs typeface="Roboto"/>
              </a:rPr>
              <a:t>Create a Spaceship class that extends the Sprite class</a:t>
            </a:r>
          </a:p>
          <a:p>
            <a:pPr algn="just">
              <a:lnSpc>
                <a:spcPct val="170000"/>
              </a:lnSpc>
              <a:buClr>
                <a:srgbClr val="78FD15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EXTRA: add music to the game</a:t>
            </a:r>
          </a:p>
        </p:txBody>
      </p:sp>
    </p:spTree>
    <p:extLst>
      <p:ext uri="{BB962C8B-B14F-4D97-AF65-F5344CB8AC3E}">
        <p14:creationId xmlns:p14="http://schemas.microsoft.com/office/powerpoint/2010/main" val="17647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438096-E7EC-D067-65E9-26FC5B44F472}"/>
              </a:ext>
            </a:extLst>
          </p:cNvPr>
          <p:cNvSpPr/>
          <p:nvPr/>
        </p:nvSpPr>
        <p:spPr>
          <a:xfrm>
            <a:off x="3145971" y="3869873"/>
            <a:ext cx="5900058" cy="2474236"/>
          </a:xfrm>
          <a:custGeom>
            <a:avLst/>
            <a:gdLst>
              <a:gd name="connsiteX0" fmla="*/ 0 w 5900058"/>
              <a:gd name="connsiteY0" fmla="*/ 412381 h 2474236"/>
              <a:gd name="connsiteX1" fmla="*/ 412381 w 5900058"/>
              <a:gd name="connsiteY1" fmla="*/ 0 h 2474236"/>
              <a:gd name="connsiteX2" fmla="*/ 1077809 w 5900058"/>
              <a:gd name="connsiteY2" fmla="*/ 0 h 2474236"/>
              <a:gd name="connsiteX3" fmla="*/ 1641730 w 5900058"/>
              <a:gd name="connsiteY3" fmla="*/ 0 h 2474236"/>
              <a:gd name="connsiteX4" fmla="*/ 2256405 w 5900058"/>
              <a:gd name="connsiteY4" fmla="*/ 0 h 2474236"/>
              <a:gd name="connsiteX5" fmla="*/ 2871080 w 5900058"/>
              <a:gd name="connsiteY5" fmla="*/ 0 h 2474236"/>
              <a:gd name="connsiteX6" fmla="*/ 3435002 w 5900058"/>
              <a:gd name="connsiteY6" fmla="*/ 0 h 2474236"/>
              <a:gd name="connsiteX7" fmla="*/ 4100429 w 5900058"/>
              <a:gd name="connsiteY7" fmla="*/ 0 h 2474236"/>
              <a:gd name="connsiteX8" fmla="*/ 4562845 w 5900058"/>
              <a:gd name="connsiteY8" fmla="*/ 0 h 2474236"/>
              <a:gd name="connsiteX9" fmla="*/ 5487677 w 5900058"/>
              <a:gd name="connsiteY9" fmla="*/ 0 h 2474236"/>
              <a:gd name="connsiteX10" fmla="*/ 5900058 w 5900058"/>
              <a:gd name="connsiteY10" fmla="*/ 412381 h 2474236"/>
              <a:gd name="connsiteX11" fmla="*/ 5900058 w 5900058"/>
              <a:gd name="connsiteY11" fmla="*/ 945711 h 2474236"/>
              <a:gd name="connsiteX12" fmla="*/ 5900058 w 5900058"/>
              <a:gd name="connsiteY12" fmla="*/ 1512030 h 2474236"/>
              <a:gd name="connsiteX13" fmla="*/ 5900058 w 5900058"/>
              <a:gd name="connsiteY13" fmla="*/ 2061855 h 2474236"/>
              <a:gd name="connsiteX14" fmla="*/ 5487677 w 5900058"/>
              <a:gd name="connsiteY14" fmla="*/ 2474236 h 2474236"/>
              <a:gd name="connsiteX15" fmla="*/ 4974508 w 5900058"/>
              <a:gd name="connsiteY15" fmla="*/ 2474236 h 2474236"/>
              <a:gd name="connsiteX16" fmla="*/ 4562845 w 5900058"/>
              <a:gd name="connsiteY16" fmla="*/ 2474236 h 2474236"/>
              <a:gd name="connsiteX17" fmla="*/ 3897418 w 5900058"/>
              <a:gd name="connsiteY17" fmla="*/ 2474236 h 2474236"/>
              <a:gd name="connsiteX18" fmla="*/ 3384249 w 5900058"/>
              <a:gd name="connsiteY18" fmla="*/ 2474236 h 2474236"/>
              <a:gd name="connsiteX19" fmla="*/ 2972586 w 5900058"/>
              <a:gd name="connsiteY19" fmla="*/ 2474236 h 2474236"/>
              <a:gd name="connsiteX20" fmla="*/ 2560923 w 5900058"/>
              <a:gd name="connsiteY20" fmla="*/ 2474236 h 2474236"/>
              <a:gd name="connsiteX21" fmla="*/ 1946248 w 5900058"/>
              <a:gd name="connsiteY21" fmla="*/ 2474236 h 2474236"/>
              <a:gd name="connsiteX22" fmla="*/ 1483832 w 5900058"/>
              <a:gd name="connsiteY22" fmla="*/ 2474236 h 2474236"/>
              <a:gd name="connsiteX23" fmla="*/ 1021417 w 5900058"/>
              <a:gd name="connsiteY23" fmla="*/ 2474236 h 2474236"/>
              <a:gd name="connsiteX24" fmla="*/ 412381 w 5900058"/>
              <a:gd name="connsiteY24" fmla="*/ 2474236 h 2474236"/>
              <a:gd name="connsiteX25" fmla="*/ 0 w 5900058"/>
              <a:gd name="connsiteY25" fmla="*/ 2061855 h 2474236"/>
              <a:gd name="connsiteX26" fmla="*/ 0 w 5900058"/>
              <a:gd name="connsiteY26" fmla="*/ 1528525 h 2474236"/>
              <a:gd name="connsiteX27" fmla="*/ 0 w 5900058"/>
              <a:gd name="connsiteY27" fmla="*/ 962206 h 2474236"/>
              <a:gd name="connsiteX28" fmla="*/ 0 w 5900058"/>
              <a:gd name="connsiteY28" fmla="*/ 412381 h 247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00058" h="2474236" fill="none" extrusionOk="0">
                <a:moveTo>
                  <a:pt x="0" y="412381"/>
                </a:moveTo>
                <a:cubicBezTo>
                  <a:pt x="3824" y="203638"/>
                  <a:pt x="176301" y="-5117"/>
                  <a:pt x="412381" y="0"/>
                </a:cubicBezTo>
                <a:cubicBezTo>
                  <a:pt x="563851" y="-50903"/>
                  <a:pt x="831494" y="75030"/>
                  <a:pt x="1077809" y="0"/>
                </a:cubicBezTo>
                <a:cubicBezTo>
                  <a:pt x="1324124" y="-75030"/>
                  <a:pt x="1512583" y="32627"/>
                  <a:pt x="1641730" y="0"/>
                </a:cubicBezTo>
                <a:cubicBezTo>
                  <a:pt x="1770877" y="-32627"/>
                  <a:pt x="1968478" y="53409"/>
                  <a:pt x="2256405" y="0"/>
                </a:cubicBezTo>
                <a:cubicBezTo>
                  <a:pt x="2544332" y="-53409"/>
                  <a:pt x="2741245" y="21280"/>
                  <a:pt x="2871080" y="0"/>
                </a:cubicBezTo>
                <a:cubicBezTo>
                  <a:pt x="3000915" y="-21280"/>
                  <a:pt x="3286831" y="33639"/>
                  <a:pt x="3435002" y="0"/>
                </a:cubicBezTo>
                <a:cubicBezTo>
                  <a:pt x="3583173" y="-33639"/>
                  <a:pt x="3814694" y="52340"/>
                  <a:pt x="4100429" y="0"/>
                </a:cubicBezTo>
                <a:cubicBezTo>
                  <a:pt x="4386164" y="-52340"/>
                  <a:pt x="4340429" y="48075"/>
                  <a:pt x="4562845" y="0"/>
                </a:cubicBezTo>
                <a:cubicBezTo>
                  <a:pt x="4785261" y="-48075"/>
                  <a:pt x="5150965" y="3578"/>
                  <a:pt x="5487677" y="0"/>
                </a:cubicBezTo>
                <a:cubicBezTo>
                  <a:pt x="5704966" y="-15174"/>
                  <a:pt x="5921406" y="134414"/>
                  <a:pt x="5900058" y="412381"/>
                </a:cubicBezTo>
                <a:cubicBezTo>
                  <a:pt x="5963640" y="677997"/>
                  <a:pt x="5874473" y="680639"/>
                  <a:pt x="5900058" y="945711"/>
                </a:cubicBezTo>
                <a:cubicBezTo>
                  <a:pt x="5925643" y="1210783"/>
                  <a:pt x="5861035" y="1248553"/>
                  <a:pt x="5900058" y="1512030"/>
                </a:cubicBezTo>
                <a:cubicBezTo>
                  <a:pt x="5939081" y="1775507"/>
                  <a:pt x="5840046" y="1795383"/>
                  <a:pt x="5900058" y="2061855"/>
                </a:cubicBezTo>
                <a:cubicBezTo>
                  <a:pt x="5912338" y="2292982"/>
                  <a:pt x="5749906" y="2436027"/>
                  <a:pt x="5487677" y="2474236"/>
                </a:cubicBezTo>
                <a:cubicBezTo>
                  <a:pt x="5299077" y="2483819"/>
                  <a:pt x="5165864" y="2444851"/>
                  <a:pt x="4974508" y="2474236"/>
                </a:cubicBezTo>
                <a:cubicBezTo>
                  <a:pt x="4783152" y="2503621"/>
                  <a:pt x="4683209" y="2427655"/>
                  <a:pt x="4562845" y="2474236"/>
                </a:cubicBezTo>
                <a:cubicBezTo>
                  <a:pt x="4442481" y="2520817"/>
                  <a:pt x="4082550" y="2458981"/>
                  <a:pt x="3897418" y="2474236"/>
                </a:cubicBezTo>
                <a:cubicBezTo>
                  <a:pt x="3712286" y="2489491"/>
                  <a:pt x="3493833" y="2419991"/>
                  <a:pt x="3384249" y="2474236"/>
                </a:cubicBezTo>
                <a:cubicBezTo>
                  <a:pt x="3274665" y="2528481"/>
                  <a:pt x="3088474" y="2469245"/>
                  <a:pt x="2972586" y="2474236"/>
                </a:cubicBezTo>
                <a:cubicBezTo>
                  <a:pt x="2856698" y="2479227"/>
                  <a:pt x="2681139" y="2452239"/>
                  <a:pt x="2560923" y="2474236"/>
                </a:cubicBezTo>
                <a:cubicBezTo>
                  <a:pt x="2440707" y="2496233"/>
                  <a:pt x="2223243" y="2466189"/>
                  <a:pt x="1946248" y="2474236"/>
                </a:cubicBezTo>
                <a:cubicBezTo>
                  <a:pt x="1669253" y="2482283"/>
                  <a:pt x="1655325" y="2435699"/>
                  <a:pt x="1483832" y="2474236"/>
                </a:cubicBezTo>
                <a:cubicBezTo>
                  <a:pt x="1312339" y="2512773"/>
                  <a:pt x="1232819" y="2458902"/>
                  <a:pt x="1021417" y="2474236"/>
                </a:cubicBezTo>
                <a:cubicBezTo>
                  <a:pt x="810015" y="2489570"/>
                  <a:pt x="714862" y="2460171"/>
                  <a:pt x="412381" y="2474236"/>
                </a:cubicBezTo>
                <a:cubicBezTo>
                  <a:pt x="132011" y="2434574"/>
                  <a:pt x="-32560" y="2294544"/>
                  <a:pt x="0" y="2061855"/>
                </a:cubicBezTo>
                <a:cubicBezTo>
                  <a:pt x="-59449" y="1909035"/>
                  <a:pt x="1" y="1729577"/>
                  <a:pt x="0" y="1528525"/>
                </a:cubicBezTo>
                <a:cubicBezTo>
                  <a:pt x="-1" y="1327473"/>
                  <a:pt x="37835" y="1152757"/>
                  <a:pt x="0" y="962206"/>
                </a:cubicBezTo>
                <a:cubicBezTo>
                  <a:pt x="-37835" y="771655"/>
                  <a:pt x="4638" y="628104"/>
                  <a:pt x="0" y="412381"/>
                </a:cubicBezTo>
                <a:close/>
              </a:path>
              <a:path w="5900058" h="2474236" stroke="0" extrusionOk="0">
                <a:moveTo>
                  <a:pt x="0" y="412381"/>
                </a:moveTo>
                <a:cubicBezTo>
                  <a:pt x="-674" y="173896"/>
                  <a:pt x="165505" y="-14516"/>
                  <a:pt x="412381" y="0"/>
                </a:cubicBezTo>
                <a:cubicBezTo>
                  <a:pt x="561746" y="-33653"/>
                  <a:pt x="748128" y="1534"/>
                  <a:pt x="976303" y="0"/>
                </a:cubicBezTo>
                <a:cubicBezTo>
                  <a:pt x="1204478" y="-1534"/>
                  <a:pt x="1341032" y="43615"/>
                  <a:pt x="1641730" y="0"/>
                </a:cubicBezTo>
                <a:cubicBezTo>
                  <a:pt x="1942428" y="-43615"/>
                  <a:pt x="1860292" y="12142"/>
                  <a:pt x="2053393" y="0"/>
                </a:cubicBezTo>
                <a:cubicBezTo>
                  <a:pt x="2246494" y="-12142"/>
                  <a:pt x="2521473" y="26679"/>
                  <a:pt x="2668068" y="0"/>
                </a:cubicBezTo>
                <a:cubicBezTo>
                  <a:pt x="2814664" y="-26679"/>
                  <a:pt x="3085739" y="6556"/>
                  <a:pt x="3231990" y="0"/>
                </a:cubicBezTo>
                <a:cubicBezTo>
                  <a:pt x="3378241" y="-6556"/>
                  <a:pt x="3694104" y="1611"/>
                  <a:pt x="3846665" y="0"/>
                </a:cubicBezTo>
                <a:cubicBezTo>
                  <a:pt x="3999227" y="-1611"/>
                  <a:pt x="4306286" y="61488"/>
                  <a:pt x="4461339" y="0"/>
                </a:cubicBezTo>
                <a:cubicBezTo>
                  <a:pt x="4616392" y="-61488"/>
                  <a:pt x="4742232" y="27384"/>
                  <a:pt x="4873002" y="0"/>
                </a:cubicBezTo>
                <a:cubicBezTo>
                  <a:pt x="5003772" y="-27384"/>
                  <a:pt x="5262546" y="65309"/>
                  <a:pt x="5487677" y="0"/>
                </a:cubicBezTo>
                <a:cubicBezTo>
                  <a:pt x="5781727" y="-8047"/>
                  <a:pt x="5845123" y="187680"/>
                  <a:pt x="5900058" y="412381"/>
                </a:cubicBezTo>
                <a:cubicBezTo>
                  <a:pt x="5909212" y="652415"/>
                  <a:pt x="5873319" y="803655"/>
                  <a:pt x="5900058" y="912721"/>
                </a:cubicBezTo>
                <a:cubicBezTo>
                  <a:pt x="5926797" y="1021787"/>
                  <a:pt x="5857034" y="1217847"/>
                  <a:pt x="5900058" y="1429557"/>
                </a:cubicBezTo>
                <a:cubicBezTo>
                  <a:pt x="5943082" y="1641267"/>
                  <a:pt x="5882509" y="1823805"/>
                  <a:pt x="5900058" y="2061855"/>
                </a:cubicBezTo>
                <a:cubicBezTo>
                  <a:pt x="5859789" y="2247228"/>
                  <a:pt x="5701119" y="2426315"/>
                  <a:pt x="5487677" y="2474236"/>
                </a:cubicBezTo>
                <a:cubicBezTo>
                  <a:pt x="5333525" y="2547020"/>
                  <a:pt x="5086590" y="2469795"/>
                  <a:pt x="4822249" y="2474236"/>
                </a:cubicBezTo>
                <a:cubicBezTo>
                  <a:pt x="4557908" y="2478677"/>
                  <a:pt x="4508086" y="2422042"/>
                  <a:pt x="4207575" y="2474236"/>
                </a:cubicBezTo>
                <a:cubicBezTo>
                  <a:pt x="3907064" y="2526430"/>
                  <a:pt x="3907404" y="2435889"/>
                  <a:pt x="3643653" y="2474236"/>
                </a:cubicBezTo>
                <a:cubicBezTo>
                  <a:pt x="3379902" y="2512583"/>
                  <a:pt x="3274504" y="2467702"/>
                  <a:pt x="3130484" y="2474236"/>
                </a:cubicBezTo>
                <a:cubicBezTo>
                  <a:pt x="2986464" y="2480770"/>
                  <a:pt x="2743632" y="2442514"/>
                  <a:pt x="2617315" y="2474236"/>
                </a:cubicBezTo>
                <a:cubicBezTo>
                  <a:pt x="2490998" y="2505958"/>
                  <a:pt x="2266973" y="2446226"/>
                  <a:pt x="2154899" y="2474236"/>
                </a:cubicBezTo>
                <a:cubicBezTo>
                  <a:pt x="2042825" y="2502246"/>
                  <a:pt x="1651202" y="2412425"/>
                  <a:pt x="1489472" y="2474236"/>
                </a:cubicBezTo>
                <a:cubicBezTo>
                  <a:pt x="1327742" y="2536047"/>
                  <a:pt x="1128647" y="2454015"/>
                  <a:pt x="976303" y="2474236"/>
                </a:cubicBezTo>
                <a:cubicBezTo>
                  <a:pt x="823959" y="2494457"/>
                  <a:pt x="646819" y="2430478"/>
                  <a:pt x="412381" y="2474236"/>
                </a:cubicBezTo>
                <a:cubicBezTo>
                  <a:pt x="238802" y="2481855"/>
                  <a:pt x="34750" y="2297521"/>
                  <a:pt x="0" y="2061855"/>
                </a:cubicBezTo>
                <a:cubicBezTo>
                  <a:pt x="-33318" y="1915953"/>
                  <a:pt x="10009" y="1747614"/>
                  <a:pt x="0" y="1512030"/>
                </a:cubicBezTo>
                <a:cubicBezTo>
                  <a:pt x="-10009" y="1276446"/>
                  <a:pt x="26886" y="1115462"/>
                  <a:pt x="0" y="1011690"/>
                </a:cubicBezTo>
                <a:cubicBezTo>
                  <a:pt x="-26886" y="907918"/>
                  <a:pt x="23860" y="583244"/>
                  <a:pt x="0" y="412381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95682240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4FFEB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485E1-55B6-8458-F24B-E2AB98F8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114"/>
            <a:ext cx="10515600" cy="29935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Clr>
                <a:srgbClr val="78FD15"/>
              </a:buClr>
              <a:buFont typeface="Wingdings,Sans-Serif" panose="05000000000000000000" pitchFamily="2" charset="2"/>
              <a:buChar char="§"/>
            </a:pPr>
            <a:r>
              <a:rPr lang="en-GB" sz="1800">
                <a:solidFill>
                  <a:srgbClr val="F4FFEB"/>
                </a:solidFill>
                <a:latin typeface="Arial"/>
                <a:ea typeface="Roboto" panose="02000000000000000000" pitchFamily="2" charset="0"/>
                <a:cs typeface="Arial"/>
              </a:rPr>
              <a:t>Create a Sprite class</a:t>
            </a:r>
            <a:endParaRPr lang="en-US" sz="1800">
              <a:solidFill>
                <a:srgbClr val="F4FFEB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lvl="1" algn="just">
              <a:buFont typeface="Wingdings,Sans-Serif" panose="05000000000000000000" pitchFamily="2" charset="2"/>
              <a:buChar char="§"/>
            </a:pPr>
            <a:r>
              <a:rPr lang="en-GB" sz="1600" dirty="0" err="1">
                <a:solidFill>
                  <a:schemeClr val="bg1"/>
                </a:solidFill>
                <a:latin typeface="Arial"/>
                <a:cs typeface="Arial"/>
              </a:rPr>
              <a:t>gameView</a:t>
            </a:r>
          </a:p>
          <a:p>
            <a:pPr lvl="1" algn="just">
              <a:buFont typeface="Wingdings,Sans-Serif" panose="05000000000000000000" pitchFamily="2" charset="2"/>
              <a:buChar char="§"/>
            </a:pPr>
            <a:r>
              <a:rPr lang="en-GB" sz="1600" dirty="0">
                <a:solidFill>
                  <a:srgbClr val="F4FFEB"/>
                </a:solidFill>
                <a:latin typeface="Arial"/>
                <a:cs typeface="Arial"/>
              </a:rPr>
              <a:t>Bitmap</a:t>
            </a:r>
          </a:p>
          <a:p>
            <a:pPr lvl="1" algn="just">
              <a:buFont typeface="Wingdings,Sans-Serif" panose="05000000000000000000" pitchFamily="2" charset="2"/>
              <a:buChar char="§"/>
            </a:pPr>
            <a:r>
              <a:rPr lang="en-GB" sz="1400" dirty="0">
                <a:solidFill>
                  <a:schemeClr val="bg1"/>
                </a:solidFill>
                <a:latin typeface="Arial"/>
                <a:cs typeface="Arial"/>
              </a:rPr>
              <a:t>n° rows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lvl="1" algn="just">
              <a:buFont typeface="Wingdings,Sans-Serif" panose="05000000000000000000" pitchFamily="2" charset="2"/>
              <a:buChar char="§"/>
            </a:pPr>
            <a:r>
              <a:rPr lang="en-GB" sz="1400" dirty="0">
                <a:solidFill>
                  <a:schemeClr val="bg1"/>
                </a:solidFill>
                <a:latin typeface="Arial"/>
                <a:cs typeface="Arial"/>
              </a:rPr>
              <a:t>n° columns</a:t>
            </a:r>
          </a:p>
          <a:p>
            <a:pPr algn="just">
              <a:lnSpc>
                <a:spcPct val="150000"/>
              </a:lnSpc>
              <a:buFont typeface="Wingdings,Sans-Serif" panose="05000000000000000000" pitchFamily="2" charset="2"/>
              <a:buChar char="§"/>
            </a:pPr>
            <a:r>
              <a:rPr lang="en-GB" sz="1800" dirty="0">
                <a:solidFill>
                  <a:srgbClr val="F4FFEB"/>
                </a:solidFill>
                <a:latin typeface="Arial"/>
                <a:ea typeface="Roboto"/>
                <a:cs typeface="Arial"/>
              </a:rPr>
              <a:t>Create a Spaceship class that extends the Sprite class</a:t>
            </a:r>
            <a:endParaRPr lang="en-US" sz="1800" dirty="0">
              <a:solidFill>
                <a:srgbClr val="F4FFEB"/>
              </a:solidFill>
              <a:latin typeface="Arial"/>
              <a:ea typeface="Roboto"/>
              <a:cs typeface="Arial"/>
            </a:endParaRPr>
          </a:p>
          <a:p>
            <a:pPr algn="just">
              <a:lnSpc>
                <a:spcPct val="170000"/>
              </a:lnSpc>
              <a:buFont typeface="Wingdings,Sans-Serif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  <a:latin typeface="Arial"/>
                <a:cs typeface="Arial"/>
              </a:rPr>
              <a:t>EXTRA: add music to the game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Clr>
                <a:srgbClr val="78FD15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rgbClr val="F4FFEB"/>
              </a:solidFill>
              <a:latin typeface="Roboto"/>
              <a:ea typeface="Roboto"/>
              <a:cs typeface="Roboto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Breaktime">
                <a:extLst>
                  <a:ext uri="{FF2B5EF4-FFF2-40B4-BE49-F238E27FC236}">
                    <a16:creationId xmlns:a16="http://schemas.microsoft.com/office/drawing/2014/main" id="{B15DD77B-2D5A-109C-77C7-9C96680BF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2701"/>
                  </p:ext>
                </p:extLst>
              </p:nvPr>
            </p:nvGraphicFramePr>
            <p:xfrm>
              <a:off x="3730495" y="4051077"/>
              <a:ext cx="4731009" cy="21432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Add-in 7" title="Breaktime">
                <a:extLst>
                  <a:ext uri="{FF2B5EF4-FFF2-40B4-BE49-F238E27FC236}">
                    <a16:creationId xmlns:a16="http://schemas.microsoft.com/office/drawing/2014/main" id="{B15DD77B-2D5A-109C-77C7-9C96680BFE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0495" y="4051077"/>
                <a:ext cx="4731009" cy="2143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31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7BC19-5E45-896C-A7F6-A2B9FFE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150B90-8AC4-A41B-4290-80DC696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1397"/>
            <a:ext cx="10384971" cy="1331460"/>
          </a:xfrm>
          <a:custGeom>
            <a:avLst/>
            <a:gdLst>
              <a:gd name="connsiteX0" fmla="*/ 0 w 10384971"/>
              <a:gd name="connsiteY0" fmla="*/ 0 h 1331460"/>
              <a:gd name="connsiteX1" fmla="*/ 369243 w 10384971"/>
              <a:gd name="connsiteY1" fmla="*/ 0 h 1331460"/>
              <a:gd name="connsiteX2" fmla="*/ 738487 w 10384971"/>
              <a:gd name="connsiteY2" fmla="*/ 0 h 1331460"/>
              <a:gd name="connsiteX3" fmla="*/ 1107730 w 10384971"/>
              <a:gd name="connsiteY3" fmla="*/ 0 h 1331460"/>
              <a:gd name="connsiteX4" fmla="*/ 1684673 w 10384971"/>
              <a:gd name="connsiteY4" fmla="*/ 0 h 1331460"/>
              <a:gd name="connsiteX5" fmla="*/ 2469315 w 10384971"/>
              <a:gd name="connsiteY5" fmla="*/ 0 h 1331460"/>
              <a:gd name="connsiteX6" fmla="*/ 3150108 w 10384971"/>
              <a:gd name="connsiteY6" fmla="*/ 0 h 1331460"/>
              <a:gd name="connsiteX7" fmla="*/ 3519351 w 10384971"/>
              <a:gd name="connsiteY7" fmla="*/ 0 h 1331460"/>
              <a:gd name="connsiteX8" fmla="*/ 3888595 w 10384971"/>
              <a:gd name="connsiteY8" fmla="*/ 0 h 1331460"/>
              <a:gd name="connsiteX9" fmla="*/ 4361688 w 10384971"/>
              <a:gd name="connsiteY9" fmla="*/ 0 h 1331460"/>
              <a:gd name="connsiteX10" fmla="*/ 4627082 w 10384971"/>
              <a:gd name="connsiteY10" fmla="*/ 0 h 1331460"/>
              <a:gd name="connsiteX11" fmla="*/ 5204024 w 10384971"/>
              <a:gd name="connsiteY11" fmla="*/ 0 h 1331460"/>
              <a:gd name="connsiteX12" fmla="*/ 5677117 w 10384971"/>
              <a:gd name="connsiteY12" fmla="*/ 0 h 1331460"/>
              <a:gd name="connsiteX13" fmla="*/ 5942511 w 10384971"/>
              <a:gd name="connsiteY13" fmla="*/ 0 h 1331460"/>
              <a:gd name="connsiteX14" fmla="*/ 6311755 w 10384971"/>
              <a:gd name="connsiteY14" fmla="*/ 0 h 1331460"/>
              <a:gd name="connsiteX15" fmla="*/ 6577148 w 10384971"/>
              <a:gd name="connsiteY15" fmla="*/ 0 h 1331460"/>
              <a:gd name="connsiteX16" fmla="*/ 6842542 w 10384971"/>
              <a:gd name="connsiteY16" fmla="*/ 0 h 1331460"/>
              <a:gd name="connsiteX17" fmla="*/ 7211785 w 10384971"/>
              <a:gd name="connsiteY17" fmla="*/ 0 h 1331460"/>
              <a:gd name="connsiteX18" fmla="*/ 7581029 w 10384971"/>
              <a:gd name="connsiteY18" fmla="*/ 0 h 1331460"/>
              <a:gd name="connsiteX19" fmla="*/ 8261821 w 10384971"/>
              <a:gd name="connsiteY19" fmla="*/ 0 h 1331460"/>
              <a:gd name="connsiteX20" fmla="*/ 9046464 w 10384971"/>
              <a:gd name="connsiteY20" fmla="*/ 0 h 1331460"/>
              <a:gd name="connsiteX21" fmla="*/ 9415707 w 10384971"/>
              <a:gd name="connsiteY21" fmla="*/ 0 h 1331460"/>
              <a:gd name="connsiteX22" fmla="*/ 10384971 w 10384971"/>
              <a:gd name="connsiteY22" fmla="*/ 0 h 1331460"/>
              <a:gd name="connsiteX23" fmla="*/ 10384971 w 10384971"/>
              <a:gd name="connsiteY23" fmla="*/ 430505 h 1331460"/>
              <a:gd name="connsiteX24" fmla="*/ 10384971 w 10384971"/>
              <a:gd name="connsiteY24" fmla="*/ 834382 h 1331460"/>
              <a:gd name="connsiteX25" fmla="*/ 10384971 w 10384971"/>
              <a:gd name="connsiteY25" fmla="*/ 1331460 h 1331460"/>
              <a:gd name="connsiteX26" fmla="*/ 9911878 w 10384971"/>
              <a:gd name="connsiteY26" fmla="*/ 1331460 h 1331460"/>
              <a:gd name="connsiteX27" fmla="*/ 9646484 w 10384971"/>
              <a:gd name="connsiteY27" fmla="*/ 1331460 h 1331460"/>
              <a:gd name="connsiteX28" fmla="*/ 8965692 w 10384971"/>
              <a:gd name="connsiteY28" fmla="*/ 1331460 h 1331460"/>
              <a:gd name="connsiteX29" fmla="*/ 8700298 w 10384971"/>
              <a:gd name="connsiteY29" fmla="*/ 1331460 h 1331460"/>
              <a:gd name="connsiteX30" fmla="*/ 8227205 w 10384971"/>
              <a:gd name="connsiteY30" fmla="*/ 1331460 h 1331460"/>
              <a:gd name="connsiteX31" fmla="*/ 7754112 w 10384971"/>
              <a:gd name="connsiteY31" fmla="*/ 1331460 h 1331460"/>
              <a:gd name="connsiteX32" fmla="*/ 7384868 w 10384971"/>
              <a:gd name="connsiteY32" fmla="*/ 1331460 h 1331460"/>
              <a:gd name="connsiteX33" fmla="*/ 6600226 w 10384971"/>
              <a:gd name="connsiteY33" fmla="*/ 1331460 h 1331460"/>
              <a:gd name="connsiteX34" fmla="*/ 6127133 w 10384971"/>
              <a:gd name="connsiteY34" fmla="*/ 1331460 h 1331460"/>
              <a:gd name="connsiteX35" fmla="*/ 5550190 w 10384971"/>
              <a:gd name="connsiteY35" fmla="*/ 1331460 h 1331460"/>
              <a:gd name="connsiteX36" fmla="*/ 5180947 w 10384971"/>
              <a:gd name="connsiteY36" fmla="*/ 1331460 h 1331460"/>
              <a:gd name="connsiteX37" fmla="*/ 4500154 w 10384971"/>
              <a:gd name="connsiteY37" fmla="*/ 1331460 h 1331460"/>
              <a:gd name="connsiteX38" fmla="*/ 4027061 w 10384971"/>
              <a:gd name="connsiteY38" fmla="*/ 1331460 h 1331460"/>
              <a:gd name="connsiteX39" fmla="*/ 3761667 w 10384971"/>
              <a:gd name="connsiteY39" fmla="*/ 1331460 h 1331460"/>
              <a:gd name="connsiteX40" fmla="*/ 3496274 w 10384971"/>
              <a:gd name="connsiteY40" fmla="*/ 1331460 h 1331460"/>
              <a:gd name="connsiteX41" fmla="*/ 3127030 w 10384971"/>
              <a:gd name="connsiteY41" fmla="*/ 1331460 h 1331460"/>
              <a:gd name="connsiteX42" fmla="*/ 2446238 w 10384971"/>
              <a:gd name="connsiteY42" fmla="*/ 1331460 h 1331460"/>
              <a:gd name="connsiteX43" fmla="*/ 1765445 w 10384971"/>
              <a:gd name="connsiteY43" fmla="*/ 1331460 h 1331460"/>
              <a:gd name="connsiteX44" fmla="*/ 1292352 w 10384971"/>
              <a:gd name="connsiteY44" fmla="*/ 1331460 h 1331460"/>
              <a:gd name="connsiteX45" fmla="*/ 507710 w 10384971"/>
              <a:gd name="connsiteY45" fmla="*/ 1331460 h 1331460"/>
              <a:gd name="connsiteX46" fmla="*/ 0 w 10384971"/>
              <a:gd name="connsiteY46" fmla="*/ 1331460 h 1331460"/>
              <a:gd name="connsiteX47" fmla="*/ 0 w 10384971"/>
              <a:gd name="connsiteY47" fmla="*/ 887640 h 1331460"/>
              <a:gd name="connsiteX48" fmla="*/ 0 w 10384971"/>
              <a:gd name="connsiteY48" fmla="*/ 417191 h 1331460"/>
              <a:gd name="connsiteX49" fmla="*/ 0 w 10384971"/>
              <a:gd name="connsiteY49" fmla="*/ 0 h 13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384971" h="1331460" extrusionOk="0">
                <a:moveTo>
                  <a:pt x="0" y="0"/>
                </a:moveTo>
                <a:cubicBezTo>
                  <a:pt x="102316" y="-34213"/>
                  <a:pt x="225192" y="30372"/>
                  <a:pt x="369243" y="0"/>
                </a:cubicBezTo>
                <a:cubicBezTo>
                  <a:pt x="513294" y="-30372"/>
                  <a:pt x="578075" y="41361"/>
                  <a:pt x="738487" y="0"/>
                </a:cubicBezTo>
                <a:cubicBezTo>
                  <a:pt x="898899" y="-41361"/>
                  <a:pt x="1019032" y="27242"/>
                  <a:pt x="1107730" y="0"/>
                </a:cubicBezTo>
                <a:cubicBezTo>
                  <a:pt x="1196428" y="-27242"/>
                  <a:pt x="1420677" y="38891"/>
                  <a:pt x="1684673" y="0"/>
                </a:cubicBezTo>
                <a:cubicBezTo>
                  <a:pt x="1948669" y="-38891"/>
                  <a:pt x="2144317" y="34445"/>
                  <a:pt x="2469315" y="0"/>
                </a:cubicBezTo>
                <a:cubicBezTo>
                  <a:pt x="2794313" y="-34445"/>
                  <a:pt x="2909875" y="15782"/>
                  <a:pt x="3150108" y="0"/>
                </a:cubicBezTo>
                <a:cubicBezTo>
                  <a:pt x="3390341" y="-15782"/>
                  <a:pt x="3389488" y="42828"/>
                  <a:pt x="3519351" y="0"/>
                </a:cubicBezTo>
                <a:cubicBezTo>
                  <a:pt x="3649214" y="-42828"/>
                  <a:pt x="3727063" y="28223"/>
                  <a:pt x="3888595" y="0"/>
                </a:cubicBezTo>
                <a:cubicBezTo>
                  <a:pt x="4050127" y="-28223"/>
                  <a:pt x="4216778" y="9674"/>
                  <a:pt x="4361688" y="0"/>
                </a:cubicBezTo>
                <a:cubicBezTo>
                  <a:pt x="4506598" y="-9674"/>
                  <a:pt x="4550271" y="27351"/>
                  <a:pt x="4627082" y="0"/>
                </a:cubicBezTo>
                <a:cubicBezTo>
                  <a:pt x="4703893" y="-27351"/>
                  <a:pt x="4972799" y="57861"/>
                  <a:pt x="5204024" y="0"/>
                </a:cubicBezTo>
                <a:cubicBezTo>
                  <a:pt x="5435249" y="-57861"/>
                  <a:pt x="5449618" y="16043"/>
                  <a:pt x="5677117" y="0"/>
                </a:cubicBezTo>
                <a:cubicBezTo>
                  <a:pt x="5904616" y="-16043"/>
                  <a:pt x="5848812" y="11753"/>
                  <a:pt x="5942511" y="0"/>
                </a:cubicBezTo>
                <a:cubicBezTo>
                  <a:pt x="6036210" y="-11753"/>
                  <a:pt x="6208034" y="4713"/>
                  <a:pt x="6311755" y="0"/>
                </a:cubicBezTo>
                <a:cubicBezTo>
                  <a:pt x="6415476" y="-4713"/>
                  <a:pt x="6499350" y="15916"/>
                  <a:pt x="6577148" y="0"/>
                </a:cubicBezTo>
                <a:cubicBezTo>
                  <a:pt x="6654946" y="-15916"/>
                  <a:pt x="6789100" y="24914"/>
                  <a:pt x="6842542" y="0"/>
                </a:cubicBezTo>
                <a:cubicBezTo>
                  <a:pt x="6895984" y="-24914"/>
                  <a:pt x="7090626" y="32458"/>
                  <a:pt x="7211785" y="0"/>
                </a:cubicBezTo>
                <a:cubicBezTo>
                  <a:pt x="7332944" y="-32458"/>
                  <a:pt x="7447981" y="42450"/>
                  <a:pt x="7581029" y="0"/>
                </a:cubicBezTo>
                <a:cubicBezTo>
                  <a:pt x="7714077" y="-42450"/>
                  <a:pt x="7995470" y="68185"/>
                  <a:pt x="8261821" y="0"/>
                </a:cubicBezTo>
                <a:cubicBezTo>
                  <a:pt x="8528172" y="-68185"/>
                  <a:pt x="8739490" y="46539"/>
                  <a:pt x="9046464" y="0"/>
                </a:cubicBezTo>
                <a:cubicBezTo>
                  <a:pt x="9353438" y="-46539"/>
                  <a:pt x="9308561" y="10223"/>
                  <a:pt x="9415707" y="0"/>
                </a:cubicBezTo>
                <a:cubicBezTo>
                  <a:pt x="9522853" y="-10223"/>
                  <a:pt x="10003562" y="14733"/>
                  <a:pt x="10384971" y="0"/>
                </a:cubicBezTo>
                <a:cubicBezTo>
                  <a:pt x="10419703" y="107049"/>
                  <a:pt x="10383906" y="312592"/>
                  <a:pt x="10384971" y="430505"/>
                </a:cubicBezTo>
                <a:cubicBezTo>
                  <a:pt x="10386036" y="548418"/>
                  <a:pt x="10373541" y="750672"/>
                  <a:pt x="10384971" y="834382"/>
                </a:cubicBezTo>
                <a:cubicBezTo>
                  <a:pt x="10396401" y="918092"/>
                  <a:pt x="10383392" y="1180647"/>
                  <a:pt x="10384971" y="1331460"/>
                </a:cubicBezTo>
                <a:cubicBezTo>
                  <a:pt x="10288168" y="1354078"/>
                  <a:pt x="10015852" y="1299899"/>
                  <a:pt x="9911878" y="1331460"/>
                </a:cubicBezTo>
                <a:cubicBezTo>
                  <a:pt x="9807904" y="1363021"/>
                  <a:pt x="9700720" y="1314063"/>
                  <a:pt x="9646484" y="1331460"/>
                </a:cubicBezTo>
                <a:cubicBezTo>
                  <a:pt x="9592248" y="1348857"/>
                  <a:pt x="9214634" y="1326427"/>
                  <a:pt x="8965692" y="1331460"/>
                </a:cubicBezTo>
                <a:cubicBezTo>
                  <a:pt x="8716750" y="1336493"/>
                  <a:pt x="8766984" y="1314681"/>
                  <a:pt x="8700298" y="1331460"/>
                </a:cubicBezTo>
                <a:cubicBezTo>
                  <a:pt x="8633612" y="1348239"/>
                  <a:pt x="8398865" y="1293130"/>
                  <a:pt x="8227205" y="1331460"/>
                </a:cubicBezTo>
                <a:cubicBezTo>
                  <a:pt x="8055545" y="1369790"/>
                  <a:pt x="7989855" y="1281286"/>
                  <a:pt x="7754112" y="1331460"/>
                </a:cubicBezTo>
                <a:cubicBezTo>
                  <a:pt x="7518369" y="1381634"/>
                  <a:pt x="7542204" y="1329019"/>
                  <a:pt x="7384868" y="1331460"/>
                </a:cubicBezTo>
                <a:cubicBezTo>
                  <a:pt x="7227532" y="1333901"/>
                  <a:pt x="6942153" y="1326127"/>
                  <a:pt x="6600226" y="1331460"/>
                </a:cubicBezTo>
                <a:cubicBezTo>
                  <a:pt x="6258299" y="1336793"/>
                  <a:pt x="6315881" y="1277155"/>
                  <a:pt x="6127133" y="1331460"/>
                </a:cubicBezTo>
                <a:cubicBezTo>
                  <a:pt x="5938385" y="1385765"/>
                  <a:pt x="5800545" y="1267951"/>
                  <a:pt x="5550190" y="1331460"/>
                </a:cubicBezTo>
                <a:cubicBezTo>
                  <a:pt x="5299835" y="1394969"/>
                  <a:pt x="5258883" y="1322786"/>
                  <a:pt x="5180947" y="1331460"/>
                </a:cubicBezTo>
                <a:cubicBezTo>
                  <a:pt x="5103011" y="1340134"/>
                  <a:pt x="4688585" y="1309055"/>
                  <a:pt x="4500154" y="1331460"/>
                </a:cubicBezTo>
                <a:cubicBezTo>
                  <a:pt x="4311723" y="1353865"/>
                  <a:pt x="4243012" y="1328265"/>
                  <a:pt x="4027061" y="1331460"/>
                </a:cubicBezTo>
                <a:cubicBezTo>
                  <a:pt x="3811110" y="1334655"/>
                  <a:pt x="3852561" y="1312913"/>
                  <a:pt x="3761667" y="1331460"/>
                </a:cubicBezTo>
                <a:cubicBezTo>
                  <a:pt x="3670773" y="1350007"/>
                  <a:pt x="3615402" y="1307132"/>
                  <a:pt x="3496274" y="1331460"/>
                </a:cubicBezTo>
                <a:cubicBezTo>
                  <a:pt x="3377146" y="1355788"/>
                  <a:pt x="3235564" y="1298749"/>
                  <a:pt x="3127030" y="1331460"/>
                </a:cubicBezTo>
                <a:cubicBezTo>
                  <a:pt x="3018496" y="1364171"/>
                  <a:pt x="2697671" y="1272627"/>
                  <a:pt x="2446238" y="1331460"/>
                </a:cubicBezTo>
                <a:cubicBezTo>
                  <a:pt x="2194805" y="1390293"/>
                  <a:pt x="1982538" y="1300533"/>
                  <a:pt x="1765445" y="1331460"/>
                </a:cubicBezTo>
                <a:cubicBezTo>
                  <a:pt x="1548352" y="1362387"/>
                  <a:pt x="1446483" y="1325181"/>
                  <a:pt x="1292352" y="1331460"/>
                </a:cubicBezTo>
                <a:cubicBezTo>
                  <a:pt x="1138221" y="1337739"/>
                  <a:pt x="671817" y="1264464"/>
                  <a:pt x="507710" y="1331460"/>
                </a:cubicBezTo>
                <a:cubicBezTo>
                  <a:pt x="343603" y="1398456"/>
                  <a:pt x="167735" y="1305202"/>
                  <a:pt x="0" y="1331460"/>
                </a:cubicBezTo>
                <a:cubicBezTo>
                  <a:pt x="-12384" y="1207868"/>
                  <a:pt x="35507" y="1083233"/>
                  <a:pt x="0" y="887640"/>
                </a:cubicBezTo>
                <a:cubicBezTo>
                  <a:pt x="-35507" y="692047"/>
                  <a:pt x="50858" y="614087"/>
                  <a:pt x="0" y="417191"/>
                </a:cubicBezTo>
                <a:cubicBezTo>
                  <a:pt x="-50858" y="220295"/>
                  <a:pt x="15201" y="1428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151C12"/>
            </a:solidFill>
            <a:extLst>
              <a:ext uri="{C807C97D-BFC1-408E-A445-0C87EB9F89A2}">
                <ask:lineSketchStyleProps xmlns:ask="http://schemas.microsoft.com/office/drawing/2018/sketchyshapes" sd="3211298361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>
                <a:solidFill>
                  <a:srgbClr val="151C12"/>
                </a:solidFill>
                <a:latin typeface="Roboto Mono"/>
                <a:ea typeface="Roboto Mono"/>
              </a:rPr>
              <a:t>Submission</a:t>
            </a:r>
            <a:endParaRPr lang="en-US" dirty="0">
              <a:solidFill>
                <a:srgbClr val="151C1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E1B7FDB-61EC-CED6-C347-3D3632444138}"/>
              </a:ext>
            </a:extLst>
          </p:cNvPr>
          <p:cNvSpPr txBox="1">
            <a:spLocks/>
          </p:cNvSpPr>
          <p:nvPr/>
        </p:nvSpPr>
        <p:spPr>
          <a:xfrm>
            <a:off x="838200" y="2337247"/>
            <a:ext cx="10515600" cy="379140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78FD15"/>
              </a:buClr>
              <a:buNone/>
            </a:pPr>
            <a:endParaRPr lang="en-US" dirty="0">
              <a:solidFill>
                <a:srgbClr val="151C12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7D9413-1558-0978-6D2B-93CF0F287B22}"/>
              </a:ext>
            </a:extLst>
          </p:cNvPr>
          <p:cNvGrpSpPr/>
          <p:nvPr/>
        </p:nvGrpSpPr>
        <p:grpSpPr>
          <a:xfrm>
            <a:off x="8527690" y="3429000"/>
            <a:ext cx="5521589" cy="5503151"/>
            <a:chOff x="8598448" y="3115339"/>
            <a:chExt cx="2959143" cy="285647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F3A4B7-7761-9DA7-B0EC-41F979A01258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9E86B5-33B0-9AAB-A398-87AD6ACE6DB5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9960D-26D6-8B61-28E2-38C81D2EB23C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4D85D4-CF86-D628-5B7E-9DF52239AED5}"/>
              </a:ext>
            </a:extLst>
          </p:cNvPr>
          <p:cNvGrpSpPr/>
          <p:nvPr/>
        </p:nvGrpSpPr>
        <p:grpSpPr>
          <a:xfrm>
            <a:off x="3049772" y="4232949"/>
            <a:ext cx="2574851" cy="2104036"/>
            <a:chOff x="8598448" y="3115339"/>
            <a:chExt cx="2959143" cy="28564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AEC77B-13F5-142A-836D-15CBD5236CCB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90AA51-7912-39FF-D8BE-3E148D4669D7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4EA191-6F00-EA09-EBB1-883329412736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2A30AB-BC9A-4AD8-34EE-64CC9979F551}"/>
              </a:ext>
            </a:extLst>
          </p:cNvPr>
          <p:cNvGrpSpPr/>
          <p:nvPr/>
        </p:nvGrpSpPr>
        <p:grpSpPr>
          <a:xfrm>
            <a:off x="6439442" y="2449041"/>
            <a:ext cx="1584630" cy="1172236"/>
            <a:chOff x="8598448" y="3115339"/>
            <a:chExt cx="2959143" cy="2856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45BE61-7352-2912-E5B5-FE9E3BFBB467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B7901A-8686-C216-B75D-D7B34F47C7FC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C40AEE1-DB45-7B79-2E82-B9179F64D7E1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03028A-43EB-4D17-1769-99BCE51D4740}"/>
              </a:ext>
            </a:extLst>
          </p:cNvPr>
          <p:cNvGrpSpPr/>
          <p:nvPr/>
        </p:nvGrpSpPr>
        <p:grpSpPr>
          <a:xfrm>
            <a:off x="1747319" y="2128439"/>
            <a:ext cx="686546" cy="641205"/>
            <a:chOff x="8598448" y="3115339"/>
            <a:chExt cx="2959143" cy="285647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06FC66-F2A5-64D9-B12B-EE0C98D2C3F5}"/>
                </a:ext>
              </a:extLst>
            </p:cNvPr>
            <p:cNvSpPr/>
            <p:nvPr/>
          </p:nvSpPr>
          <p:spPr>
            <a:xfrm>
              <a:off x="8598448" y="3115339"/>
              <a:ext cx="2959143" cy="2856473"/>
            </a:xfrm>
            <a:custGeom>
              <a:avLst/>
              <a:gdLst>
                <a:gd name="connsiteX0" fmla="*/ 0 w 2959143"/>
                <a:gd name="connsiteY0" fmla="*/ 1428237 h 2856473"/>
                <a:gd name="connsiteX1" fmla="*/ 1479572 w 2959143"/>
                <a:gd name="connsiteY1" fmla="*/ 0 h 2856473"/>
                <a:gd name="connsiteX2" fmla="*/ 2959144 w 2959143"/>
                <a:gd name="connsiteY2" fmla="*/ 1428237 h 2856473"/>
                <a:gd name="connsiteX3" fmla="*/ 1479572 w 2959143"/>
                <a:gd name="connsiteY3" fmla="*/ 2856474 h 2856473"/>
                <a:gd name="connsiteX4" fmla="*/ 0 w 2959143"/>
                <a:gd name="connsiteY4" fmla="*/ 1428237 h 285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143" h="2856473" extrusionOk="0">
                  <a:moveTo>
                    <a:pt x="0" y="1428237"/>
                  </a:moveTo>
                  <a:cubicBezTo>
                    <a:pt x="-56477" y="692690"/>
                    <a:pt x="631492" y="29965"/>
                    <a:pt x="1479572" y="0"/>
                  </a:cubicBezTo>
                  <a:cubicBezTo>
                    <a:pt x="2335724" y="-5487"/>
                    <a:pt x="2939467" y="591077"/>
                    <a:pt x="2959144" y="1428237"/>
                  </a:cubicBezTo>
                  <a:cubicBezTo>
                    <a:pt x="2952567" y="2262876"/>
                    <a:pt x="2354372" y="2839423"/>
                    <a:pt x="1479572" y="2856474"/>
                  </a:cubicBezTo>
                  <a:cubicBezTo>
                    <a:pt x="579003" y="3038299"/>
                    <a:pt x="-170251" y="2333786"/>
                    <a:pt x="0" y="1428237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65BCB7-C9E3-C9E3-9505-C692EA63F0DF}"/>
                </a:ext>
              </a:extLst>
            </p:cNvPr>
            <p:cNvSpPr/>
            <p:nvPr/>
          </p:nvSpPr>
          <p:spPr>
            <a:xfrm>
              <a:off x="9006029" y="3604437"/>
              <a:ext cx="1860445" cy="2062575"/>
            </a:xfrm>
            <a:custGeom>
              <a:avLst/>
              <a:gdLst>
                <a:gd name="connsiteX0" fmla="*/ 0 w 1860445"/>
                <a:gd name="connsiteY0" fmla="*/ 1031288 h 2062575"/>
                <a:gd name="connsiteX1" fmla="*/ 930223 w 1860445"/>
                <a:gd name="connsiteY1" fmla="*/ 0 h 2062575"/>
                <a:gd name="connsiteX2" fmla="*/ 1860446 w 1860445"/>
                <a:gd name="connsiteY2" fmla="*/ 1031288 h 2062575"/>
                <a:gd name="connsiteX3" fmla="*/ 930223 w 1860445"/>
                <a:gd name="connsiteY3" fmla="*/ 2062576 h 2062575"/>
                <a:gd name="connsiteX4" fmla="*/ 0 w 1860445"/>
                <a:gd name="connsiteY4" fmla="*/ 1031288 h 20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445" h="2062575" extrusionOk="0">
                  <a:moveTo>
                    <a:pt x="0" y="1031288"/>
                  </a:moveTo>
                  <a:cubicBezTo>
                    <a:pt x="-14457" y="475353"/>
                    <a:pt x="374081" y="41064"/>
                    <a:pt x="930223" y="0"/>
                  </a:cubicBezTo>
                  <a:cubicBezTo>
                    <a:pt x="1549837" y="-14891"/>
                    <a:pt x="1817001" y="354937"/>
                    <a:pt x="1860446" y="1031288"/>
                  </a:cubicBezTo>
                  <a:cubicBezTo>
                    <a:pt x="1853011" y="1652682"/>
                    <a:pt x="1499724" y="2046087"/>
                    <a:pt x="930223" y="2062576"/>
                  </a:cubicBezTo>
                  <a:cubicBezTo>
                    <a:pt x="376793" y="2149065"/>
                    <a:pt x="-129601" y="1689731"/>
                    <a:pt x="0" y="1031288"/>
                  </a:cubicBezTo>
                  <a:close/>
                </a:path>
              </a:pathLst>
            </a:custGeom>
            <a:noFill/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6B06A-3150-C80F-E25F-542EFA445CD2}"/>
                </a:ext>
              </a:extLst>
            </p:cNvPr>
            <p:cNvSpPr/>
            <p:nvPr/>
          </p:nvSpPr>
          <p:spPr>
            <a:xfrm>
              <a:off x="9583732" y="4171506"/>
              <a:ext cx="1155152" cy="928435"/>
            </a:xfrm>
            <a:custGeom>
              <a:avLst/>
              <a:gdLst>
                <a:gd name="connsiteX0" fmla="*/ 0 w 1155152"/>
                <a:gd name="connsiteY0" fmla="*/ 464218 h 928435"/>
                <a:gd name="connsiteX1" fmla="*/ 577576 w 1155152"/>
                <a:gd name="connsiteY1" fmla="*/ 0 h 928435"/>
                <a:gd name="connsiteX2" fmla="*/ 1155152 w 1155152"/>
                <a:gd name="connsiteY2" fmla="*/ 464218 h 928435"/>
                <a:gd name="connsiteX3" fmla="*/ 577576 w 1155152"/>
                <a:gd name="connsiteY3" fmla="*/ 928436 h 928435"/>
                <a:gd name="connsiteX4" fmla="*/ 0 w 1155152"/>
                <a:gd name="connsiteY4" fmla="*/ 464218 h 92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52" h="928435" fill="none" extrusionOk="0">
                  <a:moveTo>
                    <a:pt x="0" y="464218"/>
                  </a:moveTo>
                  <a:cubicBezTo>
                    <a:pt x="78160" y="210067"/>
                    <a:pt x="214729" y="-629"/>
                    <a:pt x="577576" y="0"/>
                  </a:cubicBezTo>
                  <a:cubicBezTo>
                    <a:pt x="883042" y="-13922"/>
                    <a:pt x="1122696" y="201597"/>
                    <a:pt x="1155152" y="464218"/>
                  </a:cubicBezTo>
                  <a:cubicBezTo>
                    <a:pt x="1189683" y="648764"/>
                    <a:pt x="920338" y="962143"/>
                    <a:pt x="577576" y="928436"/>
                  </a:cubicBezTo>
                  <a:cubicBezTo>
                    <a:pt x="194118" y="905783"/>
                    <a:pt x="-31289" y="742432"/>
                    <a:pt x="0" y="464218"/>
                  </a:cubicBezTo>
                  <a:close/>
                </a:path>
                <a:path w="1155152" h="928435" stroke="0" extrusionOk="0">
                  <a:moveTo>
                    <a:pt x="0" y="464218"/>
                  </a:moveTo>
                  <a:cubicBezTo>
                    <a:pt x="-54333" y="259063"/>
                    <a:pt x="200161" y="56596"/>
                    <a:pt x="577576" y="0"/>
                  </a:cubicBezTo>
                  <a:cubicBezTo>
                    <a:pt x="916597" y="-2818"/>
                    <a:pt x="1147720" y="189570"/>
                    <a:pt x="1155152" y="464218"/>
                  </a:cubicBezTo>
                  <a:cubicBezTo>
                    <a:pt x="1153345" y="733197"/>
                    <a:pt x="967868" y="907347"/>
                    <a:pt x="577576" y="928436"/>
                  </a:cubicBezTo>
                  <a:cubicBezTo>
                    <a:pt x="231717" y="987006"/>
                    <a:pt x="-15420" y="731174"/>
                    <a:pt x="0" y="464218"/>
                  </a:cubicBezTo>
                  <a:close/>
                </a:path>
              </a:pathLst>
            </a:custGeom>
            <a:solidFill>
              <a:srgbClr val="78FD15">
                <a:alpha val="5000"/>
              </a:srgbClr>
            </a:solidFill>
            <a:ln w="76200">
              <a:solidFill>
                <a:srgbClr val="151C12">
                  <a:alpha val="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34655076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862E3DA-E774-DD6A-7319-CF67E460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83" y="2103868"/>
            <a:ext cx="4648200" cy="4269514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95C95F3-F8F3-AC29-0A7D-AF0072C795B0}"/>
              </a:ext>
            </a:extLst>
          </p:cNvPr>
          <p:cNvSpPr txBox="1">
            <a:spLocks/>
          </p:cNvSpPr>
          <p:nvPr/>
        </p:nvSpPr>
        <p:spPr>
          <a:xfrm>
            <a:off x="397934" y="2193314"/>
            <a:ext cx="6949017" cy="39924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rgbClr val="78FD15"/>
              </a:buClr>
              <a:buAutoNum type="arabicPeriod"/>
            </a:pPr>
            <a:r>
              <a:rPr lang="en-US" dirty="0">
                <a:solidFill>
                  <a:srgbClr val="151C12"/>
                </a:solidFill>
                <a:latin typeface="Roboto"/>
                <a:ea typeface="Roboto"/>
                <a:cs typeface="Roboto"/>
              </a:rPr>
              <a:t>Export your project in a zip file;</a:t>
            </a:r>
          </a:p>
          <a:p>
            <a:pPr marL="514350" indent="-514350">
              <a:lnSpc>
                <a:spcPct val="150000"/>
              </a:lnSpc>
              <a:buClr>
                <a:srgbClr val="78FD15"/>
              </a:buClr>
              <a:buAutoNum type="arabicPeriod"/>
            </a:pPr>
            <a:r>
              <a:rPr lang="en-US" dirty="0">
                <a:solidFill>
                  <a:srgbClr val="151C12"/>
                </a:solidFill>
                <a:latin typeface="Roboto"/>
                <a:ea typeface="Roboto"/>
                <a:cs typeface="Roboto"/>
              </a:rPr>
              <a:t>Create a folder inside "challenge_2" following this pattern: </a:t>
            </a:r>
            <a:r>
              <a:rPr lang="en-US" dirty="0" err="1">
                <a:solidFill>
                  <a:srgbClr val="151C12"/>
                </a:solidFill>
                <a:latin typeface="Roboto"/>
                <a:ea typeface="Roboto"/>
                <a:cs typeface="Roboto"/>
              </a:rPr>
              <a:t>surname_name</a:t>
            </a:r>
            <a:r>
              <a:rPr lang="en-US" dirty="0">
                <a:solidFill>
                  <a:srgbClr val="151C12"/>
                </a:solidFill>
                <a:latin typeface="Roboto"/>
                <a:ea typeface="Roboto"/>
                <a:cs typeface="Roboto"/>
              </a:rPr>
              <a:t>;</a:t>
            </a:r>
          </a:p>
          <a:p>
            <a:pPr marL="514350" indent="-514350">
              <a:lnSpc>
                <a:spcPct val="150000"/>
              </a:lnSpc>
              <a:buClr>
                <a:srgbClr val="78FD15"/>
              </a:buClr>
              <a:buAutoNum type="arabicPeriod"/>
            </a:pPr>
            <a:r>
              <a:rPr lang="en-US" dirty="0">
                <a:solidFill>
                  <a:srgbClr val="151C12"/>
                </a:solidFill>
                <a:latin typeface="Roboto"/>
                <a:ea typeface="Roboto"/>
                <a:cs typeface="Roboto"/>
              </a:rPr>
              <a:t>Submit the project inside the created folder.</a:t>
            </a:r>
          </a:p>
        </p:txBody>
      </p:sp>
    </p:spTree>
    <p:extLst>
      <p:ext uri="{BB962C8B-B14F-4D97-AF65-F5344CB8AC3E}">
        <p14:creationId xmlns:p14="http://schemas.microsoft.com/office/powerpoint/2010/main" val="100943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C9AC8232-4099-4977-9F63-2194E2FE6642}">
  <we:reference id="wa200001661" version="2.1.0.2" store="en-GB" storeType="OMEX"/>
  <we:alternateReferences>
    <we:reference id="wa200001661" version="2.1.0.2" store="wa200001661" storeType="OMEX"/>
  </we:alternateReferences>
  <we:properties>
    <we:property name="time" value="3600"/>
    <we:property name="showcontrols" value="false"/>
    <we:property name="type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CHALLENGE n°2</vt:lpstr>
      <vt:lpstr>Timeline</vt:lpstr>
      <vt:lpstr>Before we start …</vt:lpstr>
      <vt:lpstr>Before we start …</vt:lpstr>
      <vt:lpstr>Tasks</vt:lpstr>
      <vt:lpstr>PowerPoint Presentation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Trombetti, Lisa (Consultant)</dc:creator>
  <cp:lastModifiedBy>Trombetti, Lisa (Consultant)</cp:lastModifiedBy>
  <cp:revision>75</cp:revision>
  <dcterms:created xsi:type="dcterms:W3CDTF">2023-08-30T07:03:42Z</dcterms:created>
  <dcterms:modified xsi:type="dcterms:W3CDTF">2023-11-07T15:27:03Z</dcterms:modified>
</cp:coreProperties>
</file>