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69" y="3262735"/>
            <a:ext cx="2636520" cy="263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1" name="Segnaposto contenuto 2"/>
          <p:cNvSpPr txBox="1">
            <a:spLocks/>
          </p:cNvSpPr>
          <p:nvPr/>
        </p:nvSpPr>
        <p:spPr>
          <a:xfrm>
            <a:off x="9984921" y="6486123"/>
            <a:ext cx="2197606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Being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implemented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0"/>
            <a:ext cx="10515600" cy="4379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Therefore our software has the goal of simplify the management of candidates for the company.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Next implementations: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all the human resources of the company.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hiring potential candidates.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in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order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to show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specific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466614" y="6486123"/>
            <a:ext cx="1715914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Being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modified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11004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Non-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non-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venir LT Std 35 Light" panose="020B0402020203020204" pitchFamily="34" charset="0"/>
              </a:rPr>
              <a:t>In the future there will be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984921" y="6486123"/>
            <a:ext cx="2197606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Being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implemented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134</TotalTime>
  <Words>289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20</cp:revision>
  <dcterms:created xsi:type="dcterms:W3CDTF">2019-02-21T22:59:03Z</dcterms:created>
  <dcterms:modified xsi:type="dcterms:W3CDTF">2019-03-04T22:39:57Z</dcterms:modified>
</cp:coreProperties>
</file>