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46"/>
    <a:srgbClr val="DDDCD9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104000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  <a:cs typeface="Calibri" panose="020F0502020204030204" pitchFamily="34" charset="0"/>
              </a:rPr>
              <a:t>Suit</a:t>
            </a:r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  <a:t/>
            </a:r>
            <a:b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69" y="3262735"/>
            <a:ext cx="2636520" cy="263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Rimozione del candidato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pulsante consente di rimuovere il candidato dall’elenco. Verrà mostrato un messaggio di conferma. Sarà possibile, attraverso i filtri, visualizzare anche i candidati rimossi. 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99908" y="6486123"/>
            <a:ext cx="2782619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implementazione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4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0"/>
            <a:ext cx="10515600" cy="4379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nostro software, dunque, ha lo scopo di facilitare la gestione dell’elenco dei candidati registrati dall’azienda.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Future implementazioni: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Aggiunta, modifica e rimozione del candidato;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con autenticazione;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Aggiunta di nuovi filtri.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L’applicazione potrà essere aggiornata in seguito per consentire di gestire non solo i candidati, ma l’intero personale dell’azienda.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1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Grazie per </a:t>
            </a:r>
            <a:r>
              <a:rPr lang="en-US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l’attenzione</a:t>
            </a:r>
            <a:r>
              <a:rPr lang="en-US" sz="3400" b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Che cos’è «Suit»?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«Suit» è la nostra web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app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di gestione delle 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HR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con l’obiettivo di facilitare l’individuazione di potenziali candidati per l’assunzione in azienda.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442948"/>
            <a:ext cx="3108960" cy="594360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Com’è fatto?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Come funziona?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software è composto da una parte superiore, contenente la barra di ricerca e il pannello dei filtri, e una parte centrale contenente la tabella di tutti i candidati.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Barra di ricerca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barra di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consente di cercare per nome o cognome e in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tempo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reale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un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(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case insensitive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Filtri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pannello visualizza un elenco in cui sono racchiusi 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filtri applicabili e combinabili fra loro per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visualizzazione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di candidati specifici.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149840" y="6486123"/>
            <a:ext cx="2032687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modifica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Righe e candidati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11004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rimosso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non rimosso e non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Descrizione dettagliata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Questo pulsante permette di visualizzare le informazioni dettagliate del candidato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corrispondente alla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riga selezionata.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La riga si espande mostrando i dettagli del candidato: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Nome completo;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Data di nascita;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 assunto o no;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Stipendio</a:t>
            </a:r>
            <a:endParaRPr lang="it-IT" sz="2000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64837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venir LT Std 35 Light" panose="020B0402020203020204" pitchFamily="34" charset="0"/>
              </a:rPr>
              <a:t>In fase di implementazione: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venir LT Std 35 Light" panose="020B0402020203020204" pitchFamily="34" charset="0"/>
              </a:rPr>
              <a:t>Contatti;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venir LT Std 35 Light" panose="020B0402020203020204" pitchFamily="34" charset="0"/>
              </a:rPr>
              <a:t>Note.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 del candidato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bottone indirizza ad una pagina dalla quale è possibile poter modificare i valori del 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</a:t>
            </a:r>
            <a:r>
              <a:rPr lang="it-IT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selezionato.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99908" y="6486123"/>
            <a:ext cx="2782619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implementazione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60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4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126</TotalTime>
  <Words>332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</vt:lpstr>
      <vt:lpstr>Wingdings 2</vt:lpstr>
      <vt:lpstr>HDOfficeLightV0</vt:lpstr>
      <vt:lpstr>Crop</vt:lpstr>
      <vt:lpstr>Suit Alternanza scuola-lavoro 2018/2019</vt:lpstr>
      <vt:lpstr>Che cos’è «Suit»?</vt:lpstr>
      <vt:lpstr>Com’è fatto?</vt:lpstr>
      <vt:lpstr>Come funziona?</vt:lpstr>
      <vt:lpstr>Ricerca e filtri • Barra di ricerca</vt:lpstr>
      <vt:lpstr>Ricerca e filtri • Filtri</vt:lpstr>
      <vt:lpstr>Righe e candidati</vt:lpstr>
      <vt:lpstr>L’elenco delle azioni • Descrizione dettagliata</vt:lpstr>
      <vt:lpstr>L’elenco delle azioni • Modifica del candidato</vt:lpstr>
      <vt:lpstr>L’elenco delle azioni • Rimozione del candidato</vt:lpstr>
      <vt:lpstr>Conclusioni</vt:lpstr>
      <vt:lpstr>Grazie per l’attenzione.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19</cp:revision>
  <dcterms:created xsi:type="dcterms:W3CDTF">2019-02-21T22:59:03Z</dcterms:created>
  <dcterms:modified xsi:type="dcterms:W3CDTF">2019-03-04T13:36:27Z</dcterms:modified>
</cp:coreProperties>
</file>