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4" r:id="rId13"/>
    <p:sldId id="273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727069"/>
    <a:srgbClr val="4F4D46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03/04/2019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 smtClean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  <a:endParaRPr lang="it-IT" sz="16600" dirty="0">
                <a:solidFill>
                  <a:schemeClr val="accent1">
                    <a:lumMod val="75000"/>
                  </a:schemeClr>
                </a:solidFill>
                <a:latin typeface="Town 40 Stencil Medium" panose="00000600000000000000" pitchFamily="2" charset="0"/>
              </a:endParaRP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870093" y="2730137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addition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add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 new candidate. The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textfields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are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when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there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something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wrong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.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Otherwise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,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they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be green.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submit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 candidate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only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textfields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are green.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88284" t="20532" r="2479" b="74795"/>
          <a:stretch/>
        </p:blipFill>
        <p:spPr>
          <a:xfrm>
            <a:off x="9531249" y="497682"/>
            <a:ext cx="1920027" cy="5461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t="8681" r="22670" b="9201"/>
          <a:stretch/>
        </p:blipFill>
        <p:spPr>
          <a:xfrm>
            <a:off x="2681833" y="2346436"/>
            <a:ext cx="7201085" cy="42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 during the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process.</a:t>
            </a:r>
          </a:p>
          <a:p>
            <a:pPr marL="0" indent="0" algn="just"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better</a:t>
            </a:r>
            <a:r>
              <a:rPr lang="it-IT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interface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;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New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becoming a more general tool for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employees.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pSp>
        <p:nvGrpSpPr>
          <p:cNvPr id="6" name="Gruppo 5"/>
          <p:cNvGrpSpPr/>
          <p:nvPr/>
        </p:nvGrpSpPr>
        <p:grpSpPr>
          <a:xfrm>
            <a:off x="1116016" y="2272937"/>
            <a:ext cx="10522468" cy="3958046"/>
            <a:chOff x="1116016" y="2272937"/>
            <a:chExt cx="10522468" cy="39580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5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448898" y="2860085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690198" y="2894888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 smtClean="0">
                <a:solidFill>
                  <a:schemeClr val="tx1"/>
                </a:solidFill>
                <a:latin typeface="Avenir LT Std 35 Light"/>
              </a:rPr>
              <a:t>for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23943" t="22768" r="57103" b="46339"/>
          <a:stretch/>
        </p:blipFill>
        <p:spPr>
          <a:xfrm>
            <a:off x="4441371" y="2293997"/>
            <a:ext cx="416474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0"/>
            <a:ext cx="10515600" cy="223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information (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inserted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):</a:t>
            </a:r>
            <a:endParaRPr lang="it-IT" sz="2000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Notes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about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the candidate;</a:t>
            </a:r>
          </a:p>
          <a:p>
            <a:pPr algn="just"/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contact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links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mails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which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have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been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registered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  <a:p>
            <a:pPr lvl="1" algn="just"/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 web link,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be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redirected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to the site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clicked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(ex: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Facebook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profile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);</a:t>
            </a:r>
          </a:p>
          <a:p>
            <a:pPr lvl="1" algn="just"/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an email,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your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email client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open.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/>
          <a:srcRect t="33303" b="18303"/>
          <a:stretch/>
        </p:blipFill>
        <p:spPr>
          <a:xfrm>
            <a:off x="1753893" y="1982907"/>
            <a:ext cx="9560744" cy="2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l="-1370" t="8125" r="23964" b="9197"/>
          <a:stretch/>
        </p:blipFill>
        <p:spPr>
          <a:xfrm>
            <a:off x="2906679" y="2068894"/>
            <a:ext cx="7255172" cy="43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204</TotalTime>
  <Words>358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4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Candidate addition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37</cp:revision>
  <dcterms:created xsi:type="dcterms:W3CDTF">2019-02-21T22:59:03Z</dcterms:created>
  <dcterms:modified xsi:type="dcterms:W3CDTF">2019-04-03T07:12:31Z</dcterms:modified>
</cp:coreProperties>
</file>