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18" y="3339872"/>
            <a:ext cx="2278423" cy="2278423"/>
          </a:xfrm>
          <a:prstGeom prst="rect">
            <a:avLst/>
          </a:prstGeom>
          <a:noFill/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" y="5290457"/>
            <a:ext cx="1424393" cy="177310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23" y="3823016"/>
            <a:ext cx="3725924" cy="13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2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9679577" y="6486123"/>
            <a:ext cx="250295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latin typeface="Avenir LT Std 35 Light" panose="020B0402020203020204" pitchFamily="34" charset="0"/>
              </a:rPr>
              <a:t>soon</a:t>
            </a:r>
            <a:r>
              <a:rPr lang="it-IT" dirty="0" smtClean="0">
                <a:latin typeface="Avenir LT Std 35 Light" panose="020B0402020203020204" pitchFamily="34" charset="0"/>
              </a:rPr>
              <a:t>: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153</TotalTime>
  <Words>301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26</cp:revision>
  <dcterms:created xsi:type="dcterms:W3CDTF">2019-02-21T22:59:03Z</dcterms:created>
  <dcterms:modified xsi:type="dcterms:W3CDTF">2019-03-12T10:07:58Z</dcterms:modified>
</cp:coreProperties>
</file>