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8" r:id="rId2"/>
  </p:sldMasterIdLst>
  <p:sldIdLst>
    <p:sldId id="257" r:id="rId3"/>
    <p:sldId id="270" r:id="rId4"/>
    <p:sldId id="267" r:id="rId5"/>
    <p:sldId id="259" r:id="rId6"/>
    <p:sldId id="260" r:id="rId7"/>
    <p:sldId id="271" r:id="rId8"/>
    <p:sldId id="262" r:id="rId9"/>
    <p:sldId id="272" r:id="rId10"/>
    <p:sldId id="273" r:id="rId11"/>
    <p:sldId id="265" r:id="rId12"/>
    <p:sldId id="274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E6E6E6"/>
    <a:srgbClr val="4F4D46"/>
    <a:srgbClr val="D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7" autoAdjust="0"/>
    <p:restoredTop sz="94660"/>
  </p:normalViewPr>
  <p:slideViewPr>
    <p:cSldViewPr snapToGrid="0">
      <p:cViewPr>
        <p:scale>
          <a:sx n="66" d="100"/>
          <a:sy n="66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0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7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776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3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9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0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8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2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35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40" y="4642662"/>
            <a:ext cx="1521904" cy="189448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75" y="4811583"/>
            <a:ext cx="2475644" cy="107960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7" name="Gruppo 6"/>
          <p:cNvGrpSpPr/>
          <p:nvPr/>
        </p:nvGrpSpPr>
        <p:grpSpPr>
          <a:xfrm>
            <a:off x="2629056" y="1747587"/>
            <a:ext cx="6933889" cy="2646878"/>
            <a:chOff x="2752371" y="1852089"/>
            <a:chExt cx="6933889" cy="2646878"/>
          </a:xfrm>
        </p:grpSpPr>
        <p:sp>
          <p:nvSpPr>
            <p:cNvPr id="8" name="CasellaDiTesto 7"/>
            <p:cNvSpPr txBox="1"/>
            <p:nvPr/>
          </p:nvSpPr>
          <p:spPr>
            <a:xfrm>
              <a:off x="2752371" y="1852089"/>
              <a:ext cx="486222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600" dirty="0" smtClean="0">
                  <a:solidFill>
                    <a:srgbClr val="696A64"/>
                  </a:solidFill>
                  <a:latin typeface="Town 40 Stencil Medium" panose="00000600000000000000" pitchFamily="2" charset="0"/>
                </a:rPr>
                <a:t>SUIT</a:t>
              </a:r>
              <a:endParaRPr lang="it-IT" sz="16600" dirty="0">
                <a:solidFill>
                  <a:srgbClr val="696A64"/>
                </a:solidFill>
                <a:latin typeface="Town 40 Stencil Medium" panose="00000600000000000000" pitchFamily="2" charset="0"/>
              </a:endParaRPr>
            </a:p>
          </p:txBody>
        </p:sp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599" y="2143453"/>
              <a:ext cx="2071661" cy="2071661"/>
            </a:xfrm>
            <a:prstGeom prst="rect">
              <a:avLst/>
            </a:prstGeom>
          </p:spPr>
        </p:pic>
      </p:grpSp>
      <p:sp>
        <p:nvSpPr>
          <p:cNvPr id="10" name="Rettangolo 9"/>
          <p:cNvSpPr/>
          <p:nvPr/>
        </p:nvSpPr>
        <p:spPr>
          <a:xfrm>
            <a:off x="0" y="34420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  <a:t>ALTERNANZA SCUOLA-LAVORO </a:t>
            </a:r>
            <a:b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</a:br>
            <a: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  <a:t>2018/2019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5284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L’elenco delle azioni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Rimozione del candidato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Il pulsante consente di rimuovere il candidato dall’elenco. Verrà mostrato un messaggio di conferma. Sarà possibile, attraverso i filtri, visualizzare anche i candidati rimossi. 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3047" t="57409" r="14096" b="37078"/>
          <a:stretch/>
        </p:blipFill>
        <p:spPr>
          <a:xfrm>
            <a:off x="10719893" y="310447"/>
            <a:ext cx="82999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31264" t="32247" r="32542" b="44506"/>
          <a:stretch/>
        </p:blipFill>
        <p:spPr>
          <a:xfrm>
            <a:off x="2618204" y="2977933"/>
            <a:ext cx="7328343" cy="264635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14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Candidate </a:t>
            </a:r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addition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Questo pulsante consente di aggiungere un nuovo candidato. I campi di testo risultano rossi se c’è qualche errore durante la compilazione. In caso contrario, essi risulteranno verdi. Puoi aggiungere un candidato solo se tutti i campi di testo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isultano verdi.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/>
          <a:srcRect l="88284" t="20532" r="2479" b="74795"/>
          <a:stretch/>
        </p:blipFill>
        <p:spPr>
          <a:xfrm>
            <a:off x="9531249" y="497682"/>
            <a:ext cx="1920027" cy="5461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5"/>
          <a:srcRect t="8681" r="22670" b="9201"/>
          <a:stretch/>
        </p:blipFill>
        <p:spPr>
          <a:xfrm>
            <a:off x="2696346" y="2448036"/>
            <a:ext cx="7201085" cy="42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Conclusioni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0"/>
            <a:ext cx="10515600" cy="43791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Il nostro software, dunque, ha lo scopo di facilitare la gestione dell’elenco dei candidati registrati dall’azienda.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Future implementazioni:</a:t>
            </a:r>
          </a:p>
          <a:p>
            <a:pPr lvl="1" algn="just"/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Miglioramento dell’interfaccia grafica;</a:t>
            </a:r>
            <a:endParaRPr lang="it-IT" dirty="0" smtClean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lvl="1" algn="just"/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Aggiunta di nuovi filtri.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L’applicazione potrà essere aggiornata in seguito per consentire di gestire non solo i candidati, ma l’intero personale dell’azienda.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1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457" y="4817963"/>
            <a:ext cx="11473542" cy="745218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Grazie per l’attenzione.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35" y="774881"/>
            <a:ext cx="4043082" cy="40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Che cos’è «Suit»?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635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«Suit» è la nostra web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app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di gestione delle </a:t>
            </a:r>
            <a:r>
              <a:rPr lang="it-IT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HR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con l’obiettivo di facilitare l’individuazione di potenziali candidati per l’assunzione in azienda.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grpSp>
        <p:nvGrpSpPr>
          <p:cNvPr id="6" name="Gruppo 5"/>
          <p:cNvGrpSpPr/>
          <p:nvPr/>
        </p:nvGrpSpPr>
        <p:grpSpPr>
          <a:xfrm>
            <a:off x="1116016" y="2272937"/>
            <a:ext cx="10522468" cy="3958046"/>
            <a:chOff x="1116016" y="2272937"/>
            <a:chExt cx="10522468" cy="3958046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4"/>
            <a:srcRect t="17839" b="14560"/>
            <a:stretch/>
          </p:blipFill>
          <p:spPr>
            <a:xfrm>
              <a:off x="1116016" y="2272937"/>
              <a:ext cx="10522468" cy="3958046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 rotWithShape="1">
            <a:blip r:embed="rId5"/>
            <a:srcRect l="88284" t="19375" r="2479" b="74375"/>
            <a:stretch/>
          </p:blipFill>
          <p:spPr>
            <a:xfrm>
              <a:off x="10448898" y="2860085"/>
              <a:ext cx="1015078" cy="386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6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442948"/>
            <a:ext cx="3108960" cy="594360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Com’è fatto?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22" name="Freccia bidirezionale orizzontale 21"/>
          <p:cNvSpPr/>
          <p:nvPr/>
        </p:nvSpPr>
        <p:spPr>
          <a:xfrm>
            <a:off x="5227829" y="3130260"/>
            <a:ext cx="2342778" cy="502825"/>
          </a:xfrm>
          <a:prstGeom prst="leftRightArrow">
            <a:avLst>
              <a:gd name="adj1" fmla="val 55196"/>
              <a:gd name="adj2" fmla="val 50000"/>
            </a:avLst>
          </a:prstGeom>
          <a:noFill/>
          <a:ln>
            <a:solidFill>
              <a:srgbClr val="4F4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896686" y="1548882"/>
            <a:ext cx="4314067" cy="3703146"/>
            <a:chOff x="1015075" y="1934925"/>
            <a:chExt cx="4314067" cy="3703146"/>
          </a:xfrm>
        </p:grpSpPr>
        <p:sp>
          <p:nvSpPr>
            <p:cNvPr id="19" name="Ovale 18"/>
            <p:cNvSpPr/>
            <p:nvPr/>
          </p:nvSpPr>
          <p:spPr>
            <a:xfrm rot="8402822" flipH="1">
              <a:off x="1015075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86" y="3314442"/>
              <a:ext cx="2139198" cy="213383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28" y="2145154"/>
              <a:ext cx="1097881" cy="109788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25496" r="25333" b="25170"/>
          <a:stretch/>
        </p:blipFill>
        <p:spPr>
          <a:xfrm>
            <a:off x="1103967" y="5156236"/>
            <a:ext cx="630283" cy="6302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10" y="2429377"/>
            <a:ext cx="1849985" cy="184998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45" y="5081361"/>
            <a:ext cx="3289490" cy="1681295"/>
          </a:xfrm>
          <a:prstGeom prst="rect">
            <a:avLst/>
          </a:prstGeom>
        </p:spPr>
      </p:pic>
      <p:grpSp>
        <p:nvGrpSpPr>
          <p:cNvPr id="26" name="Gruppo 25"/>
          <p:cNvGrpSpPr/>
          <p:nvPr/>
        </p:nvGrpSpPr>
        <p:grpSpPr>
          <a:xfrm>
            <a:off x="7598790" y="1395897"/>
            <a:ext cx="4314067" cy="3703146"/>
            <a:chOff x="7494267" y="1934925"/>
            <a:chExt cx="4314067" cy="3703146"/>
          </a:xfrm>
        </p:grpSpPr>
        <p:sp>
          <p:nvSpPr>
            <p:cNvPr id="18" name="Ovale 17"/>
            <p:cNvSpPr/>
            <p:nvPr/>
          </p:nvSpPr>
          <p:spPr>
            <a:xfrm rot="13197178">
              <a:off x="7494267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73" y="2796262"/>
              <a:ext cx="1260000" cy="1260000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373" y="2159416"/>
              <a:ext cx="1617979" cy="1617979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231" y="4329681"/>
              <a:ext cx="1920137" cy="900064"/>
            </a:xfrm>
            <a:prstGeom prst="rect">
              <a:avLst/>
            </a:prstGeom>
          </p:spPr>
        </p:pic>
      </p:grpSp>
      <p:sp>
        <p:nvSpPr>
          <p:cNvPr id="24" name="CasellaDiTesto 23"/>
          <p:cNvSpPr txBox="1"/>
          <p:nvPr/>
        </p:nvSpPr>
        <p:spPr>
          <a:xfrm>
            <a:off x="2121020" y="5520750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Front-end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9487591" y="5311464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Back-end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Come funziona?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Il software è composto da una parte superiore, contenente la barra di ricerca e il pannello dei filtri, e una parte centrale contenente la tabella di tutti i candidati.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88284" t="19375" r="2479" b="74375"/>
          <a:stretch/>
        </p:blipFill>
        <p:spPr>
          <a:xfrm>
            <a:off x="10448898" y="2860085"/>
            <a:ext cx="1015078" cy="3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Ricerca e filtri </a:t>
            </a:r>
            <a:r>
              <a:rPr lang="it-IT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Barra di ricerca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La barra di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ricerca consente di cercare per nome o cognome e in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tempo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reale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un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(</a:t>
            </a:r>
            <a:r>
              <a:rPr lang="it-IT" b="1" i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case insensitive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).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8024" b="34563"/>
          <a:stretch/>
        </p:blipFill>
        <p:spPr>
          <a:xfrm>
            <a:off x="1024576" y="2894888"/>
            <a:ext cx="10805716" cy="2272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88284" t="19375" r="2479" b="74375"/>
          <a:stretch/>
        </p:blipFill>
        <p:spPr>
          <a:xfrm>
            <a:off x="10716185" y="2894888"/>
            <a:ext cx="1015078" cy="3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Ricerca e filtri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Filtri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21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Il seguente pannello visualizza un elenco in cui sono racchiusi i filtri applicabili e combinabili fra loro per la visualizzazione di candidati specifici.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/>
          <a:srcRect l="23943" t="22768" r="57103" b="46339"/>
          <a:stretch/>
        </p:blipFill>
        <p:spPr>
          <a:xfrm>
            <a:off x="4441371" y="2293997"/>
            <a:ext cx="4164748" cy="38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Righe e candidati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2151" y="1524089"/>
            <a:ext cx="3110049" cy="439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rimosso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59385" b="18004"/>
          <a:stretch/>
        </p:blipFill>
        <p:spPr>
          <a:xfrm>
            <a:off x="1157416" y="4177054"/>
            <a:ext cx="10508234" cy="13358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4276" y="1407651"/>
            <a:ext cx="556030" cy="5560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792151" y="2234017"/>
            <a:ext cx="53960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non rimosso e non assunto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164276" y="2117579"/>
            <a:ext cx="556030" cy="55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92151" y="2940204"/>
            <a:ext cx="45197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assunto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64276" y="2823766"/>
            <a:ext cx="556030" cy="55603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0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L’elenco delle azioni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Descrizione dettagliata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7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Questo pulsante permette di visualizzare le informazioni dettagliate del candidato corrispondente alla riga selezionata.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79138" t="57409" r="18441" b="37078"/>
          <a:stretch/>
        </p:blipFill>
        <p:spPr>
          <a:xfrm>
            <a:off x="10836792" y="332931"/>
            <a:ext cx="70338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4576" y="4779590"/>
            <a:ext cx="10515600" cy="223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La riga si espande mostrando i dettagli del 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(se inseriti):</a:t>
            </a:r>
            <a:endParaRPr lang="it-IT" sz="2000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algn="just"/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Note;</a:t>
            </a:r>
            <a:endParaRPr lang="it-IT" sz="2000" dirty="0" smtClean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algn="just"/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Tutti i link di contatto e email che sono state registrate:</a:t>
            </a:r>
            <a:endParaRPr lang="it-IT" sz="2000" dirty="0" smtClean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lvl="1" algn="just"/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Se si clicca su un sito web, il browser aprirà il link cliccato (esempio: profilo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Facebook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)</a:t>
            </a:r>
            <a:endParaRPr lang="it-IT" sz="1800" dirty="0" smtClean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lvl="1" algn="just"/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Se si clicca su un’email, verrà aperto il client email presente sul computer.</a:t>
            </a:r>
            <a:endParaRPr lang="it-IT" sz="1800" dirty="0" smtClean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216483" y="6377266"/>
            <a:ext cx="3240618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b="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5"/>
          <a:srcRect t="33303" b="18303"/>
          <a:stretch/>
        </p:blipFill>
        <p:spPr>
          <a:xfrm>
            <a:off x="1753893" y="2093923"/>
            <a:ext cx="9560744" cy="26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L’elenco delle azioni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Modifica del candidato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Il seguente bottone indirizza ad una pagina dalla quale è possibile poter modificare i valori del candidato selezionato.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0790" t="57409" r="16444" b="37078"/>
          <a:stretch/>
        </p:blipFill>
        <p:spPr>
          <a:xfrm>
            <a:off x="10791219" y="333507"/>
            <a:ext cx="803882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5"/>
          <a:srcRect l="-1370" t="8125" r="23964" b="9197"/>
          <a:stretch/>
        </p:blipFill>
        <p:spPr>
          <a:xfrm>
            <a:off x="2906679" y="2209571"/>
            <a:ext cx="7255172" cy="43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Personalizzato 4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134</TotalTime>
  <Words>391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4" baseType="lpstr">
      <vt:lpstr>Arial</vt:lpstr>
      <vt:lpstr>Avenir LT Std 35 Light</vt:lpstr>
      <vt:lpstr>Calibri</vt:lpstr>
      <vt:lpstr>Calibri Light</vt:lpstr>
      <vt:lpstr>Franklin Gothic Book</vt:lpstr>
      <vt:lpstr>Goudy Old Style</vt:lpstr>
      <vt:lpstr>Times New Roman</vt:lpstr>
      <vt:lpstr>Town 40 Stencil Medium</vt:lpstr>
      <vt:lpstr>Wingdings 2</vt:lpstr>
      <vt:lpstr>HDOfficeLightV0</vt:lpstr>
      <vt:lpstr>Crop</vt:lpstr>
      <vt:lpstr>Presentazione standard di PowerPoint</vt:lpstr>
      <vt:lpstr>Che cos’è «Suit»?</vt:lpstr>
      <vt:lpstr>Com’è fatto?</vt:lpstr>
      <vt:lpstr>Come funziona?</vt:lpstr>
      <vt:lpstr>Ricerca e filtri • Barra di ricerca</vt:lpstr>
      <vt:lpstr>Ricerca e filtri • Filtri</vt:lpstr>
      <vt:lpstr>Righe e candidati</vt:lpstr>
      <vt:lpstr>L’elenco delle azioni • Descrizione dettagliata</vt:lpstr>
      <vt:lpstr>L’elenco delle azioni • Modifica del candidato</vt:lpstr>
      <vt:lpstr>L’elenco delle azioni • Rimozione del candidato</vt:lpstr>
      <vt:lpstr>Candidate addition</vt:lpstr>
      <vt:lpstr>Conclusioni</vt:lpstr>
      <vt:lpstr>Grazie per l’attenzione.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Database Alternanza scuola-lavoro 2018/2019</dc:title>
  <dc:creator>Famiglia Del Basso</dc:creator>
  <cp:lastModifiedBy>Famiglia Del Basso</cp:lastModifiedBy>
  <cp:revision>20</cp:revision>
  <dcterms:created xsi:type="dcterms:W3CDTF">2019-02-21T22:59:03Z</dcterms:created>
  <dcterms:modified xsi:type="dcterms:W3CDTF">2019-04-02T21:29:47Z</dcterms:modified>
</cp:coreProperties>
</file>