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211015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Proxima Nova Rg" panose="02000506030000020004" pitchFamily="2" charset="0"/>
                <a:cs typeface="Calibri" panose="020F0502020204030204" pitchFamily="34" charset="0"/>
              </a:rPr>
              <a:t>Suit Database</a:t>
            </a:r>
            <a:r>
              <a:rPr lang="it-IT" dirty="0" smtClean="0">
                <a:solidFill>
                  <a:schemeClr val="tx1"/>
                </a:solidFill>
                <a:latin typeface="Proxima Nova Rg" panose="02000506030000020004" pitchFamily="2" charset="0"/>
              </a:rPr>
              <a:t/>
            </a:r>
            <a:br>
              <a:rPr lang="it-IT" dirty="0" smtClean="0">
                <a:solidFill>
                  <a:schemeClr val="tx1"/>
                </a:solidFill>
                <a:latin typeface="Proxima Nova Rg" panose="02000506030000020004" pitchFamily="2" charset="0"/>
              </a:rPr>
            </a:br>
            <a:r>
              <a:rPr lang="it-IT" sz="4400" dirty="0" smtClean="0">
                <a:solidFill>
                  <a:schemeClr val="tx1"/>
                </a:solidFill>
                <a:latin typeface="Proxima Nova Rg" panose="02000506030000020004" pitchFamily="2" charset="0"/>
              </a:rPr>
              <a:t>Alternanza scuola-lavoro 2018/2019</a:t>
            </a:r>
            <a:endParaRPr lang="it-IT" sz="4400" dirty="0">
              <a:solidFill>
                <a:schemeClr val="tx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Che cos’è Suit Database?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497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 Database è il nostro software di gestione delle 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HR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31698"/>
            <a:ext cx="10522468" cy="39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Come funziona?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La web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app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è composta da una parte superiore, contenente la barra di ricerca e il pannello dei filtri, e una parte centrale contenente la tabella di tutti i candidati.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31698"/>
            <a:ext cx="10522468" cy="39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Barra di ricerca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barra di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consente di cercare per nome o cognome e in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tempo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reale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un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(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case insensitive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Filtri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pannello visualizza un elenco in cui sono racchiusi 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filtri applicabili e combinabili fra loro per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visualizzazione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di candidati specifici.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149840" y="6486123"/>
            <a:ext cx="2032687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modifica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Righe e candidati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11004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rimosso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non rimosso e non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Descrizione dettagliata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Questo pulsante permette di visualizzare le informazioni dettagliate del candidato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corrispondente alla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riga selezionata.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5158415"/>
            <a:ext cx="10515600" cy="125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La riga si espande mostrando i dettagli del candidato: sito web, email di contatto, email aziendale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ecc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…</a:t>
            </a:r>
            <a:endParaRPr lang="it-IT" sz="2000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175966" y="6486123"/>
            <a:ext cx="2006561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modifica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 del candidato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bottone indirizza ad una pagina dalla quale è possibile poter modificare i valori del 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</a:t>
            </a:r>
            <a:r>
              <a:rPr lang="it-IT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selezionato.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99908" y="6486123"/>
            <a:ext cx="2782619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implementazione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Rimozione del candidato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pulsante consente di rimuovere il candidato dall’elenco. Verrà mostrato un messaggio di conferma. Sarà possibile, attraverso i filtri, visualizzare anche i candidati rimossi. 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99908" y="6486123"/>
            <a:ext cx="2782619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implementazione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795054"/>
            <a:ext cx="7328343" cy="26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4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</TotalTime>
  <Words>244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20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Proxima Nova Rg</vt:lpstr>
      <vt:lpstr>Times New Roman</vt:lpstr>
      <vt:lpstr>Wingdings 2</vt:lpstr>
      <vt:lpstr>HDOfficeLightV0</vt:lpstr>
      <vt:lpstr>Crop</vt:lpstr>
      <vt:lpstr>Suit Database Alternanza scuola-lavoro 2018/2019</vt:lpstr>
      <vt:lpstr>Che cos’è Suit Database?</vt:lpstr>
      <vt:lpstr>Come funziona?</vt:lpstr>
      <vt:lpstr>Ricerca e filtri • Barra di ricerca</vt:lpstr>
      <vt:lpstr>Ricerca e filtri • Filtri</vt:lpstr>
      <vt:lpstr>Righe e candidati</vt:lpstr>
      <vt:lpstr>L’elenco delle azioni • Descrizione dettagliata</vt:lpstr>
      <vt:lpstr>L’elenco delle azioni • Modifica del candidato</vt:lpstr>
      <vt:lpstr>L’elenco delle azioni • Rimozione del candidato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1</cp:revision>
  <dcterms:created xsi:type="dcterms:W3CDTF">2019-02-21T22:59:03Z</dcterms:created>
  <dcterms:modified xsi:type="dcterms:W3CDTF">2019-02-21T23:00:46Z</dcterms:modified>
</cp:coreProperties>
</file>