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727069"/>
    <a:srgbClr val="4F4D46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12/03/2019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50" y="4394465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16" y="4603470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3482330" y="2207255"/>
            <a:ext cx="5227337" cy="1862048"/>
            <a:chOff x="3614520" y="2311757"/>
            <a:chExt cx="5227337" cy="1862048"/>
          </a:xfrm>
        </p:grpSpPr>
        <p:sp>
          <p:nvSpPr>
            <p:cNvPr id="6" name="CasellaDiTesto 5"/>
            <p:cNvSpPr txBox="1"/>
            <p:nvPr/>
          </p:nvSpPr>
          <p:spPr>
            <a:xfrm>
              <a:off x="3614520" y="2311757"/>
              <a:ext cx="34275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500" dirty="0" smtClean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  <a:endParaRPr lang="it-IT" sz="11500" dirty="0">
                <a:solidFill>
                  <a:schemeClr val="accent1">
                    <a:lumMod val="75000"/>
                  </a:schemeClr>
                </a:solidFill>
                <a:latin typeface="Town 40 Stencil Medium" panose="00000600000000000000" pitchFamily="2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5828" y="2529766"/>
              <a:ext cx="1426029" cy="1426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618204" y="2977933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sp>
        <p:nvSpPr>
          <p:cNvPr id="12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Add, edit and remove a candidate;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Log-in system;</a:t>
            </a:r>
          </a:p>
          <a:p>
            <a:pPr lvl="1" algn="just"/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New 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9679577" y="6486123"/>
            <a:ext cx="2502951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modification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23618" t="29791" r="54780" b="39773"/>
          <a:stretch/>
        </p:blipFill>
        <p:spPr>
          <a:xfrm>
            <a:off x="4264956" y="2510085"/>
            <a:ext cx="4538617" cy="359519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33876" b="26083"/>
          <a:stretch/>
        </p:blipFill>
        <p:spPr>
          <a:xfrm>
            <a:off x="1024576" y="2168434"/>
            <a:ext cx="10758389" cy="242189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1"/>
            <a:ext cx="10515600" cy="1843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following information: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Full name;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Birth date;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Whether he/her is employed or not;</a:t>
            </a: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Salary.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961952" y="4773715"/>
            <a:ext cx="320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latin typeface="Avenir LT Std 35 Light" panose="020B0402020203020204" pitchFamily="34" charset="0"/>
              </a:rPr>
              <a:t>soon</a:t>
            </a:r>
            <a:r>
              <a:rPr lang="it-IT" dirty="0" smtClean="0">
                <a:latin typeface="Avenir LT Std 35 Light" panose="020B0402020203020204" pitchFamily="34" charset="0"/>
              </a:rPr>
              <a:t>:</a:t>
            </a:r>
            <a:endParaRPr lang="it-IT" dirty="0">
              <a:latin typeface="Avenir LT Std 35 Light" panose="020B04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Contacts;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venir LT Std 35 Light" panose="020B0402020203020204" pitchFamily="34" charset="0"/>
              </a:rPr>
              <a:t>Notes.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313817" y="6486123"/>
            <a:ext cx="2868710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phase</a:t>
            </a:r>
            <a:r>
              <a:rPr lang="it-IT" sz="1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of </a:t>
            </a:r>
            <a:r>
              <a:rPr lang="it-IT" sz="1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implementation</a:t>
            </a:r>
            <a:endParaRPr lang="it-IT" sz="1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t="17786" b="13870"/>
          <a:stretch/>
        </p:blipFill>
        <p:spPr>
          <a:xfrm>
            <a:off x="1024576" y="2242869"/>
            <a:ext cx="10589996" cy="40690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172</TotalTime>
  <Words>303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3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29</cp:revision>
  <dcterms:created xsi:type="dcterms:W3CDTF">2019-02-21T22:59:03Z</dcterms:created>
  <dcterms:modified xsi:type="dcterms:W3CDTF">2019-03-12T13:07:52Z</dcterms:modified>
</cp:coreProperties>
</file>