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93" r:id="rId5"/>
    <p:sldId id="267" r:id="rId6"/>
    <p:sldId id="292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74" r:id="rId15"/>
    <p:sldId id="273" r:id="rId16"/>
    <p:sldId id="269" r:id="rId17"/>
    <p:sldId id="276" r:id="rId18"/>
    <p:sldId id="280" r:id="rId19"/>
    <p:sldId id="290" r:id="rId20"/>
    <p:sldId id="285" r:id="rId21"/>
    <p:sldId id="286" r:id="rId22"/>
    <p:sldId id="287" r:id="rId23"/>
    <p:sldId id="288" r:id="rId24"/>
    <p:sldId id="289" r:id="rId25"/>
    <p:sldId id="28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25B"/>
    <a:srgbClr val="4F4D46"/>
    <a:srgbClr val="8C8D86"/>
    <a:srgbClr val="EFEDE3"/>
    <a:srgbClr val="727069"/>
    <a:srgbClr val="D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1150D72D-0C10-464C-9872-138D62DF648B}">
      <dgm:prSet phldrT="[Text]" custT="1"/>
      <dgm:spPr/>
      <dgm:t>
        <a:bodyPr/>
        <a:lstStyle/>
        <a:p>
          <a:r>
            <a:rPr lang="it-IT" sz="2400" dirty="0"/>
            <a:t>Start of ASL project</a:t>
          </a:r>
          <a:endParaRPr lang="en-GB" sz="24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400" dirty="0"/>
            <a:t>C</a:t>
          </a:r>
          <a:endParaRPr lang="en-GB" sz="24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2400" dirty="0"/>
            <a:t>Git &amp; GitHub</a:t>
          </a:r>
          <a:endParaRPr lang="en-GB" sz="24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13216F34-50F9-414F-AEC8-364592126A8B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BDE36D3-E8C0-418F-86FB-928E848C0BF5}" type="pres">
      <dgm:prSet presAssocID="{E666053E-3D79-4771-BE65-C04C2BC2AD50}" presName="arrow" presStyleLbl="bgShp" presStyleIdx="0" presStyleCnt="1"/>
      <dgm:spPr/>
    </dgm:pt>
    <dgm:pt modelId="{473E038B-0241-401C-BDEF-8561B8B7D8F9}" type="pres">
      <dgm:prSet presAssocID="{E666053E-3D79-4771-BE65-C04C2BC2AD50}" presName="points" presStyleCnt="0"/>
      <dgm:spPr/>
    </dgm:pt>
    <dgm:pt modelId="{D1985FAE-4357-4F5B-88F4-8F9D69F58B03}" type="pres">
      <dgm:prSet presAssocID="{1150D72D-0C10-464C-9872-138D62DF648B}" presName="compositeA" presStyleCnt="0"/>
      <dgm:spPr/>
    </dgm:pt>
    <dgm:pt modelId="{D36D539B-D61D-48B2-97B1-C758C354082D}" type="pres">
      <dgm:prSet presAssocID="{1150D72D-0C10-464C-9872-138D62DF648B}" presName="textA" presStyleLbl="revTx" presStyleIdx="0" presStyleCnt="3" custLinFactY="52602" custLinFactNeighborX="-152" custLinFactNeighborY="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77CA0D1-C3A9-4E9E-A047-ED67ABBC9877}" type="pres">
      <dgm:prSet presAssocID="{1150D72D-0C10-464C-9872-138D62DF648B}" presName="circleA" presStyleLbl="node1" presStyleIdx="0" presStyleCnt="3"/>
      <dgm:spPr/>
    </dgm:pt>
    <dgm:pt modelId="{90B24756-D7FA-48D1-8398-DCE25471B6A9}" type="pres">
      <dgm:prSet presAssocID="{1150D72D-0C10-464C-9872-138D62DF648B}" presName="spaceA" presStyleCnt="0"/>
      <dgm:spPr/>
    </dgm:pt>
    <dgm:pt modelId="{A13D87C4-89C7-49E1-BE18-4A9E0A53CF1F}" type="pres">
      <dgm:prSet presAssocID="{46298429-EA59-4C61-8CD6-D143BAA8A75B}" presName="space" presStyleCnt="0"/>
      <dgm:spPr/>
    </dgm:pt>
    <dgm:pt modelId="{1EADAEF0-F1A5-4A20-ACE3-893C94413725}" type="pres">
      <dgm:prSet presAssocID="{FCACA1BF-2174-4A81-86C9-A04196606679}" presName="compositeB" presStyleCnt="0"/>
      <dgm:spPr/>
    </dgm:pt>
    <dgm:pt modelId="{F0981BCC-5A6F-4813-B909-CCCB4E54497E}" type="pres">
      <dgm:prSet presAssocID="{FCACA1BF-2174-4A81-86C9-A04196606679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B602C30-3403-4129-9AA5-09DC93D79944}" type="pres">
      <dgm:prSet presAssocID="{FCACA1BF-2174-4A81-86C9-A04196606679}" presName="circleB" presStyleLbl="node1" presStyleIdx="1" presStyleCnt="3"/>
      <dgm:spPr/>
    </dgm:pt>
    <dgm:pt modelId="{83D6CC4E-6E8A-49D5-BA5E-7BECA1598A8C}" type="pres">
      <dgm:prSet presAssocID="{FCACA1BF-2174-4A81-86C9-A04196606679}" presName="spaceB" presStyleCnt="0"/>
      <dgm:spPr/>
    </dgm:pt>
    <dgm:pt modelId="{E9CE079C-64DB-4D04-966E-579F260E7C79}" type="pres">
      <dgm:prSet presAssocID="{34ACB9D4-7819-4D5F-83E8-E22B74644466}" presName="space" presStyleCnt="0"/>
      <dgm:spPr/>
    </dgm:pt>
    <dgm:pt modelId="{38D50902-C8D8-4409-8F73-D07B7C360310}" type="pres">
      <dgm:prSet presAssocID="{120675D6-B069-4E20-8F32-35C919C8BA23}" presName="compositeA" presStyleCnt="0"/>
      <dgm:spPr/>
    </dgm:pt>
    <dgm:pt modelId="{BB5A5C39-6A0D-4FA5-9B2E-A7D0ACF97328}" type="pres">
      <dgm:prSet presAssocID="{120675D6-B069-4E20-8F32-35C919C8BA23}" presName="textA" presStyleLbl="revTx" presStyleIdx="2" presStyleCnt="3" custLinFactY="49307" custLinFactNeighborX="582" custLinFactNeighborY="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7346CD-1E8E-483C-951D-EFA86919A104}" type="pres">
      <dgm:prSet presAssocID="{120675D6-B069-4E20-8F32-35C919C8BA23}" presName="circleA" presStyleLbl="node1" presStyleIdx="2" presStyleCnt="3"/>
      <dgm:spPr/>
    </dgm:pt>
    <dgm:pt modelId="{EF6BD666-03E7-4021-9721-9F22C79358ED}" type="pres">
      <dgm:prSet presAssocID="{120675D6-B069-4E20-8F32-35C919C8BA23}" presName="spaceA" presStyleCnt="0"/>
      <dgm:spPr/>
    </dgm:pt>
  </dgm:ptLst>
  <dgm:cxnLst>
    <dgm:cxn modelId="{AC469BCC-71FE-4AB9-A9B7-51173E73C44C}" type="presOf" srcId="{FCACA1BF-2174-4A81-86C9-A04196606679}" destId="{F0981BCC-5A6F-4813-B909-CCCB4E54497E}" srcOrd="0" destOrd="0" presId="urn:microsoft.com/office/officeart/2005/8/layout/hProcess11"/>
    <dgm:cxn modelId="{F67BD712-B677-41D6-969A-10A5FF8B8619}" type="presOf" srcId="{1150D72D-0C10-464C-9872-138D62DF648B}" destId="{D36D539B-D61D-48B2-97B1-C758C354082D}" srcOrd="0" destOrd="0" presId="urn:microsoft.com/office/officeart/2005/8/layout/hProcess11"/>
    <dgm:cxn modelId="{D37D7E45-51E7-4B11-9469-2EAD1F4E55F5}" type="presOf" srcId="{E666053E-3D79-4771-BE65-C04C2BC2AD50}" destId="{13216F34-50F9-414F-AEC8-364592126A8B}" srcOrd="0" destOrd="0" presId="urn:microsoft.com/office/officeart/2005/8/layout/hProcess11"/>
    <dgm:cxn modelId="{328CCA60-B237-40A9-88E1-7DBCA1409FEC}" srcId="{E666053E-3D79-4771-BE65-C04C2BC2AD50}" destId="{120675D6-B069-4E20-8F32-35C919C8BA23}" srcOrd="2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616E4FBB-1CC9-4F97-9C0F-AFFBF93D58F4}" type="presOf" srcId="{120675D6-B069-4E20-8F32-35C919C8BA23}" destId="{BB5A5C39-6A0D-4FA5-9B2E-A7D0ACF97328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C0EB2210-8E06-4820-9839-1C963A53C131}" type="presParOf" srcId="{13216F34-50F9-414F-AEC8-364592126A8B}" destId="{EBDE36D3-E8C0-418F-86FB-928E848C0BF5}" srcOrd="0" destOrd="0" presId="urn:microsoft.com/office/officeart/2005/8/layout/hProcess11"/>
    <dgm:cxn modelId="{4E04AFCD-4DD4-496E-97AB-9D16F0F13641}" type="presParOf" srcId="{13216F34-50F9-414F-AEC8-364592126A8B}" destId="{473E038B-0241-401C-BDEF-8561B8B7D8F9}" srcOrd="1" destOrd="0" presId="urn:microsoft.com/office/officeart/2005/8/layout/hProcess11"/>
    <dgm:cxn modelId="{7DB0F3CA-3C2D-4564-8F02-07DDAF081890}" type="presParOf" srcId="{473E038B-0241-401C-BDEF-8561B8B7D8F9}" destId="{D1985FAE-4357-4F5B-88F4-8F9D69F58B03}" srcOrd="0" destOrd="0" presId="urn:microsoft.com/office/officeart/2005/8/layout/hProcess11"/>
    <dgm:cxn modelId="{C856E1B5-8BC9-439D-8AE9-876D919EFCF7}" type="presParOf" srcId="{D1985FAE-4357-4F5B-88F4-8F9D69F58B03}" destId="{D36D539B-D61D-48B2-97B1-C758C354082D}" srcOrd="0" destOrd="0" presId="urn:microsoft.com/office/officeart/2005/8/layout/hProcess11"/>
    <dgm:cxn modelId="{14AEF645-452D-46BD-BF8D-1D3EFAA1F75D}" type="presParOf" srcId="{D1985FAE-4357-4F5B-88F4-8F9D69F58B03}" destId="{777CA0D1-C3A9-4E9E-A047-ED67ABBC9877}" srcOrd="1" destOrd="0" presId="urn:microsoft.com/office/officeart/2005/8/layout/hProcess11"/>
    <dgm:cxn modelId="{9056FCD3-0E5B-450D-A692-7C9CE3B0BACF}" type="presParOf" srcId="{D1985FAE-4357-4F5B-88F4-8F9D69F58B03}" destId="{90B24756-D7FA-48D1-8398-DCE25471B6A9}" srcOrd="2" destOrd="0" presId="urn:microsoft.com/office/officeart/2005/8/layout/hProcess11"/>
    <dgm:cxn modelId="{C96F1A1D-4AFA-4ADB-8C2B-2BEB4B1A1722}" type="presParOf" srcId="{473E038B-0241-401C-BDEF-8561B8B7D8F9}" destId="{A13D87C4-89C7-49E1-BE18-4A9E0A53CF1F}" srcOrd="1" destOrd="0" presId="urn:microsoft.com/office/officeart/2005/8/layout/hProcess11"/>
    <dgm:cxn modelId="{6D366CE1-96EA-4D85-B26B-04B99BF9F971}" type="presParOf" srcId="{473E038B-0241-401C-BDEF-8561B8B7D8F9}" destId="{1EADAEF0-F1A5-4A20-ACE3-893C94413725}" srcOrd="2" destOrd="0" presId="urn:microsoft.com/office/officeart/2005/8/layout/hProcess11"/>
    <dgm:cxn modelId="{9C4D7440-55ED-4F04-A2F7-BD7201CC4B0C}" type="presParOf" srcId="{1EADAEF0-F1A5-4A20-ACE3-893C94413725}" destId="{F0981BCC-5A6F-4813-B909-CCCB4E54497E}" srcOrd="0" destOrd="0" presId="urn:microsoft.com/office/officeart/2005/8/layout/hProcess11"/>
    <dgm:cxn modelId="{66164D40-5AFC-4479-8A0D-4B77043B7922}" type="presParOf" srcId="{1EADAEF0-F1A5-4A20-ACE3-893C94413725}" destId="{0B602C30-3403-4129-9AA5-09DC93D79944}" srcOrd="1" destOrd="0" presId="urn:microsoft.com/office/officeart/2005/8/layout/hProcess11"/>
    <dgm:cxn modelId="{79AAD49F-7785-44DC-9AAD-AB9FE5488B45}" type="presParOf" srcId="{1EADAEF0-F1A5-4A20-ACE3-893C94413725}" destId="{83D6CC4E-6E8A-49D5-BA5E-7BECA1598A8C}" srcOrd="2" destOrd="0" presId="urn:microsoft.com/office/officeart/2005/8/layout/hProcess11"/>
    <dgm:cxn modelId="{B2468D08-4CCA-43C0-B313-08DF53B924B2}" type="presParOf" srcId="{473E038B-0241-401C-BDEF-8561B8B7D8F9}" destId="{E9CE079C-64DB-4D04-966E-579F260E7C79}" srcOrd="3" destOrd="0" presId="urn:microsoft.com/office/officeart/2005/8/layout/hProcess11"/>
    <dgm:cxn modelId="{4D83C0D8-E37C-464B-AF10-9456FBAA5F4E}" type="presParOf" srcId="{473E038B-0241-401C-BDEF-8561B8B7D8F9}" destId="{38D50902-C8D8-4409-8F73-D07B7C360310}" srcOrd="4" destOrd="0" presId="urn:microsoft.com/office/officeart/2005/8/layout/hProcess11"/>
    <dgm:cxn modelId="{21F76891-9B9E-4AAA-B204-46450B0AF0AF}" type="presParOf" srcId="{38D50902-C8D8-4409-8F73-D07B7C360310}" destId="{BB5A5C39-6A0D-4FA5-9B2E-A7D0ACF97328}" srcOrd="0" destOrd="0" presId="urn:microsoft.com/office/officeart/2005/8/layout/hProcess11"/>
    <dgm:cxn modelId="{07D1E4C7-C27E-4D9E-9AF4-7067B2C536FA}" type="presParOf" srcId="{38D50902-C8D8-4409-8F73-D07B7C360310}" destId="{1C7346CD-1E8E-483C-951D-EFA86919A104}" srcOrd="1" destOrd="0" presId="urn:microsoft.com/office/officeart/2005/8/layout/hProcess11"/>
    <dgm:cxn modelId="{7AF3CC09-7CE3-49B0-84D0-00D71B0AA7AB}" type="presParOf" srcId="{38D50902-C8D8-4409-8F73-D07B7C360310}" destId="{EF6BD666-03E7-4021-9721-9F22C79358E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0_2" csCatId="mainScheme" phldr="1"/>
      <dgm:spPr/>
    </dgm:pt>
    <dgm:pt modelId="{1150D72D-0C10-464C-9872-138D62DF648B}">
      <dgm:prSet phldrT="[Text]" custT="1"/>
      <dgm:spPr/>
      <dgm:t>
        <a:bodyPr/>
        <a:lstStyle/>
        <a:p>
          <a:r>
            <a:rPr lang="it-IT" sz="2000" dirty="0"/>
            <a:t>Databases &amp; MySQL</a:t>
          </a:r>
          <a:endParaRPr lang="en-GB" sz="20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400" dirty="0"/>
            <a:t>Bootstrap</a:t>
          </a:r>
          <a:endParaRPr lang="en-GB" sz="24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1800" dirty="0"/>
            <a:t>Web Servers &amp; Apache</a:t>
          </a:r>
          <a:endParaRPr lang="en-GB" sz="18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7D612A01-648C-4B53-8E34-57CD9A945DB3}">
      <dgm:prSet phldrT="[Text]" custT="1"/>
      <dgm:spPr/>
      <dgm:t>
        <a:bodyPr/>
        <a:lstStyle/>
        <a:p>
          <a:r>
            <a:rPr lang="it-IT" sz="2400" dirty="0"/>
            <a:t>Vue</a:t>
          </a:r>
          <a:r>
            <a:rPr lang="it-IT" sz="2800" dirty="0"/>
            <a:t>.</a:t>
          </a:r>
          <a:r>
            <a:rPr lang="it-IT" sz="2400" dirty="0"/>
            <a:t>js</a:t>
          </a:r>
          <a:endParaRPr lang="en-GB" sz="2800" dirty="0"/>
        </a:p>
      </dgm:t>
    </dgm:pt>
    <dgm:pt modelId="{BC058E27-8206-43EA-BBC8-F8B1DD581125}" type="parTrans" cxnId="{CAE12356-1E2A-42FD-B87E-EDC06E529EA6}">
      <dgm:prSet/>
      <dgm:spPr/>
      <dgm:t>
        <a:bodyPr/>
        <a:lstStyle/>
        <a:p>
          <a:endParaRPr lang="en-GB"/>
        </a:p>
      </dgm:t>
    </dgm:pt>
    <dgm:pt modelId="{0FF3D4CF-1253-4437-9559-CBD136E576B8}" type="sibTrans" cxnId="{CAE12356-1E2A-42FD-B87E-EDC06E529EA6}">
      <dgm:prSet/>
      <dgm:spPr/>
      <dgm:t>
        <a:bodyPr/>
        <a:lstStyle/>
        <a:p>
          <a:endParaRPr lang="en-GB"/>
        </a:p>
      </dgm:t>
    </dgm:pt>
    <dgm:pt modelId="{170F9913-FFD7-4DFF-A5FB-C40DEEAEC47C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7861B813-56D6-450C-8771-97B6D07DC7B5}" type="pres">
      <dgm:prSet presAssocID="{E666053E-3D79-4771-BE65-C04C2BC2AD50}" presName="arrow" presStyleLbl="bgShp" presStyleIdx="0" presStyleCnt="1"/>
      <dgm:spPr/>
    </dgm:pt>
    <dgm:pt modelId="{8BE51599-643C-4C0D-B0F0-52E59281DDF2}" type="pres">
      <dgm:prSet presAssocID="{E666053E-3D79-4771-BE65-C04C2BC2AD50}" presName="points" presStyleCnt="0"/>
      <dgm:spPr/>
    </dgm:pt>
    <dgm:pt modelId="{481A7EC0-158E-4322-820C-8F5AA5FD4EAB}" type="pres">
      <dgm:prSet presAssocID="{1150D72D-0C10-464C-9872-138D62DF648B}" presName="compositeA" presStyleCnt="0"/>
      <dgm:spPr/>
    </dgm:pt>
    <dgm:pt modelId="{D72E86D6-CFF3-4592-9A0A-66EA537599E6}" type="pres">
      <dgm:prSet presAssocID="{1150D72D-0C10-464C-9872-138D62DF648B}" presName="textA" presStyleLbl="revTx" presStyleIdx="0" presStyleCnt="4" custScaleX="150595" custScaleY="58581" custLinFactY="74863" custLinFactNeighborX="-119" custLinFactNeighborY="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F4EDAC-46AC-4915-AB74-7BF195FE2CDD}" type="pres">
      <dgm:prSet presAssocID="{1150D72D-0C10-464C-9872-138D62DF648B}" presName="circleA" presStyleLbl="node1" presStyleIdx="0" presStyleCnt="4"/>
      <dgm:spPr/>
    </dgm:pt>
    <dgm:pt modelId="{F045677E-2B93-4BC9-80A7-0F7A04BE8B13}" type="pres">
      <dgm:prSet presAssocID="{1150D72D-0C10-464C-9872-138D62DF648B}" presName="spaceA" presStyleCnt="0"/>
      <dgm:spPr/>
    </dgm:pt>
    <dgm:pt modelId="{1FF699D4-92B4-4818-B32B-F1DEB17E3F45}" type="pres">
      <dgm:prSet presAssocID="{46298429-EA59-4C61-8CD6-D143BAA8A75B}" presName="space" presStyleCnt="0"/>
      <dgm:spPr/>
    </dgm:pt>
    <dgm:pt modelId="{7E97940B-A126-4FAE-B7C0-963DB7DA35B4}" type="pres">
      <dgm:prSet presAssocID="{FCACA1BF-2174-4A81-86C9-A04196606679}" presName="compositeB" presStyleCnt="0"/>
      <dgm:spPr/>
    </dgm:pt>
    <dgm:pt modelId="{D82B4BDE-124E-4CBC-8835-F25E658EE271}" type="pres">
      <dgm:prSet presAssocID="{FCACA1BF-2174-4A81-86C9-A0419660667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5E05DE0-2866-4D94-B256-A1A08597DD8A}" type="pres">
      <dgm:prSet presAssocID="{FCACA1BF-2174-4A81-86C9-A04196606679}" presName="circleB" presStyleLbl="node1" presStyleIdx="1" presStyleCnt="4"/>
      <dgm:spPr/>
    </dgm:pt>
    <dgm:pt modelId="{E8059A68-0C60-41FD-BAC5-F3EC271A666F}" type="pres">
      <dgm:prSet presAssocID="{FCACA1BF-2174-4A81-86C9-A04196606679}" presName="spaceB" presStyleCnt="0"/>
      <dgm:spPr/>
    </dgm:pt>
    <dgm:pt modelId="{5FDBA0D3-AC33-4919-A60D-5C79ABE07A28}" type="pres">
      <dgm:prSet presAssocID="{34ACB9D4-7819-4D5F-83E8-E22B74644466}" presName="space" presStyleCnt="0"/>
      <dgm:spPr/>
    </dgm:pt>
    <dgm:pt modelId="{13CF78E7-8ADE-4D88-84CC-8C30372F599C}" type="pres">
      <dgm:prSet presAssocID="{7D612A01-648C-4B53-8E34-57CD9A945DB3}" presName="compositeA" presStyleCnt="0"/>
      <dgm:spPr/>
    </dgm:pt>
    <dgm:pt modelId="{28222BC8-2757-4DC9-A59C-246F935252BB}" type="pres">
      <dgm:prSet presAssocID="{7D612A01-648C-4B53-8E34-57CD9A945DB3}" presName="textA" presStyleLbl="revTx" presStyleIdx="2" presStyleCnt="4" custScaleY="44376" custLinFactY="93075" custLinFactNeighborX="390" custLinFactNeighborY="100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FDC1143-41B6-4D4C-913A-BDDE0C3061F8}" type="pres">
      <dgm:prSet presAssocID="{7D612A01-648C-4B53-8E34-57CD9A945DB3}" presName="circleA" presStyleLbl="node1" presStyleIdx="2" presStyleCnt="4"/>
      <dgm:spPr/>
    </dgm:pt>
    <dgm:pt modelId="{8AB21BC5-89B9-49B8-BB9D-C6E33770F476}" type="pres">
      <dgm:prSet presAssocID="{7D612A01-648C-4B53-8E34-57CD9A945DB3}" presName="spaceA" presStyleCnt="0"/>
      <dgm:spPr/>
    </dgm:pt>
    <dgm:pt modelId="{51FF6690-96E4-44F6-A9F8-A9D7DDFC9572}" type="pres">
      <dgm:prSet presAssocID="{0FF3D4CF-1253-4437-9559-CBD136E576B8}" presName="space" presStyleCnt="0"/>
      <dgm:spPr/>
    </dgm:pt>
    <dgm:pt modelId="{86D5B551-15DD-40E3-8440-34BBA2E0C59C}" type="pres">
      <dgm:prSet presAssocID="{120675D6-B069-4E20-8F32-35C919C8BA23}" presName="compositeB" presStyleCnt="0"/>
      <dgm:spPr/>
    </dgm:pt>
    <dgm:pt modelId="{46710E05-D3EE-4ECE-ADD9-00A6BDC96E55}" type="pres">
      <dgm:prSet presAssocID="{120675D6-B069-4E20-8F32-35C919C8BA23}" presName="textB" presStyleLbl="revTx" presStyleIdx="3" presStyleCnt="4" custScaleX="148248" custScaleY="45676" custLinFactNeighborY="-2171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87E4F1-8339-44C1-BD70-A8BB4FD8E780}" type="pres">
      <dgm:prSet presAssocID="{120675D6-B069-4E20-8F32-35C919C8BA23}" presName="circleB" presStyleLbl="node1" presStyleIdx="3" presStyleCnt="4"/>
      <dgm:spPr/>
    </dgm:pt>
    <dgm:pt modelId="{843C026D-1B16-4D58-A0C8-F0DAED0DDB18}" type="pres">
      <dgm:prSet presAssocID="{120675D6-B069-4E20-8F32-35C919C8BA23}" presName="spaceB" presStyleCnt="0"/>
      <dgm:spPr/>
    </dgm:pt>
  </dgm:ptLst>
  <dgm:cxnLst>
    <dgm:cxn modelId="{1BFE54EC-2425-48DB-8F1B-7E0B6F47FCDA}" type="presOf" srcId="{FCACA1BF-2174-4A81-86C9-A04196606679}" destId="{D82B4BDE-124E-4CBC-8835-F25E658EE271}" srcOrd="0" destOrd="0" presId="urn:microsoft.com/office/officeart/2005/8/layout/hProcess11"/>
    <dgm:cxn modelId="{A5E77CBB-A84D-43CC-B38B-171B97545B31}" type="presOf" srcId="{120675D6-B069-4E20-8F32-35C919C8BA23}" destId="{46710E05-D3EE-4ECE-ADD9-00A6BDC96E55}" srcOrd="0" destOrd="0" presId="urn:microsoft.com/office/officeart/2005/8/layout/hProcess11"/>
    <dgm:cxn modelId="{25BFC5CA-03A4-4D2C-BE61-6D847325F6FF}" type="presOf" srcId="{7D612A01-648C-4B53-8E34-57CD9A945DB3}" destId="{28222BC8-2757-4DC9-A59C-246F935252BB}" srcOrd="0" destOrd="0" presId="urn:microsoft.com/office/officeart/2005/8/layout/hProcess11"/>
    <dgm:cxn modelId="{328CCA60-B237-40A9-88E1-7DBCA1409FEC}" srcId="{E666053E-3D79-4771-BE65-C04C2BC2AD50}" destId="{120675D6-B069-4E20-8F32-35C919C8BA23}" srcOrd="3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CAE12356-1E2A-42FD-B87E-EDC06E529EA6}" srcId="{E666053E-3D79-4771-BE65-C04C2BC2AD50}" destId="{7D612A01-648C-4B53-8E34-57CD9A945DB3}" srcOrd="2" destOrd="0" parTransId="{BC058E27-8206-43EA-BBC8-F8B1DD581125}" sibTransId="{0FF3D4CF-1253-4437-9559-CBD136E576B8}"/>
    <dgm:cxn modelId="{E03C8A0E-F5ED-4F04-86B6-84ADF4BACD9C}" type="presOf" srcId="{1150D72D-0C10-464C-9872-138D62DF648B}" destId="{D72E86D6-CFF3-4592-9A0A-66EA537599E6}" srcOrd="0" destOrd="0" presId="urn:microsoft.com/office/officeart/2005/8/layout/hProcess11"/>
    <dgm:cxn modelId="{A59484D4-B3BE-456D-89EB-D53116A2A488}" type="presOf" srcId="{E666053E-3D79-4771-BE65-C04C2BC2AD50}" destId="{170F9913-FFD7-4DFF-A5FB-C40DEEAEC47C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A6ED0DCD-8D3C-43ED-B3CA-960741B3C1EE}" type="presParOf" srcId="{170F9913-FFD7-4DFF-A5FB-C40DEEAEC47C}" destId="{7861B813-56D6-450C-8771-97B6D07DC7B5}" srcOrd="0" destOrd="0" presId="urn:microsoft.com/office/officeart/2005/8/layout/hProcess11"/>
    <dgm:cxn modelId="{81D9A59E-9201-4B31-952F-47C86392CD91}" type="presParOf" srcId="{170F9913-FFD7-4DFF-A5FB-C40DEEAEC47C}" destId="{8BE51599-643C-4C0D-B0F0-52E59281DDF2}" srcOrd="1" destOrd="0" presId="urn:microsoft.com/office/officeart/2005/8/layout/hProcess11"/>
    <dgm:cxn modelId="{05DD98A3-88B4-44A8-A8FB-9A0865476E11}" type="presParOf" srcId="{8BE51599-643C-4C0D-B0F0-52E59281DDF2}" destId="{481A7EC0-158E-4322-820C-8F5AA5FD4EAB}" srcOrd="0" destOrd="0" presId="urn:microsoft.com/office/officeart/2005/8/layout/hProcess11"/>
    <dgm:cxn modelId="{9AA12020-D03D-4782-8914-1FE0C78A0680}" type="presParOf" srcId="{481A7EC0-158E-4322-820C-8F5AA5FD4EAB}" destId="{D72E86D6-CFF3-4592-9A0A-66EA537599E6}" srcOrd="0" destOrd="0" presId="urn:microsoft.com/office/officeart/2005/8/layout/hProcess11"/>
    <dgm:cxn modelId="{9CE3D945-3967-4162-BAF2-F6B7B6DD852A}" type="presParOf" srcId="{481A7EC0-158E-4322-820C-8F5AA5FD4EAB}" destId="{22F4EDAC-46AC-4915-AB74-7BF195FE2CDD}" srcOrd="1" destOrd="0" presId="urn:microsoft.com/office/officeart/2005/8/layout/hProcess11"/>
    <dgm:cxn modelId="{A6E0F3D9-573E-4C5A-AA77-429094AB2477}" type="presParOf" srcId="{481A7EC0-158E-4322-820C-8F5AA5FD4EAB}" destId="{F045677E-2B93-4BC9-80A7-0F7A04BE8B13}" srcOrd="2" destOrd="0" presId="urn:microsoft.com/office/officeart/2005/8/layout/hProcess11"/>
    <dgm:cxn modelId="{6B2086EC-C10E-4E0F-9865-A0E3BC0F6ED8}" type="presParOf" srcId="{8BE51599-643C-4C0D-B0F0-52E59281DDF2}" destId="{1FF699D4-92B4-4818-B32B-F1DEB17E3F45}" srcOrd="1" destOrd="0" presId="urn:microsoft.com/office/officeart/2005/8/layout/hProcess11"/>
    <dgm:cxn modelId="{C7C7CD94-5AC2-4CB0-AE19-A23979CD677C}" type="presParOf" srcId="{8BE51599-643C-4C0D-B0F0-52E59281DDF2}" destId="{7E97940B-A126-4FAE-B7C0-963DB7DA35B4}" srcOrd="2" destOrd="0" presId="urn:microsoft.com/office/officeart/2005/8/layout/hProcess11"/>
    <dgm:cxn modelId="{F874E8CC-035E-4809-9FD9-D7102CC621EA}" type="presParOf" srcId="{7E97940B-A126-4FAE-B7C0-963DB7DA35B4}" destId="{D82B4BDE-124E-4CBC-8835-F25E658EE271}" srcOrd="0" destOrd="0" presId="urn:microsoft.com/office/officeart/2005/8/layout/hProcess11"/>
    <dgm:cxn modelId="{A06CCA2E-E8D1-4168-AA93-3881FA4799F5}" type="presParOf" srcId="{7E97940B-A126-4FAE-B7C0-963DB7DA35B4}" destId="{D5E05DE0-2866-4D94-B256-A1A08597DD8A}" srcOrd="1" destOrd="0" presId="urn:microsoft.com/office/officeart/2005/8/layout/hProcess11"/>
    <dgm:cxn modelId="{56935129-0B92-494B-BBC5-466C791C62BD}" type="presParOf" srcId="{7E97940B-A126-4FAE-B7C0-963DB7DA35B4}" destId="{E8059A68-0C60-41FD-BAC5-F3EC271A666F}" srcOrd="2" destOrd="0" presId="urn:microsoft.com/office/officeart/2005/8/layout/hProcess11"/>
    <dgm:cxn modelId="{676D0566-ED89-4091-976B-F454EA19096F}" type="presParOf" srcId="{8BE51599-643C-4C0D-B0F0-52E59281DDF2}" destId="{5FDBA0D3-AC33-4919-A60D-5C79ABE07A28}" srcOrd="3" destOrd="0" presId="urn:microsoft.com/office/officeart/2005/8/layout/hProcess11"/>
    <dgm:cxn modelId="{178B10D4-EBD5-4727-BDF4-066911C6095A}" type="presParOf" srcId="{8BE51599-643C-4C0D-B0F0-52E59281DDF2}" destId="{13CF78E7-8ADE-4D88-84CC-8C30372F599C}" srcOrd="4" destOrd="0" presId="urn:microsoft.com/office/officeart/2005/8/layout/hProcess11"/>
    <dgm:cxn modelId="{5D919A31-2B82-441C-B6A0-3BE138DE1533}" type="presParOf" srcId="{13CF78E7-8ADE-4D88-84CC-8C30372F599C}" destId="{28222BC8-2757-4DC9-A59C-246F935252BB}" srcOrd="0" destOrd="0" presId="urn:microsoft.com/office/officeart/2005/8/layout/hProcess11"/>
    <dgm:cxn modelId="{414D16DA-598A-4D1E-916F-F3CB7AC0ABF6}" type="presParOf" srcId="{13CF78E7-8ADE-4D88-84CC-8C30372F599C}" destId="{EFDC1143-41B6-4D4C-913A-BDDE0C3061F8}" srcOrd="1" destOrd="0" presId="urn:microsoft.com/office/officeart/2005/8/layout/hProcess11"/>
    <dgm:cxn modelId="{EF94F524-2769-447B-BC1A-0DDE8302501D}" type="presParOf" srcId="{13CF78E7-8ADE-4D88-84CC-8C30372F599C}" destId="{8AB21BC5-89B9-49B8-BB9D-C6E33770F476}" srcOrd="2" destOrd="0" presId="urn:microsoft.com/office/officeart/2005/8/layout/hProcess11"/>
    <dgm:cxn modelId="{3F56D916-8A83-4481-A312-C42C0AFD4143}" type="presParOf" srcId="{8BE51599-643C-4C0D-B0F0-52E59281DDF2}" destId="{51FF6690-96E4-44F6-A9F8-A9D7DDFC9572}" srcOrd="5" destOrd="0" presId="urn:microsoft.com/office/officeart/2005/8/layout/hProcess11"/>
    <dgm:cxn modelId="{4DC7B15F-BAAC-4AB8-A33A-497B03BAFF05}" type="presParOf" srcId="{8BE51599-643C-4C0D-B0F0-52E59281DDF2}" destId="{86D5B551-15DD-40E3-8440-34BBA2E0C59C}" srcOrd="6" destOrd="0" presId="urn:microsoft.com/office/officeart/2005/8/layout/hProcess11"/>
    <dgm:cxn modelId="{7E6F7E49-28FE-4143-8F14-1AAD25B79B64}" type="presParOf" srcId="{86D5B551-15DD-40E3-8440-34BBA2E0C59C}" destId="{46710E05-D3EE-4ECE-ADD9-00A6BDC96E55}" srcOrd="0" destOrd="0" presId="urn:microsoft.com/office/officeart/2005/8/layout/hProcess11"/>
    <dgm:cxn modelId="{7585A8C4-2F23-4B38-9F8A-870E2B71C1BD}" type="presParOf" srcId="{86D5B551-15DD-40E3-8440-34BBA2E0C59C}" destId="{0387E4F1-8339-44C1-BD70-A8BB4FD8E780}" srcOrd="1" destOrd="0" presId="urn:microsoft.com/office/officeart/2005/8/layout/hProcess11"/>
    <dgm:cxn modelId="{84E9A2B0-7232-45A1-A8D1-A6295F40886A}" type="presParOf" srcId="{86D5B551-15DD-40E3-8440-34BBA2E0C59C}" destId="{843C026D-1B16-4D58-A0C8-F0DAED0DDB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6053E-3D79-4771-BE65-C04C2BC2AD5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150D72D-0C10-464C-9872-138D62DF648B}">
      <dgm:prSet phldrT="[Text]" custT="1"/>
      <dgm:spPr/>
      <dgm:t>
        <a:bodyPr/>
        <a:lstStyle/>
        <a:p>
          <a:r>
            <a:rPr lang="it-IT" sz="2400"/>
            <a:t>CLI</a:t>
          </a:r>
          <a:endParaRPr lang="en-GB" sz="2400" dirty="0"/>
        </a:p>
      </dgm:t>
    </dgm:pt>
    <dgm:pt modelId="{C0B6FB3E-1DFF-4597-A429-21337521FAC5}" type="parTrans" cxnId="{A8EBE547-156B-4898-9D90-AAE3AF8157A2}">
      <dgm:prSet/>
      <dgm:spPr/>
      <dgm:t>
        <a:bodyPr/>
        <a:lstStyle/>
        <a:p>
          <a:endParaRPr lang="en-GB"/>
        </a:p>
      </dgm:t>
    </dgm:pt>
    <dgm:pt modelId="{46298429-EA59-4C61-8CD6-D143BAA8A75B}" type="sibTrans" cxnId="{A8EBE547-156B-4898-9D90-AAE3AF8157A2}">
      <dgm:prSet/>
      <dgm:spPr/>
      <dgm:t>
        <a:bodyPr/>
        <a:lstStyle/>
        <a:p>
          <a:endParaRPr lang="en-GB"/>
        </a:p>
      </dgm:t>
    </dgm:pt>
    <dgm:pt modelId="{FCACA1BF-2174-4A81-86C9-A04196606679}">
      <dgm:prSet phldrT="[Text]" custT="1"/>
      <dgm:spPr/>
      <dgm:t>
        <a:bodyPr/>
        <a:lstStyle/>
        <a:p>
          <a:r>
            <a:rPr lang="it-IT" sz="2000"/>
            <a:t>Basic HTML GUI</a:t>
          </a:r>
          <a:endParaRPr lang="en-GB" sz="2000" dirty="0"/>
        </a:p>
      </dgm:t>
    </dgm:pt>
    <dgm:pt modelId="{E65C6AAA-B40B-4424-B0E9-B2FD7E21B4C0}" type="parTrans" cxnId="{5033BF29-7327-40BC-A2D3-4C032B2BC09C}">
      <dgm:prSet/>
      <dgm:spPr/>
      <dgm:t>
        <a:bodyPr/>
        <a:lstStyle/>
        <a:p>
          <a:endParaRPr lang="en-GB"/>
        </a:p>
      </dgm:t>
    </dgm:pt>
    <dgm:pt modelId="{34ACB9D4-7819-4D5F-83E8-E22B74644466}" type="sibTrans" cxnId="{5033BF29-7327-40BC-A2D3-4C032B2BC09C}">
      <dgm:prSet/>
      <dgm:spPr/>
      <dgm:t>
        <a:bodyPr/>
        <a:lstStyle/>
        <a:p>
          <a:endParaRPr lang="en-GB"/>
        </a:p>
      </dgm:t>
    </dgm:pt>
    <dgm:pt modelId="{120675D6-B069-4E20-8F32-35C919C8BA23}">
      <dgm:prSet phldrT="[Text]" custT="1"/>
      <dgm:spPr/>
      <dgm:t>
        <a:bodyPr/>
        <a:lstStyle/>
        <a:p>
          <a:r>
            <a:rPr lang="it-IT" sz="2400" dirty="0"/>
            <a:t>Bootstrap + Vue GUI</a:t>
          </a:r>
          <a:endParaRPr lang="en-GB" sz="2400" dirty="0"/>
        </a:p>
      </dgm:t>
    </dgm:pt>
    <dgm:pt modelId="{F40B4AD2-3C33-463F-9415-DDE2C620B076}" type="parTrans" cxnId="{328CCA60-B237-40A9-88E1-7DBCA1409FEC}">
      <dgm:prSet/>
      <dgm:spPr/>
      <dgm:t>
        <a:bodyPr/>
        <a:lstStyle/>
        <a:p>
          <a:endParaRPr lang="en-GB"/>
        </a:p>
      </dgm:t>
    </dgm:pt>
    <dgm:pt modelId="{BE897384-D9ED-4A73-A0A4-421705B53747}" type="sibTrans" cxnId="{328CCA60-B237-40A9-88E1-7DBCA1409FEC}">
      <dgm:prSet/>
      <dgm:spPr/>
      <dgm:t>
        <a:bodyPr/>
        <a:lstStyle/>
        <a:p>
          <a:endParaRPr lang="en-GB"/>
        </a:p>
      </dgm:t>
    </dgm:pt>
    <dgm:pt modelId="{97E64063-E905-47F4-B707-40BD8349C4EB}" type="pres">
      <dgm:prSet presAssocID="{E666053E-3D79-4771-BE65-C04C2BC2AD50}" presName="Name0" presStyleCnt="0">
        <dgm:presLayoutVars>
          <dgm:dir/>
          <dgm:resizeHandles val="exact"/>
        </dgm:presLayoutVars>
      </dgm:prSet>
      <dgm:spPr/>
    </dgm:pt>
    <dgm:pt modelId="{2004B2C4-1F04-49F0-B137-16531C5D0095}" type="pres">
      <dgm:prSet presAssocID="{E666053E-3D79-4771-BE65-C04C2BC2AD50}" presName="arrow" presStyleLbl="bgShp" presStyleIdx="0" presStyleCnt="1"/>
      <dgm:spPr/>
    </dgm:pt>
    <dgm:pt modelId="{24D56B25-E18D-481C-B268-7157F8FFDF4F}" type="pres">
      <dgm:prSet presAssocID="{E666053E-3D79-4771-BE65-C04C2BC2AD50}" presName="points" presStyleCnt="0"/>
      <dgm:spPr/>
    </dgm:pt>
    <dgm:pt modelId="{B2E60CE2-6849-42AC-B79D-7F8D2DD38FD1}" type="pres">
      <dgm:prSet presAssocID="{1150D72D-0C10-464C-9872-138D62DF648B}" presName="compositeA" presStyleCnt="0"/>
      <dgm:spPr/>
    </dgm:pt>
    <dgm:pt modelId="{400E3B27-10E5-47C4-80AE-C667F7D40276}" type="pres">
      <dgm:prSet presAssocID="{1150D72D-0C10-464C-9872-138D62DF648B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F33671-0A6D-4C47-986B-313AA218EDBA}" type="pres">
      <dgm:prSet presAssocID="{1150D72D-0C10-464C-9872-138D62DF648B}" presName="circleA" presStyleLbl="node1" presStyleIdx="0" presStyleCnt="3"/>
      <dgm:spPr/>
    </dgm:pt>
    <dgm:pt modelId="{7019EEBA-CB10-45AA-BE4C-66B45962D75F}" type="pres">
      <dgm:prSet presAssocID="{1150D72D-0C10-464C-9872-138D62DF648B}" presName="spaceA" presStyleCnt="0"/>
      <dgm:spPr/>
    </dgm:pt>
    <dgm:pt modelId="{727FB9B0-16AC-4A9B-B588-BA30DEDD31D8}" type="pres">
      <dgm:prSet presAssocID="{46298429-EA59-4C61-8CD6-D143BAA8A75B}" presName="space" presStyleCnt="0"/>
      <dgm:spPr/>
    </dgm:pt>
    <dgm:pt modelId="{B785D978-C92B-4A1B-861D-1D8B8A479870}" type="pres">
      <dgm:prSet presAssocID="{FCACA1BF-2174-4A81-86C9-A04196606679}" presName="compositeB" presStyleCnt="0"/>
      <dgm:spPr/>
    </dgm:pt>
    <dgm:pt modelId="{CC006808-FB4C-447E-97F5-0F64B5D1DA26}" type="pres">
      <dgm:prSet presAssocID="{FCACA1BF-2174-4A81-86C9-A04196606679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203939-64F9-4670-B91D-539E5B3107E8}" type="pres">
      <dgm:prSet presAssocID="{FCACA1BF-2174-4A81-86C9-A04196606679}" presName="circleB" presStyleLbl="node1" presStyleIdx="1" presStyleCnt="3"/>
      <dgm:spPr/>
    </dgm:pt>
    <dgm:pt modelId="{2356C293-6349-48CE-9749-21260220F7C2}" type="pres">
      <dgm:prSet presAssocID="{FCACA1BF-2174-4A81-86C9-A04196606679}" presName="spaceB" presStyleCnt="0"/>
      <dgm:spPr/>
    </dgm:pt>
    <dgm:pt modelId="{F440DB32-FB7B-4F4A-B7E0-36147A77A4FA}" type="pres">
      <dgm:prSet presAssocID="{34ACB9D4-7819-4D5F-83E8-E22B74644466}" presName="space" presStyleCnt="0"/>
      <dgm:spPr/>
    </dgm:pt>
    <dgm:pt modelId="{99E2A4EE-3404-46F4-9B7D-30A375A7E16C}" type="pres">
      <dgm:prSet presAssocID="{120675D6-B069-4E20-8F32-35C919C8BA23}" presName="compositeA" presStyleCnt="0"/>
      <dgm:spPr/>
    </dgm:pt>
    <dgm:pt modelId="{FA04BCEE-3D91-4837-9F87-4C08A54AF4A8}" type="pres">
      <dgm:prSet presAssocID="{120675D6-B069-4E20-8F32-35C919C8BA23}" presName="textA" presStyleLbl="revTx" presStyleIdx="2" presStyleCnt="3" custScaleX="11689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B4E30F9-349C-49BF-9704-A4F0E375DC5A}" type="pres">
      <dgm:prSet presAssocID="{120675D6-B069-4E20-8F32-35C919C8BA23}" presName="circleA" presStyleLbl="node1" presStyleIdx="2" presStyleCnt="3"/>
      <dgm:spPr/>
    </dgm:pt>
    <dgm:pt modelId="{59C979E5-1504-4DA2-B8DD-B2F9011ACC0D}" type="pres">
      <dgm:prSet presAssocID="{120675D6-B069-4E20-8F32-35C919C8BA23}" presName="spaceA" presStyleCnt="0"/>
      <dgm:spPr/>
    </dgm:pt>
  </dgm:ptLst>
  <dgm:cxnLst>
    <dgm:cxn modelId="{137207A4-27C9-4314-8728-86D0615E7508}" type="presOf" srcId="{FCACA1BF-2174-4A81-86C9-A04196606679}" destId="{CC006808-FB4C-447E-97F5-0F64B5D1DA26}" srcOrd="0" destOrd="0" presId="urn:microsoft.com/office/officeart/2005/8/layout/hProcess11"/>
    <dgm:cxn modelId="{328CCA60-B237-40A9-88E1-7DBCA1409FEC}" srcId="{E666053E-3D79-4771-BE65-C04C2BC2AD50}" destId="{120675D6-B069-4E20-8F32-35C919C8BA23}" srcOrd="2" destOrd="0" parTransId="{F40B4AD2-3C33-463F-9415-DDE2C620B076}" sibTransId="{BE897384-D9ED-4A73-A0A4-421705B53747}"/>
    <dgm:cxn modelId="{A8EBE547-156B-4898-9D90-AAE3AF8157A2}" srcId="{E666053E-3D79-4771-BE65-C04C2BC2AD50}" destId="{1150D72D-0C10-464C-9872-138D62DF648B}" srcOrd="0" destOrd="0" parTransId="{C0B6FB3E-1DFF-4597-A429-21337521FAC5}" sibTransId="{46298429-EA59-4C61-8CD6-D143BAA8A75B}"/>
    <dgm:cxn modelId="{444B25B1-7942-4AD4-B238-4740198654F9}" type="presOf" srcId="{E666053E-3D79-4771-BE65-C04C2BC2AD50}" destId="{97E64063-E905-47F4-B707-40BD8349C4EB}" srcOrd="0" destOrd="0" presId="urn:microsoft.com/office/officeart/2005/8/layout/hProcess11"/>
    <dgm:cxn modelId="{FBEA79B8-78AD-4393-9F11-4E5AE6D82DDB}" type="presOf" srcId="{1150D72D-0C10-464C-9872-138D62DF648B}" destId="{400E3B27-10E5-47C4-80AE-C667F7D40276}" srcOrd="0" destOrd="0" presId="urn:microsoft.com/office/officeart/2005/8/layout/hProcess11"/>
    <dgm:cxn modelId="{5033BF29-7327-40BC-A2D3-4C032B2BC09C}" srcId="{E666053E-3D79-4771-BE65-C04C2BC2AD50}" destId="{FCACA1BF-2174-4A81-86C9-A04196606679}" srcOrd="1" destOrd="0" parTransId="{E65C6AAA-B40B-4424-B0E9-B2FD7E21B4C0}" sibTransId="{34ACB9D4-7819-4D5F-83E8-E22B74644466}"/>
    <dgm:cxn modelId="{16590D3C-1800-44BF-9465-4F0BACE4E58B}" type="presOf" srcId="{120675D6-B069-4E20-8F32-35C919C8BA23}" destId="{FA04BCEE-3D91-4837-9F87-4C08A54AF4A8}" srcOrd="0" destOrd="0" presId="urn:microsoft.com/office/officeart/2005/8/layout/hProcess11"/>
    <dgm:cxn modelId="{1AAB59C3-99AF-4772-AA74-C795A3CAE839}" type="presParOf" srcId="{97E64063-E905-47F4-B707-40BD8349C4EB}" destId="{2004B2C4-1F04-49F0-B137-16531C5D0095}" srcOrd="0" destOrd="0" presId="urn:microsoft.com/office/officeart/2005/8/layout/hProcess11"/>
    <dgm:cxn modelId="{28AA514A-E83B-40D4-BF1B-B4EF420B0B2E}" type="presParOf" srcId="{97E64063-E905-47F4-B707-40BD8349C4EB}" destId="{24D56B25-E18D-481C-B268-7157F8FFDF4F}" srcOrd="1" destOrd="0" presId="urn:microsoft.com/office/officeart/2005/8/layout/hProcess11"/>
    <dgm:cxn modelId="{6BB05878-4DAE-4ED6-B993-8C769873FAE0}" type="presParOf" srcId="{24D56B25-E18D-481C-B268-7157F8FFDF4F}" destId="{B2E60CE2-6849-42AC-B79D-7F8D2DD38FD1}" srcOrd="0" destOrd="0" presId="urn:microsoft.com/office/officeart/2005/8/layout/hProcess11"/>
    <dgm:cxn modelId="{0ECF0A56-002F-4A67-8447-00ADD76BEBFA}" type="presParOf" srcId="{B2E60CE2-6849-42AC-B79D-7F8D2DD38FD1}" destId="{400E3B27-10E5-47C4-80AE-C667F7D40276}" srcOrd="0" destOrd="0" presId="urn:microsoft.com/office/officeart/2005/8/layout/hProcess11"/>
    <dgm:cxn modelId="{5A55E348-6820-4F07-8B3B-7AFBBBD5105F}" type="presParOf" srcId="{B2E60CE2-6849-42AC-B79D-7F8D2DD38FD1}" destId="{3EF33671-0A6D-4C47-986B-313AA218EDBA}" srcOrd="1" destOrd="0" presId="urn:microsoft.com/office/officeart/2005/8/layout/hProcess11"/>
    <dgm:cxn modelId="{6955D781-3A41-42A3-96A9-0F8A8E7A6046}" type="presParOf" srcId="{B2E60CE2-6849-42AC-B79D-7F8D2DD38FD1}" destId="{7019EEBA-CB10-45AA-BE4C-66B45962D75F}" srcOrd="2" destOrd="0" presId="urn:microsoft.com/office/officeart/2005/8/layout/hProcess11"/>
    <dgm:cxn modelId="{F68561EE-6F3B-4470-B7B4-71D002504711}" type="presParOf" srcId="{24D56B25-E18D-481C-B268-7157F8FFDF4F}" destId="{727FB9B0-16AC-4A9B-B588-BA30DEDD31D8}" srcOrd="1" destOrd="0" presId="urn:microsoft.com/office/officeart/2005/8/layout/hProcess11"/>
    <dgm:cxn modelId="{87625B4D-721F-48C7-AE8F-37B4F2ACC960}" type="presParOf" srcId="{24D56B25-E18D-481C-B268-7157F8FFDF4F}" destId="{B785D978-C92B-4A1B-861D-1D8B8A479870}" srcOrd="2" destOrd="0" presId="urn:microsoft.com/office/officeart/2005/8/layout/hProcess11"/>
    <dgm:cxn modelId="{24247DF2-844A-4073-BE93-D6F624089924}" type="presParOf" srcId="{B785D978-C92B-4A1B-861D-1D8B8A479870}" destId="{CC006808-FB4C-447E-97F5-0F64B5D1DA26}" srcOrd="0" destOrd="0" presId="urn:microsoft.com/office/officeart/2005/8/layout/hProcess11"/>
    <dgm:cxn modelId="{20EF6F2B-337D-487A-8385-361F73DA7793}" type="presParOf" srcId="{B785D978-C92B-4A1B-861D-1D8B8A479870}" destId="{3E203939-64F9-4670-B91D-539E5B3107E8}" srcOrd="1" destOrd="0" presId="urn:microsoft.com/office/officeart/2005/8/layout/hProcess11"/>
    <dgm:cxn modelId="{FF097F59-03F9-4CDE-8031-0FAA80CF8C20}" type="presParOf" srcId="{B785D978-C92B-4A1B-861D-1D8B8A479870}" destId="{2356C293-6349-48CE-9749-21260220F7C2}" srcOrd="2" destOrd="0" presId="urn:microsoft.com/office/officeart/2005/8/layout/hProcess11"/>
    <dgm:cxn modelId="{7EFF227A-ABCF-4A5B-9E02-04761741963C}" type="presParOf" srcId="{24D56B25-E18D-481C-B268-7157F8FFDF4F}" destId="{F440DB32-FB7B-4F4A-B7E0-36147A77A4FA}" srcOrd="3" destOrd="0" presId="urn:microsoft.com/office/officeart/2005/8/layout/hProcess11"/>
    <dgm:cxn modelId="{3F07FCD8-23D4-4EB7-B216-57C1A7F2E0FB}" type="presParOf" srcId="{24D56B25-E18D-481C-B268-7157F8FFDF4F}" destId="{99E2A4EE-3404-46F4-9B7D-30A375A7E16C}" srcOrd="4" destOrd="0" presId="urn:microsoft.com/office/officeart/2005/8/layout/hProcess11"/>
    <dgm:cxn modelId="{C4EBFE8F-C63E-4053-BA88-72A9615B42CA}" type="presParOf" srcId="{99E2A4EE-3404-46F4-9B7D-30A375A7E16C}" destId="{FA04BCEE-3D91-4837-9F87-4C08A54AF4A8}" srcOrd="0" destOrd="0" presId="urn:microsoft.com/office/officeart/2005/8/layout/hProcess11"/>
    <dgm:cxn modelId="{785B58FC-A01C-4750-B7DA-9CCA67A8FCEA}" type="presParOf" srcId="{99E2A4EE-3404-46F4-9B7D-30A375A7E16C}" destId="{4B4E30F9-349C-49BF-9704-A4F0E375DC5A}" srcOrd="1" destOrd="0" presId="urn:microsoft.com/office/officeart/2005/8/layout/hProcess11"/>
    <dgm:cxn modelId="{545DAB75-E7D4-43F6-B6E2-9097965DEB4C}" type="presParOf" srcId="{99E2A4EE-3404-46F4-9B7D-30A375A7E16C}" destId="{59C979E5-1504-4DA2-B8DD-B2F9011ACC0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E36D3-E8C0-418F-86FB-928E848C0BF5}">
      <dsp:nvSpPr>
        <dsp:cNvPr id="0" name=""/>
        <dsp:cNvSpPr/>
      </dsp:nvSpPr>
      <dsp:spPr>
        <a:xfrm>
          <a:off x="0" y="490537"/>
          <a:ext cx="10515600" cy="65405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D539B-D61D-48B2-97B1-C758C354082D}">
      <dsp:nvSpPr>
        <dsp:cNvPr id="0" name=""/>
        <dsp:cNvSpPr/>
      </dsp:nvSpPr>
      <dsp:spPr>
        <a:xfrm>
          <a:off x="0" y="981075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Start of ASL project</a:t>
          </a:r>
          <a:endParaRPr lang="en-GB" sz="2400" kern="1200" dirty="0"/>
        </a:p>
      </dsp:txBody>
      <dsp:txXfrm>
        <a:off x="0" y="981075"/>
        <a:ext cx="3049934" cy="654050"/>
      </dsp:txXfrm>
    </dsp:sp>
    <dsp:sp modelId="{777CA0D1-C3A9-4E9E-A047-ED67ABBC9877}">
      <dsp:nvSpPr>
        <dsp:cNvPr id="0" name=""/>
        <dsp:cNvSpPr/>
      </dsp:nvSpPr>
      <dsp:spPr>
        <a:xfrm>
          <a:off x="1447832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81BCC-5A6F-4813-B909-CCCB4E54497E}">
      <dsp:nvSpPr>
        <dsp:cNvPr id="0" name=""/>
        <dsp:cNvSpPr/>
      </dsp:nvSpPr>
      <dsp:spPr>
        <a:xfrm>
          <a:off x="3207052" y="981075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C</a:t>
          </a:r>
          <a:endParaRPr lang="en-GB" sz="2400" kern="1200" dirty="0"/>
        </a:p>
      </dsp:txBody>
      <dsp:txXfrm>
        <a:off x="3207052" y="981075"/>
        <a:ext cx="3049934" cy="654050"/>
      </dsp:txXfrm>
    </dsp:sp>
    <dsp:sp modelId="{0B602C30-3403-4129-9AA5-09DC93D79944}">
      <dsp:nvSpPr>
        <dsp:cNvPr id="0" name=""/>
        <dsp:cNvSpPr/>
      </dsp:nvSpPr>
      <dsp:spPr>
        <a:xfrm>
          <a:off x="4650263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A5C39-6A0D-4FA5-9B2E-A7D0ACF97328}">
      <dsp:nvSpPr>
        <dsp:cNvPr id="0" name=""/>
        <dsp:cNvSpPr/>
      </dsp:nvSpPr>
      <dsp:spPr>
        <a:xfrm>
          <a:off x="6427234" y="976542"/>
          <a:ext cx="304993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Git &amp; GitHub</a:t>
          </a:r>
          <a:endParaRPr lang="en-GB" sz="2400" kern="1200" dirty="0"/>
        </a:p>
      </dsp:txBody>
      <dsp:txXfrm>
        <a:off x="6427234" y="976542"/>
        <a:ext cx="3049934" cy="654050"/>
      </dsp:txXfrm>
    </dsp:sp>
    <dsp:sp modelId="{1C7346CD-1E8E-483C-951D-EFA86919A104}">
      <dsp:nvSpPr>
        <dsp:cNvPr id="0" name=""/>
        <dsp:cNvSpPr/>
      </dsp:nvSpPr>
      <dsp:spPr>
        <a:xfrm>
          <a:off x="7852695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1B813-56D6-450C-8771-97B6D07DC7B5}">
      <dsp:nvSpPr>
        <dsp:cNvPr id="0" name=""/>
        <dsp:cNvSpPr/>
      </dsp:nvSpPr>
      <dsp:spPr>
        <a:xfrm>
          <a:off x="0" y="490537"/>
          <a:ext cx="10712344" cy="65405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E86D6-CFF3-4592-9A0A-66EA537599E6}">
      <dsp:nvSpPr>
        <dsp:cNvPr id="0" name=""/>
        <dsp:cNvSpPr/>
      </dsp:nvSpPr>
      <dsp:spPr>
        <a:xfrm>
          <a:off x="0" y="1211416"/>
          <a:ext cx="2825113" cy="38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/>
            <a:t>Databases &amp; MySQL</a:t>
          </a:r>
          <a:endParaRPr lang="en-GB" sz="2000" kern="1200" dirty="0"/>
        </a:p>
      </dsp:txBody>
      <dsp:txXfrm>
        <a:off x="0" y="1211416"/>
        <a:ext cx="2825113" cy="383149"/>
      </dsp:txXfrm>
    </dsp:sp>
    <dsp:sp modelId="{22F4EDAC-46AC-4915-AB74-7BF195FE2CDD}">
      <dsp:nvSpPr>
        <dsp:cNvPr id="0" name=""/>
        <dsp:cNvSpPr/>
      </dsp:nvSpPr>
      <dsp:spPr>
        <a:xfrm>
          <a:off x="1331590" y="668081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B4BDE-124E-4CBC-8835-F25E658EE271}">
      <dsp:nvSpPr>
        <dsp:cNvPr id="0" name=""/>
        <dsp:cNvSpPr/>
      </dsp:nvSpPr>
      <dsp:spPr>
        <a:xfrm>
          <a:off x="2919702" y="981075"/>
          <a:ext cx="1875967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Bootstrap</a:t>
          </a:r>
          <a:endParaRPr lang="en-GB" sz="2400" kern="1200" dirty="0"/>
        </a:p>
      </dsp:txBody>
      <dsp:txXfrm>
        <a:off x="2919702" y="981075"/>
        <a:ext cx="1875967" cy="654050"/>
      </dsp:txXfrm>
    </dsp:sp>
    <dsp:sp modelId="{D5E05DE0-2866-4D94-B256-A1A08597DD8A}">
      <dsp:nvSpPr>
        <dsp:cNvPr id="0" name=""/>
        <dsp:cNvSpPr/>
      </dsp:nvSpPr>
      <dsp:spPr>
        <a:xfrm>
          <a:off x="3775929" y="735806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22BC8-2757-4DC9-A59C-246F935252BB}">
      <dsp:nvSpPr>
        <dsp:cNvPr id="0" name=""/>
        <dsp:cNvSpPr/>
      </dsp:nvSpPr>
      <dsp:spPr>
        <a:xfrm>
          <a:off x="4896784" y="1344883"/>
          <a:ext cx="1875967" cy="29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Vue</a:t>
          </a:r>
          <a:r>
            <a:rPr lang="it-IT" sz="2800" kern="1200" dirty="0"/>
            <a:t>.</a:t>
          </a:r>
          <a:r>
            <a:rPr lang="it-IT" sz="2400" kern="1200" dirty="0"/>
            <a:t>js</a:t>
          </a:r>
          <a:endParaRPr lang="en-GB" sz="2800" kern="1200" dirty="0"/>
        </a:p>
      </dsp:txBody>
      <dsp:txXfrm>
        <a:off x="4896784" y="1344883"/>
        <a:ext cx="1875967" cy="290241"/>
      </dsp:txXfrm>
    </dsp:sp>
    <dsp:sp modelId="{EFDC1143-41B6-4D4C-913A-BDDE0C3061F8}">
      <dsp:nvSpPr>
        <dsp:cNvPr id="0" name=""/>
        <dsp:cNvSpPr/>
      </dsp:nvSpPr>
      <dsp:spPr>
        <a:xfrm>
          <a:off x="5745696" y="644854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10E05-D3EE-4ECE-ADD9-00A6BDC96E55}">
      <dsp:nvSpPr>
        <dsp:cNvPr id="0" name=""/>
        <dsp:cNvSpPr/>
      </dsp:nvSpPr>
      <dsp:spPr>
        <a:xfrm>
          <a:off x="6859234" y="1105534"/>
          <a:ext cx="2781084" cy="29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Web Servers &amp; Apache</a:t>
          </a:r>
          <a:endParaRPr lang="en-GB" sz="1800" kern="1200" dirty="0"/>
        </a:p>
      </dsp:txBody>
      <dsp:txXfrm>
        <a:off x="6859234" y="1105534"/>
        <a:ext cx="2781084" cy="298743"/>
      </dsp:txXfrm>
    </dsp:sp>
    <dsp:sp modelId="{0387E4F1-8339-44C1-BD70-A8BB4FD8E780}">
      <dsp:nvSpPr>
        <dsp:cNvPr id="0" name=""/>
        <dsp:cNvSpPr/>
      </dsp:nvSpPr>
      <dsp:spPr>
        <a:xfrm>
          <a:off x="8168020" y="824632"/>
          <a:ext cx="163512" cy="163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B2C4-1F04-49F0-B137-16531C5D0095}">
      <dsp:nvSpPr>
        <dsp:cNvPr id="0" name=""/>
        <dsp:cNvSpPr/>
      </dsp:nvSpPr>
      <dsp:spPr>
        <a:xfrm>
          <a:off x="0" y="490537"/>
          <a:ext cx="10515600" cy="654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E3B27-10E5-47C4-80AE-C667F7D40276}">
      <dsp:nvSpPr>
        <dsp:cNvPr id="0" name=""/>
        <dsp:cNvSpPr/>
      </dsp:nvSpPr>
      <dsp:spPr>
        <a:xfrm>
          <a:off x="3725" y="0"/>
          <a:ext cx="2892816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/>
            <a:t>CLI</a:t>
          </a:r>
          <a:endParaRPr lang="en-GB" sz="2400" kern="1200" dirty="0"/>
        </a:p>
      </dsp:txBody>
      <dsp:txXfrm>
        <a:off x="3725" y="0"/>
        <a:ext cx="2892816" cy="654050"/>
      </dsp:txXfrm>
    </dsp:sp>
    <dsp:sp modelId="{3EF33671-0A6D-4C47-986B-313AA218EDBA}">
      <dsp:nvSpPr>
        <dsp:cNvPr id="0" name=""/>
        <dsp:cNvSpPr/>
      </dsp:nvSpPr>
      <dsp:spPr>
        <a:xfrm>
          <a:off x="1368377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06808-FB4C-447E-97F5-0F64B5D1DA26}">
      <dsp:nvSpPr>
        <dsp:cNvPr id="0" name=""/>
        <dsp:cNvSpPr/>
      </dsp:nvSpPr>
      <dsp:spPr>
        <a:xfrm>
          <a:off x="3041182" y="981075"/>
          <a:ext cx="2892816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/>
            <a:t>Basic HTML GUI</a:t>
          </a:r>
          <a:endParaRPr lang="en-GB" sz="2000" kern="1200" dirty="0"/>
        </a:p>
      </dsp:txBody>
      <dsp:txXfrm>
        <a:off x="3041182" y="981075"/>
        <a:ext cx="2892816" cy="654050"/>
      </dsp:txXfrm>
    </dsp:sp>
    <dsp:sp modelId="{3E203939-64F9-4670-B91D-539E5B3107E8}">
      <dsp:nvSpPr>
        <dsp:cNvPr id="0" name=""/>
        <dsp:cNvSpPr/>
      </dsp:nvSpPr>
      <dsp:spPr>
        <a:xfrm>
          <a:off x="4405835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BCEE-3D91-4837-9F87-4C08A54AF4A8}">
      <dsp:nvSpPr>
        <dsp:cNvPr id="0" name=""/>
        <dsp:cNvSpPr/>
      </dsp:nvSpPr>
      <dsp:spPr>
        <a:xfrm>
          <a:off x="6078640" y="0"/>
          <a:ext cx="3381674" cy="6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/>
            <a:t>Bootstrap + Vue GUI</a:t>
          </a:r>
          <a:endParaRPr lang="en-GB" sz="2400" kern="1200" dirty="0"/>
        </a:p>
      </dsp:txBody>
      <dsp:txXfrm>
        <a:off x="6078640" y="0"/>
        <a:ext cx="3381674" cy="654050"/>
      </dsp:txXfrm>
    </dsp:sp>
    <dsp:sp modelId="{4B4E30F9-349C-49BF-9704-A4F0E375DC5A}">
      <dsp:nvSpPr>
        <dsp:cNvPr id="0" name=""/>
        <dsp:cNvSpPr/>
      </dsp:nvSpPr>
      <dsp:spPr>
        <a:xfrm>
          <a:off x="7687721" y="735806"/>
          <a:ext cx="163512" cy="163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26/05/2019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1.xml"/><Relationship Id="rId11" Type="http://schemas.microsoft.com/office/2007/relationships/hdphoto" Target="../media/hdphoto1.wdp"/><Relationship Id="rId5" Type="http://schemas.openxmlformats.org/officeDocument/2006/relationships/slide" Target="slide20.xml"/><Relationship Id="rId10" Type="http://schemas.openxmlformats.org/officeDocument/2006/relationships/image" Target="../media/image4.png"/><Relationship Id="rId4" Type="http://schemas.openxmlformats.org/officeDocument/2006/relationships/slide" Target="slide19.xml"/><Relationship Id="rId9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/wiki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diagramDrawing" Target="../diagrams/drawing2.xml"/><Relationship Id="rId1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diagramColors" Target="../diagrams/colors2.xml"/><Relationship Id="rId17" Type="http://schemas.microsoft.com/office/2007/relationships/hdphoto" Target="../media/hdphoto2.wdp"/><Relationship Id="rId2" Type="http://schemas.openxmlformats.org/officeDocument/2006/relationships/diagramData" Target="../diagrams/data1.xml"/><Relationship Id="rId16" Type="http://schemas.openxmlformats.org/officeDocument/2006/relationships/image" Target="../media/image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6.png"/><Relationship Id="rId10" Type="http://schemas.openxmlformats.org/officeDocument/2006/relationships/diagramLayout" Target="../diagrams/layout2.xml"/><Relationship Id="rId19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11" Type="http://schemas.microsoft.com/office/2007/relationships/hdphoto" Target="../media/hdphoto1.wdp"/><Relationship Id="rId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37987"/>
            <a:ext cx="12191999" cy="1335100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</a:t>
            </a:r>
            <a:b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</a:br>
            <a:r>
              <a:rPr lang="it-IT" sz="4400" dirty="0">
                <a:solidFill>
                  <a:srgbClr val="4F4D46"/>
                </a:solidFill>
                <a:latin typeface="Avenir LT Std 35 Light" panose="020B0402020203020204" pitchFamily="34" charset="0"/>
              </a:rPr>
              <a:t>2018/2019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0" y="4642662"/>
            <a:ext cx="1521904" cy="18944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75" y="4811583"/>
            <a:ext cx="2475644" cy="107960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4" name="Gruppo 3"/>
          <p:cNvGrpSpPr/>
          <p:nvPr/>
        </p:nvGrpSpPr>
        <p:grpSpPr>
          <a:xfrm>
            <a:off x="2629056" y="1747587"/>
            <a:ext cx="6933889" cy="2646878"/>
            <a:chOff x="2752371" y="1852089"/>
            <a:chExt cx="6933889" cy="2646878"/>
          </a:xfrm>
        </p:grpSpPr>
        <p:sp>
          <p:nvSpPr>
            <p:cNvPr id="6" name="CasellaDiTesto 5"/>
            <p:cNvSpPr txBox="1"/>
            <p:nvPr/>
          </p:nvSpPr>
          <p:spPr>
            <a:xfrm>
              <a:off x="2752371" y="1852089"/>
              <a:ext cx="486222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600" dirty="0">
                  <a:solidFill>
                    <a:schemeClr val="accent1">
                      <a:lumMod val="75000"/>
                    </a:schemeClr>
                  </a:solidFill>
                  <a:latin typeface="Town 40 Stencil Medium" panose="00000600000000000000" pitchFamily="2" charset="0"/>
                </a:rPr>
                <a:t>SUIT</a:t>
              </a: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99" y="2143453"/>
              <a:ext cx="2071661" cy="2071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0"/>
            <a:ext cx="10515600" cy="223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information (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inserted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):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Notes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about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candidate;</a:t>
            </a:r>
          </a:p>
          <a:p>
            <a:pPr algn="just"/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contact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links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mails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which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have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been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registered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  <a:p>
            <a:pPr lvl="1" algn="just"/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 web link,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be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redirected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the site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clicked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(</a:t>
            </a:r>
            <a:r>
              <a:rPr lang="it-IT" sz="180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e.g., Facebook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profile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);</a:t>
            </a:r>
          </a:p>
          <a:p>
            <a:pPr lvl="1" algn="just"/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an email,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your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email client </a:t>
            </a:r>
            <a:r>
              <a:rPr lang="it-IT" sz="18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open.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/>
          <a:srcRect t="33303" b="18303"/>
          <a:stretch/>
        </p:blipFill>
        <p:spPr>
          <a:xfrm>
            <a:off x="1753893" y="1982907"/>
            <a:ext cx="9560744" cy="2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Edit candidate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l="-1370" t="8125" r="23964" b="9197"/>
          <a:stretch/>
        </p:blipFill>
        <p:spPr>
          <a:xfrm>
            <a:off x="2906679" y="2068894"/>
            <a:ext cx="7255172" cy="43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Delete candidate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possible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to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for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870093" y="2730137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Add candidate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add a new candidate. 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text fields are red when there is something wrong. Otherwise, they will be green. You can submit a candidate only if all the text fields are green.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l="88284" t="20532" r="2479" b="74795"/>
          <a:stretch/>
        </p:blipFill>
        <p:spPr>
          <a:xfrm>
            <a:off x="9531249" y="497682"/>
            <a:ext cx="1920027" cy="546100"/>
          </a:xfrm>
          <a:prstGeom prst="rect">
            <a:avLst/>
          </a:prstGeom>
        </p:spPr>
      </p:pic>
      <p:sp>
        <p:nvSpPr>
          <p:cNvPr id="5" name="AutoShape 2" descr="https://media.discordapp.net/attachments/508710696318664704/581848569611550750/unknown.png?width=451&amp;height=254">
            <a:extLst>
              <a:ext uri="{FF2B5EF4-FFF2-40B4-BE49-F238E27FC236}">
                <a16:creationId xmlns:a16="http://schemas.microsoft.com/office/drawing/2014/main" id="{F35C4520-08D3-494C-9D8C-2CEC85482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s://cdn.discordapp.com/attachments/508710696318664704/581848569611550750/unknown.png">
            <a:extLst>
              <a:ext uri="{FF2B5EF4-FFF2-40B4-BE49-F238E27FC236}">
                <a16:creationId xmlns:a16="http://schemas.microsoft.com/office/drawing/2014/main" id="{BC42B802-6F74-4A16-B880-B81022F4B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b="4954"/>
          <a:stretch/>
        </p:blipFill>
        <p:spPr bwMode="auto">
          <a:xfrm>
            <a:off x="3029064" y="2730137"/>
            <a:ext cx="7199665" cy="368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discordapp.net/attachments/508710696318664704/581848831151439890/unknown.png?width=1191&amp;height=670">
            <a:extLst>
              <a:ext uri="{FF2B5EF4-FFF2-40B4-BE49-F238E27FC236}">
                <a16:creationId xmlns:a16="http://schemas.microsoft.com/office/drawing/2014/main" id="{4B8B2A2D-6641-4792-BA34-38152F294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" b="5494"/>
          <a:stretch/>
        </p:blipFill>
        <p:spPr bwMode="auto">
          <a:xfrm>
            <a:off x="3029064" y="2730137"/>
            <a:ext cx="7199665" cy="368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during the hiring process.</a:t>
            </a:r>
          </a:p>
          <a:p>
            <a:pPr marL="0" indent="0" algn="just"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better</a:t>
            </a:r>
            <a:r>
              <a:rPr lang="it-IT">
                <a:solidFill>
                  <a:srgbClr val="000000"/>
                </a:solidFill>
                <a:latin typeface="Avenir LT Std 35 Light" panose="020B0402020203020204" pitchFamily="34" charset="0"/>
              </a:rPr>
              <a:t> interface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becoming a more general tool for the company.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Backup slides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2" action="ppaction://hlinksldjump"/>
              </a:rPr>
              <a:t>Deploy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3" action="ppaction://hlinksldjump"/>
              </a:rPr>
              <a:t>What’s </a:t>
            </a:r>
            <a:r>
              <a:rPr lang="it-IT" i="1" dirty="0">
                <a:solidFill>
                  <a:schemeClr val="tx1"/>
                </a:solidFill>
                <a:latin typeface="Avenir LT Std 35 Light" panose="020B0402020203020204" pitchFamily="34" charset="0"/>
                <a:hlinkClick r:id="rId3" action="ppaction://hlinksldjump"/>
              </a:rPr>
              <a:t>Alternanza Scuola-Lavoro</a:t>
            </a:r>
            <a:r>
              <a:rPr lang="it-IT" dirty="0">
                <a:solidFill>
                  <a:srgbClr val="4F4D46"/>
                </a:solidFill>
                <a:latin typeface="Avenir LT Std 35 Light" panose="020B0402020203020204" pitchFamily="34" charset="0"/>
                <a:hlinkClick r:id="rId3" action="ppaction://hlinksldjump"/>
              </a:rPr>
              <a:t>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4" action="ppaction://hlinksldjump"/>
              </a:rPr>
              <a:t>Why C + CGI?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5" action="ppaction://hlinksldjump"/>
              </a:rPr>
              <a:t>Why JSON?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6" action="ppaction://hlinksldjump"/>
              </a:rPr>
              <a:t>Why Bootstrap + Vue?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7" action="ppaction://hlinksldjump"/>
              </a:rPr>
              <a:t>New filters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8" action="ppaction://hlinksldjump"/>
              </a:rPr>
              <a:t>Better GUI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  <a:hlinkClick r:id="rId9" action="ppaction://hlinksldjump"/>
              </a:rPr>
              <a:t>DB Versioning System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441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Deploy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To run the software you need to read and follow the instructions located in the GitHub repository wiki.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Link: </a:t>
            </a:r>
            <a:r>
              <a:rPr lang="en-GB" sz="2400" dirty="0">
                <a:hlinkClick r:id="rId2"/>
              </a:rPr>
              <a:t>https://github.com/lt-scuolalavoro/suit/wiki</a:t>
            </a: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2050" name="Picture 2" descr="Image result for faq">
            <a:extLst>
              <a:ext uri="{FF2B5EF4-FFF2-40B4-BE49-F238E27FC236}">
                <a16:creationId xmlns:a16="http://schemas.microsoft.com/office/drawing/2014/main" id="{399FCFBC-CBE1-452A-8A9D-72E0F3A9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What’s </a:t>
            </a:r>
            <a:r>
              <a:rPr lang="it-IT" sz="4000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Alternanza Scuola-Lavoro</a:t>
            </a:r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i="1" dirty="0">
                <a:solidFill>
                  <a:schemeClr val="tx1"/>
                </a:solidFill>
                <a:latin typeface="Avenir LT Std 35 Light" panose="020B0402020203020204" pitchFamily="34" charset="0"/>
              </a:rPr>
              <a:t>Alternanza Scuola Lavoro </a:t>
            </a: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(School – Work experience model) is the innovative educational discipline which allowed us to ‘work’ for the company during our school years.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During the last two years we alternated school days with work ones, in which we discovered the working life and how it feels.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5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C + CGI?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used C and CGI in the backend essentially because we studied C during our last school year. </a:t>
            </a: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Even if we know that C </a:t>
            </a:r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is not the most suitable language for this kind of </a:t>
            </a:r>
            <a:r>
              <a:rPr lang="en-US" sz="240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application, </a:t>
            </a:r>
            <a:r>
              <a:rPr lang="it-IT" sz="2400" dirty="0" err="1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we</a:t>
            </a:r>
            <a:r>
              <a:rPr lang="it-IT" sz="240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wanted to use our C knowledge to achieve </a:t>
            </a:r>
            <a:r>
              <a:rPr lang="it-IT" sz="2400" dirty="0" err="1">
                <a:solidFill>
                  <a:schemeClr val="tx1"/>
                </a:solidFill>
                <a:latin typeface="Avenir LT Std 35 Light" panose="020B0402020203020204" pitchFamily="34" charset="0"/>
              </a:rPr>
              <a:t>our</a:t>
            </a: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goals</a:t>
            </a:r>
            <a:r>
              <a:rPr lang="it-IT" sz="240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in order to get a deeper understanding on what we were </a:t>
            </a:r>
            <a:r>
              <a:rPr lang="en-US" sz="240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doing</a:t>
            </a:r>
            <a:r>
              <a:rPr lang="it-IT" sz="240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Another reason is that C is still one of the fastest languages in the computer science industry and we got the proof of it during the development of this project.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 descr="Image result for faq">
            <a:extLst>
              <a:ext uri="{FF2B5EF4-FFF2-40B4-BE49-F238E27FC236}">
                <a16:creationId xmlns:a16="http://schemas.microsoft.com/office/drawing/2014/main" id="{DB07705F-E365-439F-8BE7-5A9CDC23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3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071026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chemeClr val="tx1"/>
                </a:solidFill>
                <a:latin typeface="Avenir LT Std 35 Light" panose="020B0402020203020204"/>
              </a:rPr>
              <a:t>What we’ve learned during the ASL project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D5D63F-D495-4867-9CC1-2350AED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698455"/>
              </p:ext>
            </p:extLst>
          </p:nvPr>
        </p:nvGraphicFramePr>
        <p:xfrm>
          <a:off x="1219244" y="1865630"/>
          <a:ext cx="10515600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FE9430AC-BC25-4614-8D56-EB914005B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190431"/>
              </p:ext>
            </p:extLst>
          </p:nvPr>
        </p:nvGraphicFramePr>
        <p:xfrm>
          <a:off x="1219244" y="4807066"/>
          <a:ext cx="10712344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48" y="1242900"/>
            <a:ext cx="1493396" cy="14873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20" y="1452335"/>
            <a:ext cx="1057687" cy="105768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523" b="97462" l="5445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75"/>
          <a:stretch/>
        </p:blipFill>
        <p:spPr>
          <a:xfrm>
            <a:off x="8673737" y="1465398"/>
            <a:ext cx="1006415" cy="1040274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4462116"/>
            <a:ext cx="925034" cy="92503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4"/>
          <a:stretch/>
        </p:blipFill>
        <p:spPr>
          <a:xfrm>
            <a:off x="4245430" y="4362994"/>
            <a:ext cx="1638710" cy="116259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25" y="4542712"/>
            <a:ext cx="989348" cy="85743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00" y="4462116"/>
            <a:ext cx="2018553" cy="103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JSON?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needed to let the db communicate with the frontend frameworks (Bootstrap + Vue), so we found JSON the easiest way for us to </a:t>
            </a:r>
            <a:r>
              <a:rPr lang="it-IT" sz="240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do </a:t>
            </a:r>
            <a:r>
              <a:rPr lang="it-IT" sz="2400" dirty="0" err="1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that</a:t>
            </a:r>
            <a:r>
              <a:rPr lang="it-IT" sz="240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Why Bootstrap + Vue?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These two frontend frameworks simplified the GUI design and develompent due to their flexibility and their approachability.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TODO: New filters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are going to add new filters like: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Order the table by record insertion date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Order </a:t>
            </a: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by age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Show only unemployed candidates</a:t>
            </a:r>
          </a:p>
          <a:p>
            <a:pPr lvl="7" algn="just">
              <a:buFont typeface="Arial" panose="020B0604020202020204" pitchFamily="34" charset="0"/>
              <a:buChar char="•"/>
            </a:pPr>
            <a:r>
              <a:rPr lang="it-IT" sz="1800" i="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Show only employed candidates</a:t>
            </a:r>
          </a:p>
          <a:p>
            <a:pPr lvl="7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0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2441891"/>
            <a:ext cx="11019378" cy="745218"/>
          </a:xfrm>
        </p:spPr>
        <p:txBody>
          <a:bodyPr>
            <a:noAutofit/>
          </a:bodyPr>
          <a:lstStyle/>
          <a:p>
            <a:pPr algn="ctr"/>
            <a:r>
              <a:rPr lang="it-IT" sz="40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TODO: Better GUI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3351860"/>
            <a:ext cx="10515600" cy="517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want to improve the GUI adding more feedback messages that aim to </a:t>
            </a:r>
            <a:r>
              <a:rPr lang="it-IT" sz="2400" dirty="0" err="1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enhance</a:t>
            </a:r>
            <a:r>
              <a:rPr lang="it-IT" sz="240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2400" dirty="0" err="1">
                <a:solidFill>
                  <a:schemeClr val="tx1"/>
                </a:solidFill>
                <a:latin typeface="Avenir LT Std 35 Light" panose="020B0402020203020204" pitchFamily="34" charset="0"/>
              </a:rPr>
              <a:t>make</a:t>
            </a: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Avenir LT Std 35 Light" panose="020B0402020203020204" pitchFamily="34" charset="0"/>
              </a:rPr>
              <a:t>easier</a:t>
            </a: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the </a:t>
            </a:r>
            <a:r>
              <a:rPr lang="it-IT" sz="2400" dirty="0">
                <a:solidFill>
                  <a:schemeClr val="tx1"/>
                </a:solidFill>
                <a:latin typeface="Avenir LT Std 35 Light" panose="020B0402020203020204" pitchFamily="34" charset="0"/>
              </a:rPr>
              <a:t>user experience.</a:t>
            </a:r>
            <a:endParaRPr lang="it-IT" sz="1800" i="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lvl="7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13A6A14-9A86-46E6-8CE2-E92EE37A64F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1625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93" y="443646"/>
            <a:ext cx="2466143" cy="1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0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DB Versioning System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created a database versioning system to automate the process of updating the database schema and data on every machine.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use sql and sh scripts to execute queries automatically.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Everything is managed by a shell script called ‘db_update.sh’ at the moment.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It checks the current version of the database and updates it to the latest version.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We are designing a </a:t>
            </a:r>
            <a:r>
              <a:rPr lang="it-IT" dirty="0" err="1">
                <a:solidFill>
                  <a:schemeClr val="tx1"/>
                </a:solidFill>
                <a:latin typeface="Avenir LT Std 35 Light" panose="020B0402020203020204" pitchFamily="34" charset="0"/>
              </a:rPr>
              <a:t>better</a:t>
            </a: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modular script </a:t>
            </a:r>
            <a:r>
              <a:rPr lang="en-US" dirty="0">
                <a:solidFill>
                  <a:schemeClr val="tx1"/>
                </a:solidFill>
                <a:latin typeface="Avenir LT Std 35 Light" panose="020B0402020203020204" pitchFamily="34" charset="0"/>
              </a:rPr>
              <a:t>capable of execute single or multiple operations by the use of </a:t>
            </a:r>
            <a:r>
              <a:rPr lang="it-IT" dirty="0" err="1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arguments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(e.g. 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–help for </a:t>
            </a:r>
            <a:r>
              <a:rPr lang="it-IT" dirty="0" err="1">
                <a:solidFill>
                  <a:schemeClr val="tx1"/>
                </a:solidFill>
                <a:latin typeface="Avenir LT Std 35 Light" panose="020B0402020203020204" pitchFamily="34" charset="0"/>
              </a:rPr>
              <a:t>synopsis</a:t>
            </a: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 , etc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.).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69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Software Timeline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D5D63F-D495-4867-9CC1-2350AED5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135462"/>
              </p:ext>
            </p:extLst>
          </p:nvPr>
        </p:nvGraphicFramePr>
        <p:xfrm>
          <a:off x="1116517" y="3380910"/>
          <a:ext cx="10515600" cy="163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10242" name="Picture 2" descr="https://media.discordapp.net/attachments/508710696318664704/581872356352327690/unknown.png?width=1191&amp;height=670">
            <a:extLst>
              <a:ext uri="{FF2B5EF4-FFF2-40B4-BE49-F238E27FC236}">
                <a16:creationId xmlns:a16="http://schemas.microsoft.com/office/drawing/2014/main" id="{2F3DF113-3812-4EB4-B6F6-7B4C3FE8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18593" r="42066" b="19494"/>
          <a:stretch/>
        </p:blipFill>
        <p:spPr bwMode="auto">
          <a:xfrm>
            <a:off x="1024576" y="1242900"/>
            <a:ext cx="3373804" cy="219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media.discordapp.net/attachments/508710696318664704/581872532987314217/unknown.png?width=451&amp;height=254">
            <a:extLst>
              <a:ext uri="{FF2B5EF4-FFF2-40B4-BE49-F238E27FC236}">
                <a16:creationId xmlns:a16="http://schemas.microsoft.com/office/drawing/2014/main" id="{E05211FA-BAAF-41F9-839C-05AFE1EFB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727" r="-2096" b="13688"/>
          <a:stretch/>
        </p:blipFill>
        <p:spPr bwMode="auto">
          <a:xfrm>
            <a:off x="3631520" y="4972502"/>
            <a:ext cx="4157753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o 5">
            <a:extLst>
              <a:ext uri="{FF2B5EF4-FFF2-40B4-BE49-F238E27FC236}">
                <a16:creationId xmlns:a16="http://schemas.microsoft.com/office/drawing/2014/main" id="{F4A15704-D03A-441F-B206-A535302944FA}"/>
              </a:ext>
            </a:extLst>
          </p:cNvPr>
          <p:cNvGrpSpPr/>
          <p:nvPr/>
        </p:nvGrpSpPr>
        <p:grpSpPr>
          <a:xfrm>
            <a:off x="6532069" y="1328762"/>
            <a:ext cx="5227369" cy="1966285"/>
            <a:chOff x="1116016" y="2272937"/>
            <a:chExt cx="10522468" cy="3958046"/>
          </a:xfrm>
        </p:grpSpPr>
        <p:pic>
          <p:nvPicPr>
            <p:cNvPr id="16" name="Immagine 6">
              <a:extLst>
                <a:ext uri="{FF2B5EF4-FFF2-40B4-BE49-F238E27FC236}">
                  <a16:creationId xmlns:a16="http://schemas.microsoft.com/office/drawing/2014/main" id="{A871CC47-F4F3-4C75-9E36-F2CFE5EC4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17" name="Immagine 3">
              <a:extLst>
                <a:ext uri="{FF2B5EF4-FFF2-40B4-BE49-F238E27FC236}">
                  <a16:creationId xmlns:a16="http://schemas.microsoft.com/office/drawing/2014/main" id="{FD97E651-D497-453A-998E-75BA4D530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  <p:pic>
        <p:nvPicPr>
          <p:cNvPr id="10" name="Immagin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36" y="3071366"/>
            <a:ext cx="619087" cy="61908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8" y="6138561"/>
            <a:ext cx="667186" cy="66718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58" y="2960560"/>
            <a:ext cx="670654" cy="6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How is it made?</a:t>
            </a: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venir LT Std 35 Light" panose="020B0402020203020204" pitchFamily="34" charset="0"/>
              </a:rPr>
              <a:t>Front-end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venir LT Std 35 Light" panose="020B0402020203020204" pitchFamily="34" charset="0"/>
              </a:rPr>
              <a:t>Back-end</a:t>
            </a: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hiring employees.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pSp>
        <p:nvGrpSpPr>
          <p:cNvPr id="6" name="Gruppo 5"/>
          <p:cNvGrpSpPr/>
          <p:nvPr/>
        </p:nvGrpSpPr>
        <p:grpSpPr>
          <a:xfrm>
            <a:off x="1116016" y="2272937"/>
            <a:ext cx="10522468" cy="3958046"/>
            <a:chOff x="1116016" y="2272937"/>
            <a:chExt cx="10522468" cy="395804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5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988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448898" y="2860085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690198" y="2894888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combine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for 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23943" t="22768" r="57103" b="46339"/>
          <a:stretch/>
        </p:blipFill>
        <p:spPr>
          <a:xfrm>
            <a:off x="4441371" y="2293997"/>
            <a:ext cx="4164748" cy="38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328</TotalTime>
  <Words>809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 Medium</vt:lpstr>
      <vt:lpstr>Wingdings 2</vt:lpstr>
      <vt:lpstr>HDOfficeLightV0</vt:lpstr>
      <vt:lpstr>Crop</vt:lpstr>
      <vt:lpstr>Alternanza scuola-lavoro  2018/2019</vt:lpstr>
      <vt:lpstr>What we’ve learned during the ASL project</vt:lpstr>
      <vt:lpstr>Software Timeline</vt:lpstr>
      <vt:lpstr>How is it made?</vt:lpstr>
      <vt:lpstr>What is «Suit»?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Edit candidate</vt:lpstr>
      <vt:lpstr>Action list • Delete candidate</vt:lpstr>
      <vt:lpstr>Add candidate</vt:lpstr>
      <vt:lpstr>Conclusions</vt:lpstr>
      <vt:lpstr>Thank you for the attention.</vt:lpstr>
      <vt:lpstr>Backup slides</vt:lpstr>
      <vt:lpstr>Deploy</vt:lpstr>
      <vt:lpstr>What’s Alternanza Scuola-Lavoro?</vt:lpstr>
      <vt:lpstr>Why C + CGI?</vt:lpstr>
      <vt:lpstr>Why JSON?</vt:lpstr>
      <vt:lpstr>Why Bootstrap + Vue? </vt:lpstr>
      <vt:lpstr>TODO: New filters</vt:lpstr>
      <vt:lpstr>TODO: Better GUI</vt:lpstr>
      <vt:lpstr>DB Versioning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55</cp:revision>
  <dcterms:created xsi:type="dcterms:W3CDTF">2019-02-21T22:59:03Z</dcterms:created>
  <dcterms:modified xsi:type="dcterms:W3CDTF">2019-05-26T19:18:49Z</dcterms:modified>
</cp:coreProperties>
</file>