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727069"/>
    <a:srgbClr val="4F4D46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37987"/>
            <a:ext cx="12191999" cy="1335100"/>
          </a:xfrm>
        </p:spPr>
        <p:txBody>
          <a:bodyPr>
            <a:normAutofit/>
          </a:bodyPr>
          <a:lstStyle/>
          <a:p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4642662"/>
            <a:ext cx="1521904" cy="1894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5" y="4811583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4" name="Gruppo 3"/>
          <p:cNvGrpSpPr/>
          <p:nvPr/>
        </p:nvGrpSpPr>
        <p:grpSpPr>
          <a:xfrm>
            <a:off x="2629056" y="1747587"/>
            <a:ext cx="6933889" cy="2646878"/>
            <a:chOff x="2752371" y="1852089"/>
            <a:chExt cx="6933889" cy="264687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752371" y="1852089"/>
              <a:ext cx="4862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600" dirty="0" smtClean="0">
                  <a:solidFill>
                    <a:schemeClr val="accent1">
                      <a:lumMod val="75000"/>
                    </a:schemeClr>
                  </a:solidFill>
                  <a:latin typeface="Town 40 Stencil Medium" panose="00000600000000000000" pitchFamily="2" charset="0"/>
                </a:rPr>
                <a:t>SUIT</a:t>
              </a:r>
              <a:endParaRPr lang="it-IT" sz="16600" dirty="0">
                <a:solidFill>
                  <a:schemeClr val="accent1">
                    <a:lumMod val="75000"/>
                  </a:schemeClr>
                </a:solidFill>
                <a:latin typeface="Town 40 Stencil Medium" panose="00000600000000000000" pitchFamily="2" charset="0"/>
              </a:endParaRP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99" y="2143453"/>
              <a:ext cx="2071661" cy="2071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sp>
        <p:nvSpPr>
          <p:cNvPr id="12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with the hiring process.</a:t>
            </a:r>
          </a:p>
          <a:p>
            <a:pPr marL="0" indent="0" algn="just"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Add, edit and remove a candidate;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Log-in system;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becoming a more general tool for 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hiring employees.</a:t>
            </a: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combine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 smtClean="0">
                <a:solidFill>
                  <a:schemeClr val="tx1"/>
                </a:solidFill>
                <a:latin typeface="Avenir LT Std 35 Light"/>
              </a:rPr>
              <a:t>for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9679577" y="6486123"/>
            <a:ext cx="2502951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modification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1"/>
            <a:ext cx="10515600" cy="184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following information: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Full name;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Birth date;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Whether he/her is employed or not;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Salary.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961952" y="4773715"/>
            <a:ext cx="320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latin typeface="Avenir LT Std 35 Light" panose="020B0402020203020204" pitchFamily="34" charset="0"/>
              </a:rPr>
              <a:t>soon</a:t>
            </a:r>
            <a:r>
              <a:rPr lang="it-IT" dirty="0" smtClean="0">
                <a:latin typeface="Avenir LT Std 35 Light" panose="020B0402020203020204" pitchFamily="34" charset="0"/>
              </a:rPr>
              <a:t>:</a:t>
            </a:r>
            <a:endParaRPr lang="it-IT" dirty="0">
              <a:latin typeface="Avenir LT Std 35 Light" panose="020B04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Contacts;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Notes.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173</TotalTime>
  <Words>303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Alternanza scuola-lavoro  2018/2019</vt:lpstr>
      <vt:lpstr>What is «Suit»?</vt:lpstr>
      <vt:lpstr>How is it made?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Conclusions</vt:lpstr>
      <vt:lpstr>Thank you for the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30</cp:revision>
  <dcterms:created xsi:type="dcterms:W3CDTF">2019-02-21T22:59:03Z</dcterms:created>
  <dcterms:modified xsi:type="dcterms:W3CDTF">2019-03-12T16:12:30Z</dcterms:modified>
</cp:coreProperties>
</file>