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D46"/>
    <a:srgbClr val="DDDCD9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22/02/2019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7729" y="1040005"/>
            <a:ext cx="9144000" cy="230713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  <a:cs typeface="Calibri" panose="020F0502020204030204" pitchFamily="34" charset="0"/>
              </a:rPr>
              <a:t>Suit</a:t>
            </a:r>
            <a: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  <a:t/>
            </a:r>
            <a:br>
              <a:rPr lang="it-IT" dirty="0" smtClean="0">
                <a:solidFill>
                  <a:srgbClr val="4F4D46"/>
                </a:solidFill>
                <a:latin typeface="Town 40 Stencil" panose="00000500000000000000" pitchFamily="2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69" y="3262735"/>
            <a:ext cx="2636520" cy="2636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Rimozione del candidato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pulsante consente di rimuovere il candidato dall’elenco. Verrà mostrato un messaggio di conferma. Sarà possibile, attraverso i filtri, visualizzare anche i candidati rimossi. 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99908" y="6486123"/>
            <a:ext cx="2782619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implementazione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14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0"/>
            <a:ext cx="10515600" cy="4379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nostro software, dunque, ha lo scopo di facilitare la gestione dell’elenco dei candidati registrati dall’azienda.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Future implementazioni:</a:t>
            </a: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Aggiunta, modifica e rimozione del candidato;</a:t>
            </a: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Log-in con autenticazione;</a:t>
            </a: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Aggiunta di nuovi filtri.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L’applicazione potrà essere aggiornata in seguito per consentire di gestire non solo i candidati, ma l’intero personale dell’azienda.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1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Che cos’è «Suit»?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«Suit» è la nostra web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app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di gestione delle </a:t>
            </a:r>
            <a:r>
              <a:rPr lang="it-IT" b="1" i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HR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con l’obiettivo di facilitare l’individuazione di potenziali candidati per l’assunzione in azienda.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442948"/>
            <a:ext cx="3108960" cy="594360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Com’è fatto?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Come funziona?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Il software è composto da una parte superiore, contenente la barra di ricerca e il pannello dei filtri, e una parte centrale contenente la tabella di tutti i candidati.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e filtri </a:t>
            </a:r>
            <a:r>
              <a:rPr lang="it-IT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Barra di ricerca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La barra di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consente di cercare per nome o cognome e in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tempo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reale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un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(</a:t>
            </a:r>
            <a:r>
              <a:rPr lang="it-IT" b="1" i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case insensitive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Ricerca e filtri </a:t>
            </a:r>
            <a:r>
              <a:rPr lang="it-IT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Filtri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Il seguente pannello visualizza un elenco in cui sono racchiusi i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filtri applicabili e combinabili fra loro per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la visualizzazione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di candidati specifici.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0149840" y="6486123"/>
            <a:ext cx="2032687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modifica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Righe e candidati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11004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rimosso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non rimosso e non assunto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assunto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Descrizione dettagliata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Questo pulsante permette di visualizzare le informazioni dettagliate del candidato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corrispondente alla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riga selezionata.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1"/>
            <a:ext cx="10515600" cy="1843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La riga si espande mostrando i dettagli del candidato:</a:t>
            </a: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Nome completo;</a:t>
            </a: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Data di nascita;</a:t>
            </a: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Se assunto o no;</a:t>
            </a: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Stipendio</a:t>
            </a:r>
            <a:endParaRPr lang="it-IT" sz="2000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961952" y="4764837"/>
            <a:ext cx="320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venir LT Std 35 Light" panose="020B0402020203020204" pitchFamily="34" charset="0"/>
              </a:rPr>
              <a:t>In fase di implementazione: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venir LT Std 35 Light" panose="020B0402020203020204" pitchFamily="34" charset="0"/>
              </a:rPr>
              <a:t>Contatti;</a:t>
            </a:r>
            <a:endParaRPr lang="it-IT" dirty="0">
              <a:latin typeface="Avenir LT Std 35 Light" panose="020B04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venir LT Std 35 Light" panose="020B0402020203020204" pitchFamily="34" charset="0"/>
              </a:rPr>
              <a:t>Note.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9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L’elenco delle azioni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Modifica del candidato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Il seguente bottone indirizza ad una pagina dalla quale è possibile poter modificare i valori del </a:t>
            </a:r>
            <a:r>
              <a:rPr lang="it-IT">
                <a:solidFill>
                  <a:srgbClr val="000000"/>
                </a:solidFill>
                <a:latin typeface="Avenir LT Std 35 Light" panose="020B0402020203020204" pitchFamily="34" charset="0"/>
              </a:rPr>
              <a:t>candidato </a:t>
            </a:r>
            <a:r>
              <a:rPr lang="it-IT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selezionato.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99908" y="6486123"/>
            <a:ext cx="2782619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fase di implementazione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60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4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126</TotalTime>
  <Words>328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2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</vt:lpstr>
      <vt:lpstr>Wingdings 2</vt:lpstr>
      <vt:lpstr>HDOfficeLightV0</vt:lpstr>
      <vt:lpstr>Crop</vt:lpstr>
      <vt:lpstr>Suit Alternanza scuola-lavoro 2018/2019</vt:lpstr>
      <vt:lpstr>Che cos’è «Suit»?</vt:lpstr>
      <vt:lpstr>Com’è fatto?</vt:lpstr>
      <vt:lpstr>Come funziona?</vt:lpstr>
      <vt:lpstr>Ricerca e filtri • Barra di ricerca</vt:lpstr>
      <vt:lpstr>Ricerca e filtri • Filtri</vt:lpstr>
      <vt:lpstr>Righe e candidati</vt:lpstr>
      <vt:lpstr>L’elenco delle azioni • Descrizione dettagliata</vt:lpstr>
      <vt:lpstr>L’elenco delle azioni • Modifica del candidato</vt:lpstr>
      <vt:lpstr>L’elenco delle azioni • Rimozione del candidato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18</cp:revision>
  <dcterms:created xsi:type="dcterms:W3CDTF">2019-02-21T22:59:03Z</dcterms:created>
  <dcterms:modified xsi:type="dcterms:W3CDTF">2019-02-22T10:30:45Z</dcterms:modified>
</cp:coreProperties>
</file>