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D46"/>
    <a:srgbClr val="DDDCD9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104000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  <a:cs typeface="Calibri" panose="020F0502020204030204" pitchFamily="34" charset="0"/>
              </a:rPr>
              <a:t>Suit</a:t>
            </a:r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  <a:t/>
            </a:r>
            <a:b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49" y="3347143"/>
            <a:ext cx="2278423" cy="2278423"/>
          </a:xfrm>
          <a:prstGeom prst="rect">
            <a:avLst/>
          </a:prstGeom>
          <a:noFill/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" y="5290457"/>
            <a:ext cx="1424393" cy="17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sp>
        <p:nvSpPr>
          <p:cNvPr id="12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with the 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Add, edit and remove a candidate;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system;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9679577" y="6486123"/>
            <a:ext cx="2502951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following information: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Full name;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Birth date;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Whether he/her is employed or not;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Salary.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73715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latin typeface="Avenir LT Std 35 Light" panose="020B0402020203020204" pitchFamily="34" charset="0"/>
              </a:rPr>
              <a:t>soon</a:t>
            </a:r>
            <a:r>
              <a:rPr lang="it-IT" dirty="0" smtClean="0">
                <a:latin typeface="Avenir LT Std 35 Light" panose="020B0402020203020204" pitchFamily="34" charset="0"/>
              </a:rPr>
              <a:t>: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Contacts;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Notes.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151</TotalTime>
  <Words>301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</vt:lpstr>
      <vt:lpstr>Wingdings 2</vt:lpstr>
      <vt:lpstr>HDOfficeLightV0</vt:lpstr>
      <vt:lpstr>Crop</vt:lpstr>
      <vt:lpstr>Suit Alternanza scuola-lavoro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25</cp:revision>
  <dcterms:created xsi:type="dcterms:W3CDTF">2019-02-21T22:59:03Z</dcterms:created>
  <dcterms:modified xsi:type="dcterms:W3CDTF">2019-03-12T09:58:56Z</dcterms:modified>
</cp:coreProperties>
</file>