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69" y="3262735"/>
            <a:ext cx="2636520" cy="263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2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0"/>
            <a:ext cx="10515600" cy="4379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9679577" y="6486123"/>
            <a:ext cx="250295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latin typeface="Avenir LT Std 35 Light" panose="020B0402020203020204" pitchFamily="34" charset="0"/>
              </a:rPr>
              <a:t>soon</a:t>
            </a:r>
            <a:r>
              <a:rPr lang="it-IT" dirty="0" smtClean="0">
                <a:latin typeface="Avenir LT Std 35 Light" panose="020B0402020203020204" pitchFamily="34" charset="0"/>
              </a:rPr>
              <a:t>: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144</TotalTime>
  <Words>294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23</cp:revision>
  <dcterms:created xsi:type="dcterms:W3CDTF">2019-02-21T22:59:03Z</dcterms:created>
  <dcterms:modified xsi:type="dcterms:W3CDTF">2019-03-12T08:32:43Z</dcterms:modified>
</cp:coreProperties>
</file>