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9" autoAdjust="0"/>
    <p:restoredTop sz="94660"/>
  </p:normalViewPr>
  <p:slideViewPr>
    <p:cSldViewPr snapToGrid="0">
      <p:cViewPr>
        <p:scale>
          <a:sx n="66" d="100"/>
          <a:sy n="66" d="100"/>
        </p:scale>
        <p:origin x="-1446" y="-6"/>
      </p:cViewPr>
      <p:guideLst>
        <p:guide orient="horz" pos="259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346836"/>
            <a:ext cx="8549640" cy="286512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322446"/>
            <a:ext cx="7543800" cy="1986914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38150"/>
            <a:ext cx="216884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38150"/>
            <a:ext cx="6380798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051688"/>
            <a:ext cx="8675370" cy="342328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507358"/>
            <a:ext cx="8675370" cy="18002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2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190750"/>
            <a:ext cx="42748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190750"/>
            <a:ext cx="427482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38152"/>
            <a:ext cx="867537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017396"/>
            <a:ext cx="4255174" cy="98869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006090"/>
            <a:ext cx="4255174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017396"/>
            <a:ext cx="4276130" cy="98869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006090"/>
            <a:ext cx="4276130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3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0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48640"/>
            <a:ext cx="3244096" cy="19202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84912"/>
            <a:ext cx="5092065" cy="5848350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468880"/>
            <a:ext cx="3244096" cy="457390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48640"/>
            <a:ext cx="3244096" cy="192024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84912"/>
            <a:ext cx="5092065" cy="5848350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468880"/>
            <a:ext cx="3244096" cy="4573906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38152"/>
            <a:ext cx="86753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190750"/>
            <a:ext cx="86753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627622"/>
            <a:ext cx="226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5C840-9E23-4BCE-863C-4C5A446D63B2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627622"/>
            <a:ext cx="33947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627622"/>
            <a:ext cx="2263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BCD-7044-4FC9-B903-9784B8437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354005" y="408686"/>
            <a:ext cx="1496187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quần áo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987" y="1087628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yêu cầu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46224" y="1087628"/>
            <a:ext cx="1210151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hệ thống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35798" y="1087628"/>
            <a:ext cx="1299210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hệ thống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496945" y="1087628"/>
            <a:ext cx="1255205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41363" y="1087628"/>
            <a:ext cx="1110615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190865" y="1087628"/>
            <a:ext cx="1403985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hành sản phẩm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54005" y="414972"/>
            <a:ext cx="1496187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quần áo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987" y="1768665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khả thi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3987" y="2365883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thu thập yêu cầu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03987" y="2963100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tả yêu cầu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949546" y="1768665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 hệ thống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950466" y="2365883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hoá yêu cầu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91770" y="1768665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kiến trúc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506438" y="2365883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91770" y="2963100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chương trình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491770" y="3560318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liêu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491770" y="4157535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lớp phương thức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346224" y="1768665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kiến trúc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360892" y="2365883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CSDL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46224" y="2963100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giao diện chính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346224" y="3560318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sản phẩm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360892" y="4157535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quản lí người dùng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46224" y="4754753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phản hồi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826695" y="1768665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đơn vị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841363" y="2365883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chức năng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826695" y="2963100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tích hợp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26695" y="3560318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chập nhận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257920" y="1758014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 tài liệu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257920" y="2350342"/>
            <a:ext cx="126987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 cáo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360892" y="5351970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giỏ hàng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360892" y="5949188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sự kiện &amp; khuyến mãi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375560" y="6546405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Khách hàng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60892" y="7143623"/>
            <a:ext cx="1195483" cy="33318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5438" tIns="37719" rIns="75438" bIns="37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7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hệ thống</a:t>
            </a:r>
            <a:endParaRPr lang="en-US" sz="107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Elbow Connector 43"/>
          <p:cNvCxnSpPr>
            <a:stCxn id="14" idx="2"/>
            <a:endCxn id="8" idx="0"/>
          </p:cNvCxnSpPr>
          <p:nvPr/>
        </p:nvCxnSpPr>
        <p:spPr>
          <a:xfrm rot="5400000">
            <a:off x="2900777" y="-1113695"/>
            <a:ext cx="339471" cy="4063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4" idx="2"/>
            <a:endCxn id="10" idx="0"/>
          </p:cNvCxnSpPr>
          <p:nvPr/>
        </p:nvCxnSpPr>
        <p:spPr>
          <a:xfrm rot="5400000">
            <a:off x="3674016" y="-340456"/>
            <a:ext cx="339471" cy="2516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4" idx="2"/>
            <a:endCxn id="11" idx="0"/>
          </p:cNvCxnSpPr>
          <p:nvPr/>
        </p:nvCxnSpPr>
        <p:spPr>
          <a:xfrm rot="5400000">
            <a:off x="4443589" y="429117"/>
            <a:ext cx="339471" cy="977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4" idx="2"/>
            <a:endCxn id="9" idx="0"/>
          </p:cNvCxnSpPr>
          <p:nvPr/>
        </p:nvCxnSpPr>
        <p:spPr>
          <a:xfrm rot="16200000" flipH="1">
            <a:off x="5356964" y="493291"/>
            <a:ext cx="339471" cy="849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4" idx="2"/>
            <a:endCxn id="12" idx="0"/>
          </p:cNvCxnSpPr>
          <p:nvPr/>
        </p:nvCxnSpPr>
        <p:spPr>
          <a:xfrm rot="16200000" flipH="1">
            <a:off x="6079650" y="-229394"/>
            <a:ext cx="339471" cy="2294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4" idx="2"/>
            <a:endCxn id="13" idx="0"/>
          </p:cNvCxnSpPr>
          <p:nvPr/>
        </p:nvCxnSpPr>
        <p:spPr>
          <a:xfrm rot="16200000" flipH="1">
            <a:off x="6827743" y="-977488"/>
            <a:ext cx="339471" cy="3790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8" idx="1"/>
            <a:endCxn id="16" idx="1"/>
          </p:cNvCxnSpPr>
          <p:nvPr/>
        </p:nvCxnSpPr>
        <p:spPr>
          <a:xfrm rot="10800000" flipV="1">
            <a:off x="403987" y="1254220"/>
            <a:ext cx="12700" cy="127825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8" idx="1"/>
            <a:endCxn id="17" idx="1"/>
          </p:cNvCxnSpPr>
          <p:nvPr/>
        </p:nvCxnSpPr>
        <p:spPr>
          <a:xfrm rot="10800000" flipV="1">
            <a:off x="403987" y="1254221"/>
            <a:ext cx="12700" cy="18754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0" idx="2"/>
            <a:endCxn id="18" idx="0"/>
          </p:cNvCxnSpPr>
          <p:nvPr/>
        </p:nvCxnSpPr>
        <p:spPr>
          <a:xfrm rot="5400000">
            <a:off x="2411017" y="1594279"/>
            <a:ext cx="347852" cy="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10800000" flipH="1" flipV="1">
            <a:off x="1935797" y="1254220"/>
            <a:ext cx="649605" cy="1111662"/>
          </a:xfrm>
          <a:prstGeom prst="bentConnector4">
            <a:avLst>
              <a:gd name="adj1" fmla="val -16129"/>
              <a:gd name="adj2" fmla="val 85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1" idx="2"/>
            <a:endCxn id="20" idx="0"/>
          </p:cNvCxnSpPr>
          <p:nvPr/>
        </p:nvCxnSpPr>
        <p:spPr>
          <a:xfrm rot="16200000" flipH="1">
            <a:off x="3951701" y="1593659"/>
            <a:ext cx="347852" cy="2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0800000" flipV="1">
            <a:off x="3477257" y="1571624"/>
            <a:ext cx="632777" cy="363633"/>
          </a:xfrm>
          <a:prstGeom prst="bentConnector3">
            <a:avLst>
              <a:gd name="adj1" fmla="val 1255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3038372" y="2052901"/>
            <a:ext cx="779035" cy="1938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22" idx="1"/>
          </p:cNvCxnSpPr>
          <p:nvPr/>
        </p:nvCxnSpPr>
        <p:spPr>
          <a:xfrm rot="16200000" flipH="1">
            <a:off x="2730865" y="2368788"/>
            <a:ext cx="1361028" cy="1607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endCxn id="23" idx="1"/>
          </p:cNvCxnSpPr>
          <p:nvPr/>
        </p:nvCxnSpPr>
        <p:spPr>
          <a:xfrm rot="16200000" flipH="1">
            <a:off x="2647567" y="2882708"/>
            <a:ext cx="1527622" cy="160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24" idx="1"/>
          </p:cNvCxnSpPr>
          <p:nvPr/>
        </p:nvCxnSpPr>
        <p:spPr>
          <a:xfrm rot="16200000" flipH="1">
            <a:off x="2347696" y="3180054"/>
            <a:ext cx="2124840" cy="163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" idx="2"/>
            <a:endCxn id="26" idx="0"/>
          </p:cNvCxnSpPr>
          <p:nvPr/>
        </p:nvCxnSpPr>
        <p:spPr>
          <a:xfrm flipH="1">
            <a:off x="5943966" y="1420813"/>
            <a:ext cx="7334" cy="34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10800000" flipV="1">
            <a:off x="5358925" y="1556784"/>
            <a:ext cx="601409" cy="378474"/>
          </a:xfrm>
          <a:prstGeom prst="bentConnector3">
            <a:avLst>
              <a:gd name="adj1" fmla="val 138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6200000" flipH="1">
            <a:off x="4857327" y="2024965"/>
            <a:ext cx="779036" cy="244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6200000" flipH="1">
            <a:off x="4551941" y="2358437"/>
            <a:ext cx="1376254" cy="2291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16200000" flipH="1">
            <a:off x="4252713" y="2671353"/>
            <a:ext cx="1973472" cy="231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6200000" flipH="1">
            <a:off x="3985970" y="3010591"/>
            <a:ext cx="2525994" cy="246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 rot="16200000" flipH="1">
            <a:off x="3756968" y="3338777"/>
            <a:ext cx="2966026" cy="229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/>
          <p:nvPr/>
        </p:nvCxnSpPr>
        <p:spPr>
          <a:xfrm rot="16200000" flipH="1">
            <a:off x="3524123" y="3694957"/>
            <a:ext cx="3447626" cy="244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/>
          <p:nvPr/>
        </p:nvCxnSpPr>
        <p:spPr>
          <a:xfrm rot="16200000" flipH="1">
            <a:off x="4253351" y="4998713"/>
            <a:ext cx="1990333" cy="24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/>
          <p:nvPr/>
        </p:nvCxnSpPr>
        <p:spPr>
          <a:xfrm rot="16200000" flipH="1">
            <a:off x="3959382" y="5287294"/>
            <a:ext cx="2591770" cy="259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/>
          <p:nvPr/>
        </p:nvCxnSpPr>
        <p:spPr>
          <a:xfrm rot="16200000" flipH="1">
            <a:off x="3668281" y="5608078"/>
            <a:ext cx="3156795" cy="247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2" idx="2"/>
            <a:endCxn id="32" idx="0"/>
          </p:cNvCxnSpPr>
          <p:nvPr/>
        </p:nvCxnSpPr>
        <p:spPr>
          <a:xfrm rot="16200000" flipH="1">
            <a:off x="7255225" y="1562258"/>
            <a:ext cx="347852" cy="64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rot="10800000" flipV="1">
            <a:off x="6831458" y="1593643"/>
            <a:ext cx="620822" cy="336852"/>
          </a:xfrm>
          <a:prstGeom prst="bentConnector3">
            <a:avLst>
              <a:gd name="adj1" fmla="val 131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3" idx="1"/>
          </p:cNvCxnSpPr>
          <p:nvPr/>
        </p:nvCxnSpPr>
        <p:spPr>
          <a:xfrm rot="16200000" flipH="1">
            <a:off x="6361951" y="2053064"/>
            <a:ext cx="753268" cy="205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endCxn id="34" idx="1"/>
          </p:cNvCxnSpPr>
          <p:nvPr/>
        </p:nvCxnSpPr>
        <p:spPr>
          <a:xfrm rot="16200000" flipH="1">
            <a:off x="6363001" y="2665999"/>
            <a:ext cx="734342" cy="193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6200000" flipH="1">
            <a:off x="6057817" y="2962796"/>
            <a:ext cx="1342104" cy="186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" idx="2"/>
            <a:endCxn id="37" idx="0"/>
          </p:cNvCxnSpPr>
          <p:nvPr/>
        </p:nvCxnSpPr>
        <p:spPr>
          <a:xfrm flipH="1">
            <a:off x="8892857" y="1420813"/>
            <a:ext cx="1" cy="33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endCxn id="37" idx="1"/>
          </p:cNvCxnSpPr>
          <p:nvPr/>
        </p:nvCxnSpPr>
        <p:spPr>
          <a:xfrm rot="10800000" flipV="1">
            <a:off x="8257921" y="1571623"/>
            <a:ext cx="634937" cy="352983"/>
          </a:xfrm>
          <a:prstGeom prst="bentConnector3">
            <a:avLst>
              <a:gd name="adj1" fmla="val 116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endCxn id="38" idx="1"/>
          </p:cNvCxnSpPr>
          <p:nvPr/>
        </p:nvCxnSpPr>
        <p:spPr>
          <a:xfrm rot="16200000" flipH="1">
            <a:off x="7819813" y="2078828"/>
            <a:ext cx="768820" cy="107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02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User</cp:lastModifiedBy>
  <cp:revision>6</cp:revision>
  <dcterms:created xsi:type="dcterms:W3CDTF">2020-11-12T07:26:08Z</dcterms:created>
  <dcterms:modified xsi:type="dcterms:W3CDTF">2020-11-17T15:48:12Z</dcterms:modified>
</cp:coreProperties>
</file>