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>
        <p:scale>
          <a:sx n="100" d="100"/>
          <a:sy n="100" d="100"/>
        </p:scale>
        <p:origin x="-516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356" y="4319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首</a:t>
            </a:r>
            <a:r>
              <a:rPr lang="zh-CN" altLang="en-US" sz="2800" b="1" dirty="0"/>
              <a:t>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054" y="67413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882" y="4724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752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2"/>
          <p:cNvSpPr>
            <a:spLocks noChangeArrowheads="1"/>
          </p:cNvSpPr>
          <p:nvPr/>
        </p:nvSpPr>
        <p:spPr bwMode="auto">
          <a:xfrm>
            <a:off x="1924050" y="710778"/>
            <a:ext cx="742950" cy="33268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ounded Rectangle 2"/>
          <p:cNvSpPr>
            <a:spLocks noChangeArrowheads="1"/>
          </p:cNvSpPr>
          <p:nvPr/>
        </p:nvSpPr>
        <p:spPr bwMode="auto">
          <a:xfrm>
            <a:off x="3276600" y="725410"/>
            <a:ext cx="742950" cy="33268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ounded Rectangular Callout 3"/>
          <p:cNvSpPr>
            <a:spLocks noChangeArrowheads="1"/>
          </p:cNvSpPr>
          <p:nvPr/>
        </p:nvSpPr>
        <p:spPr bwMode="auto">
          <a:xfrm>
            <a:off x="3886200" y="1316294"/>
            <a:ext cx="3505200" cy="664905"/>
          </a:xfrm>
          <a:prstGeom prst="wedgeRoundRectCallout">
            <a:avLst>
              <a:gd name="adj1" fmla="val -47394"/>
              <a:gd name="adj2" fmla="val -11066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当点击 技术研发  和 成功案例 的时候， 进入到新页面， 把鼠标移到 比如 公司简介 定制中心。。这些按钮上， 没有反应 （有时候会这样）</a:t>
            </a:r>
            <a:endParaRPr lang="zh-CN" alt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73" y="1981200"/>
            <a:ext cx="6715125" cy="141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3752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"/>
          <p:cNvSpPr>
            <a:spLocks noChangeArrowheads="1"/>
          </p:cNvSpPr>
          <p:nvPr/>
        </p:nvSpPr>
        <p:spPr bwMode="auto">
          <a:xfrm>
            <a:off x="2486025" y="4392535"/>
            <a:ext cx="742950" cy="33268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ounded Rectangular Callout 3"/>
          <p:cNvSpPr>
            <a:spLocks noChangeArrowheads="1"/>
          </p:cNvSpPr>
          <p:nvPr/>
        </p:nvSpPr>
        <p:spPr bwMode="auto">
          <a:xfrm>
            <a:off x="3019425" y="5105101"/>
            <a:ext cx="3505200" cy="664905"/>
          </a:xfrm>
          <a:prstGeom prst="wedgeRoundRectCallout">
            <a:avLst>
              <a:gd name="adj1" fmla="val -47394"/>
              <a:gd name="adj2" fmla="val -11066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当点击 定制服务， 填写内容后， 提交留言， 会一直显示有错误， 提交不了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064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885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3"/>
          <p:cNvSpPr>
            <a:spLocks noChangeArrowheads="1"/>
          </p:cNvSpPr>
          <p:nvPr/>
        </p:nvSpPr>
        <p:spPr bwMode="auto">
          <a:xfrm>
            <a:off x="1752600" y="1600201"/>
            <a:ext cx="3505200" cy="457200"/>
          </a:xfrm>
          <a:prstGeom prst="wedgeRoundRectCallout">
            <a:avLst>
              <a:gd name="adj1" fmla="val -47394"/>
              <a:gd name="adj2" fmla="val -11066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服</a:t>
            </a:r>
            <a:r>
              <a:rPr lang="zh-CN" altLang="en-US" sz="1200" dirty="0" smtClean="0"/>
              <a:t>务支持的内容， 在哪里修改呢？</a:t>
            </a:r>
            <a:endParaRPr lang="zh-CN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667000"/>
            <a:ext cx="60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3"/>
          <p:cNvSpPr>
            <a:spLocks noChangeArrowheads="1"/>
          </p:cNvSpPr>
          <p:nvPr/>
        </p:nvSpPr>
        <p:spPr bwMode="auto">
          <a:xfrm>
            <a:off x="1524000" y="3276600"/>
            <a:ext cx="3505200" cy="838200"/>
          </a:xfrm>
          <a:prstGeom prst="wedgeRoundRectCallout">
            <a:avLst>
              <a:gd name="adj1" fmla="val -46851"/>
              <a:gd name="adj2" fmla="val -7997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下</a:t>
            </a:r>
            <a:r>
              <a:rPr lang="zh-CN" altLang="en-US" sz="1200" dirty="0" smtClean="0"/>
              <a:t>载中心 中添加文件，，中文的和英文的添加的文件，能不能分别添加， 目前添加的是共用一个文件，但是不同页面， 客户要求的文件不一样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5" y="26691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543800" cy="80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3"/>
          <p:cNvSpPr>
            <a:spLocks noChangeArrowheads="1"/>
          </p:cNvSpPr>
          <p:nvPr/>
        </p:nvSpPr>
        <p:spPr bwMode="auto">
          <a:xfrm>
            <a:off x="1300162" y="5342836"/>
            <a:ext cx="3505200" cy="838200"/>
          </a:xfrm>
          <a:prstGeom prst="wedgeRoundRectCallout">
            <a:avLst>
              <a:gd name="adj1" fmla="val -46851"/>
              <a:gd name="adj2" fmla="val -7997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刚进入首页的时候，这个目录能不能不变色， 就是黑色的 </a:t>
            </a:r>
            <a:endParaRPr lang="zh-CN" altLang="en-US" sz="1200" dirty="0"/>
          </a:p>
        </p:txBody>
      </p:sp>
      <p:sp>
        <p:nvSpPr>
          <p:cNvPr id="14" name="Rounded Rectangle 2"/>
          <p:cNvSpPr>
            <a:spLocks noChangeArrowheads="1"/>
          </p:cNvSpPr>
          <p:nvPr/>
        </p:nvSpPr>
        <p:spPr bwMode="auto">
          <a:xfrm>
            <a:off x="1009650" y="4825951"/>
            <a:ext cx="881062" cy="33268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8953" y="4343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5095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3"/>
          <p:cNvSpPr>
            <a:spLocks noChangeArrowheads="1"/>
          </p:cNvSpPr>
          <p:nvPr/>
        </p:nvSpPr>
        <p:spPr bwMode="auto">
          <a:xfrm>
            <a:off x="2438400" y="1047750"/>
            <a:ext cx="3505200" cy="628650"/>
          </a:xfrm>
          <a:prstGeom prst="wedgeRoundRectCallout">
            <a:avLst>
              <a:gd name="adj1" fmla="val -46851"/>
              <a:gd name="adj2" fmla="val -7997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这些功能目前实现了吗？ 图标看能不能弄的更漂亮一些， 类似鼠标移上去， 有一定的变化</a:t>
            </a:r>
            <a:endParaRPr lang="zh-CN" altLang="en-US" sz="12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16299"/>
            <a:ext cx="3890963" cy="200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47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111" y="374570"/>
            <a:ext cx="50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901"/>
            <a:ext cx="8981659" cy="179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3"/>
          <p:cNvSpPr>
            <a:spLocks noChangeArrowheads="1"/>
          </p:cNvSpPr>
          <p:nvPr/>
        </p:nvSpPr>
        <p:spPr bwMode="auto">
          <a:xfrm>
            <a:off x="3657600" y="2556390"/>
            <a:ext cx="3505200" cy="567810"/>
          </a:xfrm>
          <a:prstGeom prst="wedgeRoundRectCallout">
            <a:avLst>
              <a:gd name="adj1" fmla="val -47394"/>
              <a:gd name="adj2" fmla="val -11066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介</a:t>
            </a:r>
            <a:r>
              <a:rPr lang="zh-CN" altLang="en-US" sz="1200" dirty="0" smtClean="0"/>
              <a:t>绍部分， 段落放在中间， 类似于小米网站上的， 应该会更好看一些</a:t>
            </a:r>
            <a:endParaRPr lang="zh-CN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262823"/>
            <a:ext cx="8829259" cy="356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2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38200"/>
            <a:ext cx="34956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2"/>
          <p:cNvSpPr>
            <a:spLocks noChangeArrowheads="1"/>
          </p:cNvSpPr>
          <p:nvPr/>
        </p:nvSpPr>
        <p:spPr bwMode="auto">
          <a:xfrm>
            <a:off x="1333500" y="2895600"/>
            <a:ext cx="2667000" cy="4703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3890963" cy="200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2"/>
          <p:cNvSpPr>
            <a:spLocks noChangeArrowheads="1"/>
          </p:cNvSpPr>
          <p:nvPr/>
        </p:nvSpPr>
        <p:spPr bwMode="auto">
          <a:xfrm>
            <a:off x="2209800" y="5486400"/>
            <a:ext cx="4114800" cy="78697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ounded Rectangular Callout 3"/>
          <p:cNvSpPr>
            <a:spLocks noChangeArrowheads="1"/>
          </p:cNvSpPr>
          <p:nvPr/>
        </p:nvSpPr>
        <p:spPr bwMode="auto">
          <a:xfrm>
            <a:off x="5486400" y="2698539"/>
            <a:ext cx="2514600" cy="533400"/>
          </a:xfrm>
          <a:prstGeom prst="wedgeRoundRectCallout">
            <a:avLst>
              <a:gd name="adj1" fmla="val -133893"/>
              <a:gd name="adj2" fmla="val 2320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dirty="0" smtClean="0"/>
              <a:t>这部分按钮类似于下面的按钮， 橙黄色鲜艳，容易引起注意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74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299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87</cp:revision>
  <dcterms:created xsi:type="dcterms:W3CDTF">2006-08-16T00:00:00Z</dcterms:created>
  <dcterms:modified xsi:type="dcterms:W3CDTF">2016-07-11T09:32:57Z</dcterms:modified>
</cp:coreProperties>
</file>