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4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C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>
        <p:scale>
          <a:sx n="100" d="100"/>
          <a:sy n="100" d="100"/>
        </p:scale>
        <p:origin x="-516" y="12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591" y="3045951"/>
            <a:ext cx="7705725" cy="184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46" y="5041798"/>
            <a:ext cx="7081723" cy="170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3"/>
          <p:cNvSpPr>
            <a:spLocks noChangeArrowheads="1"/>
          </p:cNvSpPr>
          <p:nvPr/>
        </p:nvSpPr>
        <p:spPr bwMode="auto">
          <a:xfrm>
            <a:off x="4649140" y="1964528"/>
            <a:ext cx="3658338" cy="626271"/>
          </a:xfrm>
          <a:prstGeom prst="wedgeRoundRectCallout">
            <a:avLst>
              <a:gd name="adj1" fmla="val -92950"/>
              <a:gd name="adj2" fmla="val -137212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dirty="0">
                <a:solidFill>
                  <a:srgbClr val="FF0000"/>
                </a:solidFill>
              </a:rPr>
              <a:t>有时</a:t>
            </a:r>
            <a:r>
              <a:rPr lang="zh-CN" altLang="en-US" sz="1200" dirty="0" smtClean="0">
                <a:solidFill>
                  <a:srgbClr val="FF0000"/>
                </a:solidFill>
              </a:rPr>
              <a:t>候， 将鼠标移到这些产品分类上， 下拉的产品单子不显示， 帮我看看是什么原因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241" y="0"/>
            <a:ext cx="5943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7356" y="4319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首</a:t>
            </a:r>
            <a:r>
              <a:rPr lang="zh-CN" altLang="en-US" sz="2800" b="1" dirty="0"/>
              <a:t>页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2054" y="67413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2054" y="355583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1" name="Rounded Rectangle 2"/>
          <p:cNvSpPr>
            <a:spLocks noChangeArrowheads="1"/>
          </p:cNvSpPr>
          <p:nvPr/>
        </p:nvSpPr>
        <p:spPr bwMode="auto">
          <a:xfrm>
            <a:off x="1524000" y="3555832"/>
            <a:ext cx="6858000" cy="109237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1" y="1066644"/>
            <a:ext cx="8757869" cy="413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ounded Rectangle 2"/>
          <p:cNvSpPr>
            <a:spLocks noChangeArrowheads="1"/>
          </p:cNvSpPr>
          <p:nvPr/>
        </p:nvSpPr>
        <p:spPr bwMode="auto">
          <a:xfrm>
            <a:off x="533400" y="1144374"/>
            <a:ext cx="7543800" cy="35782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Rounded Rectangular Callout 3"/>
          <p:cNvSpPr>
            <a:spLocks noChangeArrowheads="1"/>
          </p:cNvSpPr>
          <p:nvPr/>
        </p:nvSpPr>
        <p:spPr bwMode="auto">
          <a:xfrm>
            <a:off x="5338503" y="4604720"/>
            <a:ext cx="3658338" cy="874156"/>
          </a:xfrm>
          <a:prstGeom prst="wedgeRoundRectCallout">
            <a:avLst>
              <a:gd name="adj1" fmla="val -106488"/>
              <a:gd name="adj2" fmla="val -102344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dirty="0" smtClean="0"/>
              <a:t>看</a:t>
            </a:r>
            <a:r>
              <a:rPr lang="zh-CN" altLang="en-US" sz="1200" dirty="0" smtClean="0"/>
              <a:t>看每款的大小能否做成</a:t>
            </a:r>
            <a:r>
              <a:rPr lang="en-US" altLang="zh-CN" sz="1200" dirty="0" smtClean="0"/>
              <a:t>180</a:t>
            </a:r>
            <a:r>
              <a:rPr lang="zh-CN" altLang="en-US" sz="1200" dirty="0" smtClean="0"/>
              <a:t>*</a:t>
            </a:r>
            <a:r>
              <a:rPr lang="en-US" altLang="zh-CN" sz="1200" dirty="0" smtClean="0"/>
              <a:t>180</a:t>
            </a:r>
            <a:r>
              <a:rPr lang="zh-CN" altLang="en-US" sz="1200" dirty="0" smtClean="0"/>
              <a:t>像素大小， 在这里不需要产品边框， 风格类似小米的风格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064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295400"/>
            <a:ext cx="3048000" cy="2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ular Callout 3"/>
          <p:cNvSpPr>
            <a:spLocks noChangeArrowheads="1"/>
          </p:cNvSpPr>
          <p:nvPr/>
        </p:nvSpPr>
        <p:spPr bwMode="auto">
          <a:xfrm>
            <a:off x="5486400" y="1790701"/>
            <a:ext cx="1524000" cy="1447800"/>
          </a:xfrm>
          <a:prstGeom prst="wedgeRoundRectCallout">
            <a:avLst>
              <a:gd name="adj1" fmla="val -235428"/>
              <a:gd name="adj2" fmla="val -23695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/>
              <a:t>弹</a:t>
            </a:r>
            <a:r>
              <a:rPr lang="zh-CN" altLang="en-US" sz="1200" b="1" dirty="0" smtClean="0"/>
              <a:t>出客服或者联系或者扫描这块， 如果用户鼠标不在这里面， 这部分就自动缩回去</a:t>
            </a:r>
            <a:endParaRPr lang="zh-CN" altLang="en-US" sz="1200" dirty="0"/>
          </a:p>
        </p:txBody>
      </p:sp>
      <p:sp>
        <p:nvSpPr>
          <p:cNvPr id="13" name="Rounded Rectangle 2"/>
          <p:cNvSpPr>
            <a:spLocks noChangeArrowheads="1"/>
          </p:cNvSpPr>
          <p:nvPr/>
        </p:nvSpPr>
        <p:spPr bwMode="auto">
          <a:xfrm>
            <a:off x="533400" y="1295401"/>
            <a:ext cx="2438400" cy="24384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838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53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26" y="3054071"/>
            <a:ext cx="838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17" y="59128"/>
            <a:ext cx="6436183" cy="207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ular Callout 3"/>
          <p:cNvSpPr>
            <a:spLocks noChangeArrowheads="1"/>
          </p:cNvSpPr>
          <p:nvPr/>
        </p:nvSpPr>
        <p:spPr bwMode="auto">
          <a:xfrm>
            <a:off x="5257800" y="1419224"/>
            <a:ext cx="2743200" cy="866775"/>
          </a:xfrm>
          <a:prstGeom prst="wedgeRoundRectCallout">
            <a:avLst>
              <a:gd name="adj1" fmla="val -182720"/>
              <a:gd name="adj2" fmla="val -118037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dirty="0" smtClean="0"/>
              <a:t>在首页中， </a:t>
            </a:r>
            <a:r>
              <a:rPr lang="en-US" altLang="zh-CN" sz="1200" dirty="0" smtClean="0"/>
              <a:t>8</a:t>
            </a:r>
            <a:r>
              <a:rPr lang="zh-CN" altLang="en-US" sz="1200" dirty="0" smtClean="0"/>
              <a:t>个类型的产品小图， 看看能不能都调成</a:t>
            </a:r>
            <a:r>
              <a:rPr lang="en-US" altLang="zh-CN" sz="1200" dirty="0" smtClean="0"/>
              <a:t>180</a:t>
            </a:r>
            <a:r>
              <a:rPr lang="zh-CN" altLang="en-US" sz="1200" dirty="0" smtClean="0"/>
              <a:t>*</a:t>
            </a:r>
            <a:r>
              <a:rPr lang="en-US" altLang="zh-CN" sz="1200" dirty="0" smtClean="0"/>
              <a:t>180</a:t>
            </a:r>
            <a:r>
              <a:rPr lang="zh-CN" altLang="en-US" sz="1200" dirty="0" smtClean="0"/>
              <a:t>像素的，这样看起来一致性是否会好一些 （调着试一下， 看哪种好看）</a:t>
            </a:r>
            <a:endParaRPr lang="zh-CN" altLang="en-US" sz="1200" dirty="0"/>
          </a:p>
        </p:txBody>
      </p:sp>
      <p:sp>
        <p:nvSpPr>
          <p:cNvPr id="13" name="Rounded Rectangle 2"/>
          <p:cNvSpPr>
            <a:spLocks noChangeArrowheads="1"/>
          </p:cNvSpPr>
          <p:nvPr/>
        </p:nvSpPr>
        <p:spPr bwMode="auto">
          <a:xfrm>
            <a:off x="1082026" y="249713"/>
            <a:ext cx="746774" cy="740887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 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6406" y="265682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5.</a:t>
            </a:r>
            <a:endParaRPr lang="zh-CN" altLang="en-US" dirty="0"/>
          </a:p>
        </p:txBody>
      </p:sp>
      <p:sp>
        <p:nvSpPr>
          <p:cNvPr id="21" name="Rounded Rectangular Callout 20"/>
          <p:cNvSpPr>
            <a:spLocks noChangeArrowheads="1"/>
          </p:cNvSpPr>
          <p:nvPr/>
        </p:nvSpPr>
        <p:spPr bwMode="auto">
          <a:xfrm>
            <a:off x="2514600" y="2642114"/>
            <a:ext cx="4343400" cy="1091686"/>
          </a:xfrm>
          <a:prstGeom prst="wedgeRoundRectCallout">
            <a:avLst>
              <a:gd name="adj1" fmla="val -69819"/>
              <a:gd name="adj2" fmla="val 12165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dirty="0"/>
              <a:t>点</a:t>
            </a:r>
            <a:r>
              <a:rPr lang="zh-CN" altLang="en-US" sz="1200" dirty="0" smtClean="0"/>
              <a:t>击服务支持， 进入服务支持页面， 里面有三个栏目： 技术支持， 在线服务， 相关下载， 在相关下载里面， 可以上传一些文档进行下载， 这个页面帮我考虑一下怎样弄，尤其在相关下载中， 如何上传文件，谢谢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2747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3741" y="152400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进</a:t>
            </a:r>
            <a:r>
              <a:rPr lang="zh-CN" altLang="en-US" sz="2800" b="1" dirty="0" smtClean="0"/>
              <a:t>入关于我们页面</a:t>
            </a:r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7503" y="63888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3" y="2819400"/>
            <a:ext cx="873352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333501"/>
            <a:ext cx="809045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ounded Rectangular Callout 12"/>
          <p:cNvSpPr>
            <a:spLocks noChangeArrowheads="1"/>
          </p:cNvSpPr>
          <p:nvPr/>
        </p:nvSpPr>
        <p:spPr bwMode="auto">
          <a:xfrm>
            <a:off x="3264762" y="2096271"/>
            <a:ext cx="4343400" cy="545843"/>
          </a:xfrm>
          <a:prstGeom prst="wedgeRoundRectCallout">
            <a:avLst>
              <a:gd name="adj1" fmla="val -52056"/>
              <a:gd name="adj2" fmla="val -127436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dirty="0" smtClean="0"/>
              <a:t>栏目的分布均匀一些， 想小米网站的目录， 字体大小也可以采用和小米的一致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9519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9111" y="374570"/>
            <a:ext cx="50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3901"/>
            <a:ext cx="8981659" cy="179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3"/>
          <p:cNvSpPr>
            <a:spLocks noChangeArrowheads="1"/>
          </p:cNvSpPr>
          <p:nvPr/>
        </p:nvSpPr>
        <p:spPr bwMode="auto">
          <a:xfrm>
            <a:off x="3657600" y="2556390"/>
            <a:ext cx="3505200" cy="567810"/>
          </a:xfrm>
          <a:prstGeom prst="wedgeRoundRectCallout">
            <a:avLst>
              <a:gd name="adj1" fmla="val -47394"/>
              <a:gd name="adj2" fmla="val -11066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dirty="0"/>
              <a:t>介</a:t>
            </a:r>
            <a:r>
              <a:rPr lang="zh-CN" altLang="en-US" sz="1200" dirty="0" smtClean="0"/>
              <a:t>绍部分， 段落放在中间， 类似于小米网站上的， 应该会更好看一些</a:t>
            </a:r>
            <a:endParaRPr lang="zh-CN" altLang="en-US" sz="1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262823"/>
            <a:ext cx="8829259" cy="3566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62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214438"/>
            <a:ext cx="9085263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3875" y="46626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</a:t>
            </a:r>
            <a:endParaRPr lang="zh-CN" altLang="en-US" dirty="0"/>
          </a:p>
        </p:txBody>
      </p:sp>
      <p:sp>
        <p:nvSpPr>
          <p:cNvPr id="9" name="Rounded Rectangular Callout 3"/>
          <p:cNvSpPr>
            <a:spLocks noChangeArrowheads="1"/>
          </p:cNvSpPr>
          <p:nvPr/>
        </p:nvSpPr>
        <p:spPr bwMode="auto">
          <a:xfrm>
            <a:off x="4571206" y="4107074"/>
            <a:ext cx="4367213" cy="533400"/>
          </a:xfrm>
          <a:prstGeom prst="wedgeRoundRectCallout">
            <a:avLst>
              <a:gd name="adj1" fmla="val -50939"/>
              <a:gd name="adj2" fmla="val -119654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dirty="0" smtClean="0"/>
              <a:t>这部</a:t>
            </a:r>
            <a:r>
              <a:rPr lang="zh-CN" altLang="en-US" sz="1200" dirty="0" smtClean="0"/>
              <a:t>分底色用成下面的橙色， 醒目</a:t>
            </a:r>
            <a:endParaRPr lang="zh-CN" altLang="en-US" sz="12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7" y="4640474"/>
            <a:ext cx="3890963" cy="2006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2"/>
          <p:cNvSpPr>
            <a:spLocks noChangeArrowheads="1"/>
          </p:cNvSpPr>
          <p:nvPr/>
        </p:nvSpPr>
        <p:spPr bwMode="auto">
          <a:xfrm>
            <a:off x="3124200" y="3549228"/>
            <a:ext cx="5486400" cy="47032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42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738188"/>
            <a:ext cx="7951787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3"/>
          <p:cNvSpPr>
            <a:spLocks noChangeArrowheads="1"/>
          </p:cNvSpPr>
          <p:nvPr/>
        </p:nvSpPr>
        <p:spPr bwMode="auto">
          <a:xfrm>
            <a:off x="7100887" y="3784389"/>
            <a:ext cx="2514600" cy="533400"/>
          </a:xfrm>
          <a:prstGeom prst="wedgeRoundRectCallout">
            <a:avLst>
              <a:gd name="adj1" fmla="val -102454"/>
              <a:gd name="adj2" fmla="val 214275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dirty="0" smtClean="0"/>
              <a:t>内容未能显示完全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342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838200"/>
            <a:ext cx="34956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2"/>
          <p:cNvSpPr>
            <a:spLocks noChangeArrowheads="1"/>
          </p:cNvSpPr>
          <p:nvPr/>
        </p:nvSpPr>
        <p:spPr bwMode="auto">
          <a:xfrm>
            <a:off x="1333500" y="2895600"/>
            <a:ext cx="2667000" cy="47032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67200"/>
            <a:ext cx="3890963" cy="2006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2"/>
          <p:cNvSpPr>
            <a:spLocks noChangeArrowheads="1"/>
          </p:cNvSpPr>
          <p:nvPr/>
        </p:nvSpPr>
        <p:spPr bwMode="auto">
          <a:xfrm>
            <a:off x="2209800" y="5486400"/>
            <a:ext cx="4114800" cy="786978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Rounded Rectangular Callout 3"/>
          <p:cNvSpPr>
            <a:spLocks noChangeArrowheads="1"/>
          </p:cNvSpPr>
          <p:nvPr/>
        </p:nvSpPr>
        <p:spPr bwMode="auto">
          <a:xfrm>
            <a:off x="5486400" y="2698539"/>
            <a:ext cx="2514600" cy="533400"/>
          </a:xfrm>
          <a:prstGeom prst="wedgeRoundRectCallout">
            <a:avLst>
              <a:gd name="adj1" fmla="val -133893"/>
              <a:gd name="adj2" fmla="val 23204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dirty="0" smtClean="0"/>
              <a:t>这部分按钮类似于下面的按钮， 橙黄色鲜艳，容易引起注意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5740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400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78</cp:revision>
  <dcterms:created xsi:type="dcterms:W3CDTF">2006-08-16T00:00:00Z</dcterms:created>
  <dcterms:modified xsi:type="dcterms:W3CDTF">2016-06-23T06:42:30Z</dcterms:modified>
</cp:coreProperties>
</file>