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3" r:id="rId5"/>
    <p:sldId id="574" r:id="rId6"/>
    <p:sldId id="4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数据分析应用特征的定性分析以及发现的</a:t>
            </a:r>
            <a:r>
              <a:rPr lang="zh-CN" altLang="en-US"/>
              <a:t>几个问题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38630"/>
            <a:ext cx="10533380" cy="2387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Lithops</a:t>
            </a:r>
            <a:r>
              <a:rPr dirty="0">
                <a:sym typeface="+mn-ea"/>
              </a:rPr>
              <a:t>: Serverless Data Analytics in the IBM Cloud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2021.3.31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[1] Lithops: Serverless Data Analytics in the IBM Cloud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dd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Related </a:t>
            </a:r>
            <a:r>
              <a:rPr lang="en-US" altLang="zh-CN"/>
              <a:t>work</a:t>
            </a:r>
            <a:endParaRPr lang="en-US" altLang="zh-CN"/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Wukong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</a:rPr>
              <a:t>[1]   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(open source)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FaaSFlow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</a:rPr>
              <a:t>[2]   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(open source)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endParaRPr lang="en-US" altLang="zh-CN" baseline="30000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r>
              <a:rPr lang="en-US" altLang="zh-CN" baseline="3000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cs typeface="微软雅黑" panose="020B0503020204020204" charset="-122"/>
              </a:rPr>
              <a:t>在</a:t>
            </a:r>
            <a:r>
              <a:rPr lang="en-US" altLang="zh-CN">
                <a:cs typeface="微软雅黑" panose="020B0503020204020204" charset="-122"/>
              </a:rPr>
              <a:t>Wukong/FaasFlow</a:t>
            </a:r>
            <a:r>
              <a:rPr lang="zh-CN" altLang="en-US">
                <a:cs typeface="微软雅黑" panose="020B0503020204020204" charset="-122"/>
              </a:rPr>
              <a:t>上实现</a:t>
            </a:r>
            <a:r>
              <a:rPr lang="en-US" altLang="zh-CN">
                <a:cs typeface="微软雅黑" panose="020B0503020204020204" charset="-122"/>
              </a:rPr>
              <a:t>multistage shuffle</a:t>
            </a:r>
            <a:endParaRPr lang="en-US" altLang="zh-CN"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212840"/>
            <a:ext cx="1069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[2] FaaSFlow: Enable Efficient Workflow Execution for Function-as-a-Service ASPLOS’22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Wukong: A Scalable and Locality-Enhanced Framework for Serverless Parallel Computing S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oCC’20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FaaSFlow: Enable Efficient Workflow Execution for Function-as-a-Service ASPLOS’22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Starling: A Scalable Query Engine on Cloud Functions SIGMOD’20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682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Wingdings</vt:lpstr>
      <vt:lpstr>等线</vt:lpstr>
      <vt:lpstr>Arial Unicode MS</vt:lpstr>
      <vt:lpstr>等线 Light</vt:lpstr>
      <vt:lpstr>Calibri</vt:lpstr>
      <vt:lpstr>week3-k8s-网络通信及应用示例</vt:lpstr>
      <vt:lpstr> Wukong: A Scalable and Locality-Enhanced Framework for Serverless Parallel Computing</vt:lpstr>
      <vt:lpstr>PowerPoint 演示文稿</vt:lpstr>
      <vt:lpstr>下一步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488</cp:revision>
  <dcterms:created xsi:type="dcterms:W3CDTF">2021-11-05T01:41:00Z</dcterms:created>
  <dcterms:modified xsi:type="dcterms:W3CDTF">2022-04-05T13:35:03Z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