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空白演示</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补充</a:t>
            </a:r>
            <a:r>
              <a:rPr lang="en-US" altLang="zh-CN"/>
              <a:t> 4/6</a:t>
            </a:r>
            <a:endParaRPr lang="en-US" altLang="zh-CN"/>
          </a:p>
        </p:txBody>
      </p:sp>
      <p:sp>
        <p:nvSpPr>
          <p:cNvPr id="3" name="内容占位符 2"/>
          <p:cNvSpPr>
            <a:spLocks noGrp="1"/>
          </p:cNvSpPr>
          <p:nvPr>
            <p:ph idx="1"/>
          </p:nvPr>
        </p:nvSpPr>
        <p:spPr/>
        <p:txBody>
          <a:bodyPr/>
          <a:p>
            <a:pPr marL="0" indent="0">
              <a:buNone/>
            </a:pPr>
            <a:r>
              <a:rPr lang="zh-CN" altLang="en-US"/>
              <a:t>总的来说在动态云环境中为大量短期容器提供网络连接是一个巨大的挑战。</a:t>
            </a:r>
            <a:endParaRPr lang="zh-CN" altLang="en-US"/>
          </a:p>
          <a:p>
            <a:pPr marL="0" indent="0">
              <a:buNone/>
            </a:pPr>
            <a:r>
              <a:rPr lang="en-US" altLang="zh-CN"/>
              <a:t>1. </a:t>
            </a:r>
            <a:r>
              <a:rPr lang="zh-CN" altLang="en-US"/>
              <a:t>方案多无法统一，难以选择</a:t>
            </a:r>
            <a:r>
              <a:rPr lang="en-US" altLang="zh-CN"/>
              <a:t> 2.</a:t>
            </a:r>
            <a:r>
              <a:rPr lang="zh-CN" altLang="en-US"/>
              <a:t>单个容器面对大量请求时性能下降</a:t>
            </a:r>
            <a:r>
              <a:rPr lang="en-US" altLang="zh-CN"/>
              <a:t> 3.</a:t>
            </a:r>
            <a:r>
              <a:rPr lang="zh-CN" altLang="en-US"/>
              <a:t>网络建立前，容器不可用</a:t>
            </a:r>
            <a:r>
              <a:rPr lang="en-US" altLang="zh-CN"/>
              <a:t> 4.</a:t>
            </a:r>
            <a:r>
              <a:rPr lang="zh-CN" altLang="en-US"/>
              <a:t>安全隔离性次于</a:t>
            </a:r>
            <a:r>
              <a:rPr lang="zh-CN" altLang="en-US"/>
              <a:t>虚拟机</a:t>
            </a:r>
            <a:endParaRPr lang="zh-CN" altLang="en-US"/>
          </a:p>
          <a:p>
            <a:pPr marL="0" indent="0">
              <a:buNone/>
            </a:pPr>
            <a:r>
              <a:rPr lang="en-US" altLang="zh-CN"/>
              <a:t>single host </a:t>
            </a:r>
            <a:r>
              <a:rPr lang="zh-CN" altLang="en-US"/>
              <a:t>共享</a:t>
            </a:r>
            <a:r>
              <a:rPr lang="zh-CN" altLang="en-US"/>
              <a:t>内存</a:t>
            </a:r>
            <a:endParaRPr lang="zh-CN" altLang="en-US"/>
          </a:p>
          <a:p>
            <a:pPr marL="0" indent="0">
              <a:buNone/>
            </a:pPr>
            <a:r>
              <a:rPr lang="en-US" altLang="zh-CN"/>
              <a:t>multiple host</a:t>
            </a:r>
            <a:r>
              <a:rPr lang="zh-CN" altLang="en-US"/>
              <a:t>：</a:t>
            </a:r>
            <a:r>
              <a:rPr lang="en-US" altLang="zh-CN"/>
              <a:t> VLAN </a:t>
            </a:r>
            <a:r>
              <a:rPr lang="zh-CN" altLang="en-US"/>
              <a:t>路由方式</a:t>
            </a:r>
            <a:r>
              <a:rPr lang="en-US" altLang="zh-CN"/>
              <a:t> </a:t>
            </a:r>
            <a:r>
              <a:rPr lang="zh-CN" altLang="en-US"/>
              <a:t>网络架构改为互通的大二层网络，由特定网络设备直接路由，传输效率比</a:t>
            </a:r>
            <a:r>
              <a:rPr lang="en-US" altLang="zh-CN"/>
              <a:t>Overlay</a:t>
            </a:r>
            <a:r>
              <a:rPr lang="zh-CN" altLang="en-US"/>
              <a:t>高，通用性和灵活性</a:t>
            </a:r>
            <a:r>
              <a:rPr lang="zh-CN" altLang="en-US"/>
              <a:t>不如后者</a:t>
            </a:r>
            <a:endParaRPr lang="zh-CN" altLang="en-US"/>
          </a:p>
          <a:p>
            <a:pPr marL="0" indent="0">
              <a:buNone/>
            </a:pPr>
            <a:endParaRPr lang="zh-CN" altLang="en-US"/>
          </a:p>
          <a:p>
            <a:pPr marL="0" indent="0">
              <a:buNone/>
            </a:pP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Words>
  <Application>WPS 演示</Application>
  <PresentationFormat>宽屏</PresentationFormat>
  <Paragraphs>13</Paragraphs>
  <Slides>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宋体</vt:lpstr>
      <vt:lpstr>Wingdings</vt:lpstr>
      <vt:lpstr>微软雅黑</vt:lpstr>
      <vt:lpstr>Wingdings</vt:lpstr>
      <vt:lpstr>Arial Unicode MS</vt:lpstr>
      <vt:lpstr>Calibri</vt:lpstr>
      <vt:lpstr>Office 主题​​</vt:lpstr>
      <vt:lpstr>空白演示</vt:lpstr>
      <vt:lpstr>补充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青年</cp:lastModifiedBy>
  <cp:revision>150</cp:revision>
  <dcterms:created xsi:type="dcterms:W3CDTF">2019-06-19T02:08:00Z</dcterms:created>
  <dcterms:modified xsi:type="dcterms:W3CDTF">2021-04-06T02:31:47Z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2052-11.1.0.10446</vt:lpwstr>
  </property>
  <property fmtid="{D5CDD505-2E9C-101B-9397-08002B2CF9AE}" pid="3" name="ICV">
    <vt:lpwstr>2BEE7315938F46BA942014F0BF7BD07B</vt:lpwstr>
  </property>
</Properties>
</file>