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6" r:id="rId4"/>
    <p:sldId id="257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3" r:id="rId17"/>
    <p:sldId id="269" r:id="rId18"/>
    <p:sldId id="274" r:id="rId19"/>
    <p:sldId id="275" r:id="rId20"/>
    <p:sldId id="276" r:id="rId21"/>
    <p:sldId id="277" r:id="rId22"/>
    <p:sldId id="282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6.png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/>
              <a:t>Container N</a:t>
            </a:r>
            <a:r>
              <a:rPr lang="en-US" altLang="zh-CN"/>
              <a:t>etwork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2021/4/5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/>
              <a:t>H</a:t>
            </a:r>
            <a:r>
              <a:rPr lang="en-US" altLang="zh-CN" sz="2400" b="1"/>
              <a:t>ost mode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Network address </a:t>
            </a:r>
            <a:r>
              <a:rPr lang="en-US" altLang="zh-CN" sz="2400" b="1"/>
              <a:t>translation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Overlay ne</a:t>
            </a:r>
            <a:r>
              <a:rPr lang="en-US" altLang="zh-CN" sz="2400" b="1"/>
              <a:t>twork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R</a:t>
            </a:r>
            <a:r>
              <a:rPr lang="en-US" altLang="zh-CN" sz="2400" b="1"/>
              <a:t>outing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/>
              <a:t>H</a:t>
            </a:r>
            <a:r>
              <a:rPr lang="en-US" altLang="zh-CN" sz="2400" b="1"/>
              <a:t>ost mode</a:t>
            </a:r>
            <a:endParaRPr lang="en-US" altLang="zh-CN" sz="2400" b="1"/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含义：各个主机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内均采用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方式部署内部网络，容器通过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host 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直接通信（与进程通过主机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通信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类似）。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评价：只适用于采用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的主机通信；安全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隔离性差。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1505" y="3591560"/>
            <a:ext cx="10968990" cy="272796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ym typeface="+mn-ea"/>
              </a:rPr>
              <a:t>Network address translation(NAT)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含义：将容器私有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映射一个端口号，用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Host IP + port number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标识容器。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评价：部署简单；通过主机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寻址，降低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地址规模；接发包每次的地址转换带来性能开销；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在动态容器网络中，生命周期短的容器可能会导致端口冲突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传统的数据中心网络通常是二层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+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三层网络架构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465" y="2689860"/>
            <a:ext cx="6466205" cy="3813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背景：虚拟机的动态迁移，为了对用户透明，需要保持虚拟机的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地址不变，同时虚拟机的运行状态也必须保持不变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会话状态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，这就要求虚拟机的动态迁移只能在一个二层碰撞域（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）中进行。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0170" y="3424555"/>
            <a:ext cx="4511040" cy="3433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背景：虚拟机的动态迁移，为了对用户透明，需要保持虚拟机的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地址不变，同时虚拟机的运行状态也必须保持不变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会话状态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，这就要求虚拟机的动态迁移只能在一个二层碰撞域（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）中进行。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问题：在传统的数据中心网路结构中，一个二层网络域大小有限制，导致虚拟机的迁移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受限。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二层网络的核心问题是环路问题以及由此产生的广播风暴问题。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通过划分VLAN来缩小广播域的规模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通过破环协议来防止环路的产生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以上两种方案都会制约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单个二层网络域的大小。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直观理解：将已有的三层物理网络作为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方案：通过用隧道封装的方式，将源主机发出的原始二层报文封装后在现有三层物理网络中（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Underlay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）进行透明传输，到达目的地之后再解封装得到原始报文，通过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地址转发给目标主机，从而实现主机之间的二层通信，即虚拟出所谓的大二层网络（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74315" y="5117465"/>
            <a:ext cx="7106920" cy="1659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直观理解：将已有的三层物理网络作为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860" y="3547110"/>
            <a:ext cx="6812280" cy="2987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评价：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解决了虚机迁移范围受到网络架构限制的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600200" lvl="3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Overlay把二层报文封装在IP报文之上，因此，只要网络支持IP路由可达就可以部署Overlay网络，而IP路由网络本身已经非常成熟，且在网络结构上没有特殊要求，方便用户部署。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解决了虚机规模受网络规格限制的问题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600200" lvl="3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虚拟机数据封装在IP数据包中后，只按照隧道端点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(VTEP)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的地址寻址，对承载网络，MAC地址规格需求极大降低。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解决了网络隔离/分离能力限制的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针对VLAN只能支持数量4K以内的限制，在Overlay技术中扩展了隔离标识的位数，可以支持高达16M的用户，极大扩展了隔离数量。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r>
              <a:rPr lang="en-US" altLang="zh-CN" sz="2400" b="1">
                <a:sym typeface="+mn-ea"/>
              </a:rPr>
              <a:t>Overlay network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评价：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解封包带了较高的性能开销，成了网络的瓶颈，体现在数据包大小对性能的影响。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Routing</a:t>
            </a:r>
            <a:endParaRPr lang="en-US" altLang="zh-CN" sz="2400" b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含义：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在主机内核中实现了一个虚拟路由器并使用BGP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协议路由报文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评价：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开销相较比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NAT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方案低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但支持的网络协议有限（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TCP,UDP,ICMP.).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BGP在数据中心网络中还没有得到广泛的支持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路由表的大小限制了容器网络的规模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b="1"/>
          </a:p>
          <a:p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K8s</a:t>
            </a:r>
            <a:r>
              <a:rPr lang="zh-CN" altLang="en-US"/>
              <a:t>在细粒度的时间上网络的特征，网络是否会成为瓶颈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本此主要是对</a:t>
            </a:r>
            <a:r>
              <a:rPr lang="en-US" altLang="zh-CN"/>
              <a:t>K8s</a:t>
            </a:r>
            <a:r>
              <a:rPr lang="zh-CN" altLang="en-US"/>
              <a:t>中存在的主要</a:t>
            </a:r>
            <a:r>
              <a:rPr lang="zh-CN" altLang="en-US"/>
              <a:t>网络瓶颈做了调研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multiple host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>
                <a:sym typeface="+mn-ea"/>
              </a:rPr>
              <a:t>总结</a:t>
            </a:r>
            <a:endParaRPr lang="en-US" altLang="zh-CN" sz="2400" b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Overlay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是现在最主流的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b="1"/>
          </a:p>
          <a:p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761740"/>
            <a:ext cx="12009120" cy="1958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 fontScale="90000"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Performance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scalability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overhead of container networks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Packet </a:t>
            </a:r>
            <a:r>
              <a:rPr lang="en-US" altLang="zh-CN" sz="2400" b="1">
                <a:sym typeface="+mn-ea"/>
              </a:rPr>
              <a:t>size</a:t>
            </a:r>
            <a:endParaRPr lang="en-US" altLang="zh-CN" sz="2400" b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Single host--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bridge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它延长了数据包处理的关键路径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数据包需要通过docker0传输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它会消耗更多的CPU资源，如果CPU成为瓶颈，可能会导致排队延迟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400" b="1"/>
          </a:p>
          <a:p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4008755"/>
            <a:ext cx="6972300" cy="2618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 fontScale="90000"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Performance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scalability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overhead of container networks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Packet </a:t>
            </a:r>
            <a:r>
              <a:rPr lang="en-US" altLang="zh-CN" sz="2400" b="1">
                <a:sym typeface="+mn-ea"/>
              </a:rPr>
              <a:t>size</a:t>
            </a:r>
            <a:endParaRPr lang="en-US" altLang="zh-CN" sz="2400" b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Muitiple hosts--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包封装和解封装比NAT和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虚拟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路由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开销更大。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包处理需要在覆盖网络中来回遍历网络堆栈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440" y="3749040"/>
            <a:ext cx="5913120" cy="2788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粗糙的</a:t>
            </a:r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如果不是在</a:t>
            </a:r>
            <a:r>
              <a:rPr lang="en-US" altLang="zh-CN"/>
              <a:t>packet</a:t>
            </a:r>
            <a:r>
              <a:rPr lang="zh-CN" altLang="en-US"/>
              <a:t>的粒度解封包，以</a:t>
            </a:r>
            <a:r>
              <a:rPr lang="en-US" altLang="zh-CN"/>
              <a:t>flowlet</a:t>
            </a:r>
            <a:r>
              <a:rPr lang="zh-CN" altLang="en-US"/>
              <a:t>为单元管理，只让开头和结尾的</a:t>
            </a:r>
            <a:r>
              <a:rPr lang="en-US" altLang="zh-CN"/>
              <a:t>packet</a:t>
            </a:r>
            <a:r>
              <a:rPr lang="zh-CN" altLang="en-US"/>
              <a:t>封装</a:t>
            </a:r>
            <a:endParaRPr lang="zh-CN" altLang="en-US"/>
          </a:p>
          <a:p>
            <a:r>
              <a:rPr lang="zh-CN" altLang="en-US"/>
              <a:t>这好像有违</a:t>
            </a:r>
            <a:r>
              <a:rPr lang="en-US" altLang="zh-CN"/>
              <a:t>overlay</a:t>
            </a:r>
            <a:r>
              <a:rPr lang="zh-CN" altLang="en-US"/>
              <a:t>实现的大二层</a:t>
            </a:r>
            <a:r>
              <a:rPr lang="zh-CN" altLang="en-US"/>
              <a:t>网络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容器网络的分析与</a:t>
            </a:r>
            <a:r>
              <a:rPr lang="zh-CN" altLang="en-US"/>
              <a:t>实证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 sz="2700" b="1">
                <a:cs typeface="Arial" panose="020B0604020202020204" pitchFamily="34" charset="0"/>
              </a:rPr>
              <a:t>Container networks on single host</a:t>
            </a:r>
            <a:endParaRPr lang="en-US" altLang="zh-CN" sz="27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r>
              <a:rPr lang="en-US" altLang="zh-CN" sz="2700" b="1">
                <a:cs typeface="Arial" panose="020B0604020202020204" pitchFamily="34" charset="0"/>
              </a:rPr>
              <a:t>Container networks on multiple hosts</a:t>
            </a:r>
            <a:endParaRPr lang="en-US" altLang="zh-CN" sz="27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r>
              <a:rPr lang="en-US" altLang="zh-CN" sz="2700" b="1">
                <a:cs typeface="Arial" panose="020B0604020202020204" pitchFamily="34" charset="0"/>
              </a:rPr>
              <a:t>Performance</a:t>
            </a:r>
            <a:r>
              <a:rPr lang="zh-CN" altLang="en-US" sz="2700" b="1">
                <a:cs typeface="Arial" panose="020B0604020202020204" pitchFamily="34" charset="0"/>
              </a:rPr>
              <a:t>、</a:t>
            </a:r>
            <a:r>
              <a:rPr lang="en-US" altLang="zh-CN" sz="2700" b="1">
                <a:cs typeface="Arial" panose="020B0604020202020204" pitchFamily="34" charset="0"/>
              </a:rPr>
              <a:t>scalability</a:t>
            </a:r>
            <a:r>
              <a:rPr lang="zh-CN" altLang="en-US" sz="2700" b="1">
                <a:cs typeface="Arial" panose="020B0604020202020204" pitchFamily="34" charset="0"/>
              </a:rPr>
              <a:t>、</a:t>
            </a:r>
            <a:r>
              <a:rPr lang="en-US" altLang="zh-CN" sz="2700" b="1">
                <a:cs typeface="Arial" panose="020B0604020202020204" pitchFamily="34" charset="0"/>
              </a:rPr>
              <a:t>overhead of container networks</a:t>
            </a:r>
            <a:endParaRPr lang="en-US" altLang="zh-CN" sz="27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r>
              <a:rPr lang="en-US" altLang="zh-CN" sz="2000" i="1">
                <a:cs typeface="Arial" panose="020B0604020202020204" pitchFamily="34" charset="0"/>
              </a:rPr>
              <a:t>K. Suo, et al, “An Analysis and Empirical Study of Container Networks”, Proc. of IEEE Conference on Computer Communica-tions (INFOCOM), pp. 189-197. 2018.</a:t>
            </a:r>
            <a:endParaRPr lang="en-US" altLang="zh-CN" sz="2000" i="1">
              <a:cs typeface="Arial" panose="020B0604020202020204" pitchFamily="34" charset="0"/>
            </a:endParaRPr>
          </a:p>
          <a:p>
            <a:r>
              <a:rPr lang="zh-CN" altLang="en-US" sz="2000" i="1">
                <a:cs typeface="Arial" panose="020B0604020202020204" pitchFamily="34" charset="0"/>
              </a:rPr>
              <a:t>《</a:t>
            </a:r>
            <a:r>
              <a:rPr lang="en-US" altLang="zh-CN" sz="2000" i="1">
                <a:cs typeface="Arial" panose="020B0604020202020204" pitchFamily="34" charset="0"/>
              </a:rPr>
              <a:t>数据中心大二层交换技术详解</a:t>
            </a:r>
            <a:r>
              <a:rPr lang="zh-CN" altLang="en-US" sz="2000" i="1">
                <a:cs typeface="Arial" panose="020B0604020202020204" pitchFamily="34" charset="0"/>
              </a:rPr>
              <a:t>》及一些</a:t>
            </a:r>
            <a:r>
              <a:rPr lang="zh-CN" altLang="en-US" sz="2000" i="1">
                <a:cs typeface="Arial" panose="020B0604020202020204" pitchFamily="34" charset="0"/>
              </a:rPr>
              <a:t>博客</a:t>
            </a:r>
            <a:endParaRPr lang="zh-CN" altLang="en-US" sz="200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single host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/>
              <a:t>None mode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Bridge mode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Container </a:t>
            </a:r>
            <a:r>
              <a:rPr lang="en-US" altLang="zh-CN" sz="2400" b="1"/>
              <a:t>mode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Host </a:t>
            </a:r>
            <a:r>
              <a:rPr lang="en-US" altLang="zh-CN" sz="2400" b="1"/>
              <a:t>mode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410" y="3669030"/>
            <a:ext cx="7444740" cy="318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single host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/>
              <a:t>None mode</a:t>
            </a:r>
            <a:endParaRPr lang="en-US" altLang="zh-CN" sz="2400" b="1"/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含义：将容器设置为一个封闭的网络堆栈，只有loopback接口，不能连接到同一主机或外部网络上的容器。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评价：实现了高度的隔离和安全性，但无法进行网络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通信。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适用场景：不需要网络访问的服务。例如离线数据计算、批量处理、备份作业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4410" y="3669030"/>
            <a:ext cx="7444740" cy="318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single host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Bridge mode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含义：容器通过建立的网桥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docker0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进行通信。所有连接到Docker0的容器都属于一个虚拟子网，可以通过私有IP地址相互通信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评价：一方面网桥模式中容器有独立的网络名称空间，提供了中等的安全性；另一方面数据包通过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网桥传输，需要调用隔离的网络名称空间中的数据包发送和接收路径，从而导致较高的通信开销。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/>
          </a:p>
          <a:p>
            <a:endParaRPr lang="en-US" altLang="zh-CN" sz="2400" b="1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410" y="3669030"/>
            <a:ext cx="7444740" cy="318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single host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en-US" altLang="zh-CN" sz="2400" b="1">
                <a:sym typeface="+mn-ea"/>
              </a:rPr>
              <a:t>Container mode</a:t>
            </a:r>
            <a:r>
              <a:rPr lang="zh-CN" altLang="en-US" sz="2400" b="1">
                <a:sym typeface="+mn-ea"/>
              </a:rPr>
              <a:t>（</a:t>
            </a:r>
            <a:r>
              <a:rPr lang="en-US" altLang="zh-CN" sz="2400" b="1">
                <a:sym typeface="+mn-ea"/>
              </a:rPr>
              <a:t>Pod in K8s</a:t>
            </a:r>
            <a:r>
              <a:rPr lang="zh-CN" altLang="en-US" sz="2400" b="1">
                <a:sym typeface="+mn-ea"/>
              </a:rPr>
              <a:t>）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含义：一组容器共享同一网络空间，其中一个容器（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pause container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）被指定为代理，并配置为桥接模式。组的其他容器通过代理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容器的虚拟以太网(veth)接口连接到外部网络。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评价：一组容器可以通过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IPC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直接通信，降低通信开销；不同组的容器位于不同的网络空间，获得中等程度的安全性。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single host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Host mode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含义：所有容器共享一个网络命名空间。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评价：通信开销最低；安全性最差。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sz="2400" b="1"/>
          </a:p>
          <a:p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410" y="3669030"/>
            <a:ext cx="7444740" cy="3189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Container networks on single host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>
                <a:sym typeface="+mn-ea"/>
              </a:rPr>
              <a:t>总结</a:t>
            </a:r>
            <a:endParaRPr lang="zh-CN" altLang="en-US" sz="2400" b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四种单主机的容器网络模式考虑的就是安全隔离性与通信开销的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折中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sz="2400" b="1"/>
          </a:p>
          <a:p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55670"/>
            <a:ext cx="12192635" cy="2402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PLACING_PICTURE_USER_VIEWPORT" val="{&quot;height&quot;:5023,&quot;width&quot;:1172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PLACING_PICTURE_USER_VIEWPORT" val="{&quot;height&quot;:2256,&quot;width&quot;:966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WPS 演示</Application>
  <PresentationFormat>宽屏</PresentationFormat>
  <Paragraphs>201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Container Network </vt:lpstr>
      <vt:lpstr>PowerPoint 演示文稿</vt:lpstr>
      <vt:lpstr>容器网络的分析与实证</vt:lpstr>
      <vt:lpstr>Container networks on single host</vt:lpstr>
      <vt:lpstr>Container networks on single host</vt:lpstr>
      <vt:lpstr>Container networks on single host</vt:lpstr>
      <vt:lpstr>Container networks on single host</vt:lpstr>
      <vt:lpstr>Container networks on single host</vt:lpstr>
      <vt:lpstr>Container networks on single host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Container networks on multiple hosts</vt:lpstr>
      <vt:lpstr>Performance、scalability、overhead of container networks</vt:lpstr>
      <vt:lpstr>Performance、scalability、overhead of container networks</vt:lpstr>
      <vt:lpstr>粗糙的想法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169</cp:revision>
  <dcterms:created xsi:type="dcterms:W3CDTF">2019-06-19T02:08:00Z</dcterms:created>
  <dcterms:modified xsi:type="dcterms:W3CDTF">2021-04-13T05:36:47Z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3D5B99225E4744D889F7E216633F76DE</vt:lpwstr>
  </property>
</Properties>
</file>